
<file path=[Content_Types].xml><?xml version="1.0" encoding="utf-8"?>
<Types xmlns="http://schemas.openxmlformats.org/package/2006/content-types">
  <Default Extension="1" ContentType="image/pn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3" r:id="rId2"/>
  </p:sldMasterIdLst>
  <p:notesMasterIdLst>
    <p:notesMasterId r:id="rId67"/>
  </p:notesMasterIdLst>
  <p:sldIdLst>
    <p:sldId id="1809" r:id="rId3"/>
    <p:sldId id="256" r:id="rId4"/>
    <p:sldId id="258" r:id="rId5"/>
    <p:sldId id="273" r:id="rId6"/>
    <p:sldId id="1779" r:id="rId7"/>
    <p:sldId id="270" r:id="rId8"/>
    <p:sldId id="259" r:id="rId9"/>
    <p:sldId id="1777" r:id="rId10"/>
    <p:sldId id="267" r:id="rId11"/>
    <p:sldId id="279" r:id="rId12"/>
    <p:sldId id="1810" r:id="rId13"/>
    <p:sldId id="1811" r:id="rId14"/>
    <p:sldId id="1778" r:id="rId15"/>
    <p:sldId id="1781" r:id="rId16"/>
    <p:sldId id="1812" r:id="rId17"/>
    <p:sldId id="1785" r:id="rId18"/>
    <p:sldId id="1788" r:id="rId19"/>
    <p:sldId id="266" r:id="rId20"/>
    <p:sldId id="261" r:id="rId21"/>
    <p:sldId id="1782" r:id="rId22"/>
    <p:sldId id="1780" r:id="rId23"/>
    <p:sldId id="1813" r:id="rId24"/>
    <p:sldId id="1783" r:id="rId25"/>
    <p:sldId id="1784" r:id="rId26"/>
    <p:sldId id="1814" r:id="rId27"/>
    <p:sldId id="1790" r:id="rId28"/>
    <p:sldId id="271" r:id="rId29"/>
    <p:sldId id="1815" r:id="rId30"/>
    <p:sldId id="1816" r:id="rId31"/>
    <p:sldId id="1817" r:id="rId32"/>
    <p:sldId id="1818" r:id="rId33"/>
    <p:sldId id="262" r:id="rId34"/>
    <p:sldId id="1792" r:id="rId35"/>
    <p:sldId id="1791" r:id="rId36"/>
    <p:sldId id="1794" r:id="rId37"/>
    <p:sldId id="1795" r:id="rId38"/>
    <p:sldId id="1787" r:id="rId39"/>
    <p:sldId id="1793" r:id="rId40"/>
    <p:sldId id="1797" r:id="rId41"/>
    <p:sldId id="1824" r:id="rId42"/>
    <p:sldId id="1819" r:id="rId43"/>
    <p:sldId id="1820" r:id="rId44"/>
    <p:sldId id="1775" r:id="rId45"/>
    <p:sldId id="1798" r:id="rId46"/>
    <p:sldId id="1802" r:id="rId47"/>
    <p:sldId id="1803" r:id="rId48"/>
    <p:sldId id="1821" r:id="rId49"/>
    <p:sldId id="1822" r:id="rId50"/>
    <p:sldId id="1823" r:id="rId51"/>
    <p:sldId id="1804" r:id="rId52"/>
    <p:sldId id="1786" r:id="rId53"/>
    <p:sldId id="1825" r:id="rId54"/>
    <p:sldId id="1776" r:id="rId55"/>
    <p:sldId id="278" r:id="rId56"/>
    <p:sldId id="263" r:id="rId57"/>
    <p:sldId id="265" r:id="rId58"/>
    <p:sldId id="264" r:id="rId59"/>
    <p:sldId id="268" r:id="rId60"/>
    <p:sldId id="269" r:id="rId61"/>
    <p:sldId id="272" r:id="rId62"/>
    <p:sldId id="274" r:id="rId63"/>
    <p:sldId id="277" r:id="rId64"/>
    <p:sldId id="282" r:id="rId65"/>
    <p:sldId id="283" r:id="rId66"/>
  </p:sldIdLst>
  <p:sldSz cx="12192000" cy="6858000"/>
  <p:notesSz cx="6858000" cy="9144000"/>
  <p:custDataLst>
    <p:tags r:id="rId6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tags" Target="tags/tag1.xml"/><Relationship Id="rId7" Type="http://schemas.openxmlformats.org/officeDocument/2006/relationships/slide" Target="slides/slide5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commentAuthors" Target="commentAuthor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hangye/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2023/5/7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8055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2023/5/7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611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8648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056804" y="6733864"/>
            <a:ext cx="144015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http://www.1ppt.com/hangye/</a:t>
            </a:r>
          </a:p>
        </p:txBody>
      </p:sp>
    </p:spTree>
    <p:extLst>
      <p:ext uri="{BB962C8B-B14F-4D97-AF65-F5344CB8AC3E}">
        <p14:creationId xmlns:p14="http://schemas.microsoft.com/office/powerpoint/2010/main" val="36966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72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6491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0.png"/><Relationship Id="rId5" Type="http://schemas.openxmlformats.org/officeDocument/2006/relationships/image" Target="../media/image280.png"/><Relationship Id="rId4" Type="http://schemas.openxmlformats.org/officeDocument/2006/relationships/image" Target="../media/image27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1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 descr="Ảnh có chứa lửa, thiên nhiên, tòa nhà, lò sưởi&#10;&#10;Mô tả được tạo tự động">
            <a:extLst>
              <a:ext uri="{FF2B5EF4-FFF2-40B4-BE49-F238E27FC236}">
                <a16:creationId xmlns:a16="http://schemas.microsoft.com/office/drawing/2014/main" id="{7D6F0D84-3CC2-4E3B-AAD8-C2139D7DA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791"/>
            <a:ext cx="12192000" cy="68817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352B5F9-FA58-F5E0-2144-54888AE1E1D5}"/>
              </a:ext>
            </a:extLst>
          </p:cNvPr>
          <p:cNvSpPr/>
          <p:nvPr/>
        </p:nvSpPr>
        <p:spPr>
          <a:xfrm>
            <a:off x="0" y="2336193"/>
            <a:ext cx="12191999" cy="240206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8" name="组合 10">
            <a:extLst>
              <a:ext uri="{FF2B5EF4-FFF2-40B4-BE49-F238E27FC236}">
                <a16:creationId xmlns:a16="http://schemas.microsoft.com/office/drawing/2014/main" id="{DF5B7F6A-40B1-1D61-1FAE-D82E1514B207}"/>
              </a:ext>
            </a:extLst>
          </p:cNvPr>
          <p:cNvGrpSpPr/>
          <p:nvPr/>
        </p:nvGrpSpPr>
        <p:grpSpPr>
          <a:xfrm>
            <a:off x="388159" y="2336193"/>
            <a:ext cx="11207750" cy="2115185"/>
            <a:chOff x="-249" y="3003"/>
            <a:chExt cx="17650" cy="3331"/>
          </a:xfrm>
        </p:grpSpPr>
        <p:sp>
          <p:nvSpPr>
            <p:cNvPr id="9" name="标题 4">
              <a:extLst>
                <a:ext uri="{FF2B5EF4-FFF2-40B4-BE49-F238E27FC236}">
                  <a16:creationId xmlns:a16="http://schemas.microsoft.com/office/drawing/2014/main" id="{F8C2B692-37BA-E8FD-C558-93AAA217D182}"/>
                </a:ext>
              </a:extLst>
            </p:cNvPr>
            <p:cNvSpPr>
              <a:spLocks noGrp="1"/>
            </p:cNvSpPr>
            <p:nvPr/>
          </p:nvSpPr>
          <p:spPr>
            <a:xfrm>
              <a:off x="6122" y="3003"/>
              <a:ext cx="7378" cy="1264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+mj-cs"/>
                </a:defRPr>
              </a:lvl1pPr>
            </a:lstStyle>
            <a:p>
              <a:pPr algn="l" fontAlgn="auto">
                <a:lnSpc>
                  <a:spcPct val="120000"/>
                </a:lnSpc>
              </a:pPr>
              <a:r>
                <a:rPr lang="en-US" altLang="zh-CN" sz="4400" b="1" i="1" spc="3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Chương</a:t>
              </a:r>
              <a:r>
                <a:rPr lang="en-US" altLang="zh-CN" sz="4400" b="1" i="1" spc="300" dirty="0">
                  <a:solidFill>
                    <a:schemeClr val="bg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5: </a:t>
              </a:r>
              <a:endParaRPr lang="zh-CN" altLang="en-US" sz="4400" b="1" i="1" spc="3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0" name="标题 4">
              <a:extLst>
                <a:ext uri="{FF2B5EF4-FFF2-40B4-BE49-F238E27FC236}">
                  <a16:creationId xmlns:a16="http://schemas.microsoft.com/office/drawing/2014/main" id="{95D4F1A3-4511-FB68-475F-BC1FC8D9E6D8}"/>
                </a:ext>
              </a:extLst>
            </p:cNvPr>
            <p:cNvSpPr>
              <a:spLocks noGrp="1"/>
            </p:cNvSpPr>
            <p:nvPr/>
          </p:nvSpPr>
          <p:spPr>
            <a:xfrm>
              <a:off x="-249" y="3873"/>
              <a:ext cx="17650" cy="246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+mj-cs"/>
                </a:defRPr>
              </a:lvl1pPr>
            </a:lstStyle>
            <a:p>
              <a:pPr marL="0" marR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6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NĂNG LƯỢNG HÓA HỌC</a:t>
              </a:r>
              <a:endParaRPr lang="en-US" sz="66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617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16106\Desktop\25 读书分享会6.24 3d\sdvsd.pngsdvsd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2667635" y="-2667000"/>
            <a:ext cx="6858000" cy="12192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1DBD4AC-1E0A-EA6C-D2BF-28520D2A922E}"/>
              </a:ext>
            </a:extLst>
          </p:cNvPr>
          <p:cNvSpPr txBox="1"/>
          <p:nvPr/>
        </p:nvSpPr>
        <p:spPr>
          <a:xfrm>
            <a:off x="1060174" y="583447"/>
            <a:ext cx="14202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CDD94E5-4BD9-250F-C961-AC7FDB62CE46}"/>
              </a:ext>
            </a:extLst>
          </p:cNvPr>
          <p:cNvSpPr txBox="1"/>
          <p:nvPr/>
        </p:nvSpPr>
        <p:spPr>
          <a:xfrm>
            <a:off x="1060174" y="1559491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6" descr="Ảnh có chứa trong nhà, sàn, người, lò sưởi&#10;&#10;Mô tả được tạo tự động">
            <a:extLst>
              <a:ext uri="{FF2B5EF4-FFF2-40B4-BE49-F238E27FC236}">
                <a16:creationId xmlns:a16="http://schemas.microsoft.com/office/drawing/2014/main" id="{F9C27E3F-0991-43BF-BB6E-F447946692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850" y="893867"/>
            <a:ext cx="3703478" cy="24689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1" name="TextBox 22">
            <a:extLst>
              <a:ext uri="{FF2B5EF4-FFF2-40B4-BE49-F238E27FC236}">
                <a16:creationId xmlns:a16="http://schemas.microsoft.com/office/drawing/2014/main" id="{B48DA5A9-9909-4E52-ACE1-917E6A0D0380}"/>
              </a:ext>
            </a:extLst>
          </p:cNvPr>
          <p:cNvSpPr txBox="1"/>
          <p:nvPr/>
        </p:nvSpPr>
        <p:spPr>
          <a:xfrm>
            <a:off x="5810849" y="3962524"/>
            <a:ext cx="534062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2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2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200" b="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2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32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Hình ảnh 8" descr="Ảnh có chứa lửa, thiên nhiên, tòa nhà, lò sưởi&#10;&#10;Mô tả được tạo tự động">
            <a:extLst>
              <a:ext uri="{FF2B5EF4-FFF2-40B4-BE49-F238E27FC236}">
                <a16:creationId xmlns:a16="http://schemas.microsoft.com/office/drawing/2014/main" id="{E1F8025D-4243-43FE-99E2-1AF8C4349E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212" y="2942896"/>
            <a:ext cx="4008060" cy="26720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16106\Desktop\25 读书分享会6.24 3d\sdvsd.pngsdvsd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2667635" y="-2667000"/>
            <a:ext cx="6858000" cy="12192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1DBD4AC-1E0A-EA6C-D2BF-28520D2A922E}"/>
              </a:ext>
            </a:extLst>
          </p:cNvPr>
          <p:cNvSpPr txBox="1"/>
          <p:nvPr/>
        </p:nvSpPr>
        <p:spPr>
          <a:xfrm>
            <a:off x="1060174" y="583447"/>
            <a:ext cx="14202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CDD94E5-4BD9-250F-C961-AC7FDB62CE46}"/>
              </a:ext>
            </a:extLst>
          </p:cNvPr>
          <p:cNvSpPr txBox="1"/>
          <p:nvPr/>
        </p:nvSpPr>
        <p:spPr>
          <a:xfrm>
            <a:off x="1683709" y="1688874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2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2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nực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22">
            <a:extLst>
              <a:ext uri="{FF2B5EF4-FFF2-40B4-BE49-F238E27FC236}">
                <a16:creationId xmlns:a16="http://schemas.microsoft.com/office/drawing/2014/main" id="{B48DA5A9-9909-4E52-ACE1-917E6A0D0380}"/>
              </a:ext>
            </a:extLst>
          </p:cNvPr>
          <p:cNvSpPr txBox="1"/>
          <p:nvPr/>
        </p:nvSpPr>
        <p:spPr>
          <a:xfrm>
            <a:off x="5367200" y="4464188"/>
            <a:ext cx="581222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3200" b="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sủi</a:t>
            </a:r>
            <a:r>
              <a:rPr lang="en-US" sz="32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3200" b="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32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200" b="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2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32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 descr="Ảnh có chứa văn bản, trong nhà, bộ đồ ăn, nhựa&#10;&#10;Mô tả được tạo tự động">
            <a:extLst>
              <a:ext uri="{FF2B5EF4-FFF2-40B4-BE49-F238E27FC236}">
                <a16:creationId xmlns:a16="http://schemas.microsoft.com/office/drawing/2014/main" id="{22B7632F-166D-4FFF-A56B-D48403CBAE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21489"/>
            <a:ext cx="4354623" cy="284555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Hình ảnh 5" descr="Ảnh có chứa tách, bàn, màu cam, đồ uống&#10;&#10;Mô tả được tạo tự động">
            <a:extLst>
              <a:ext uri="{FF2B5EF4-FFF2-40B4-BE49-F238E27FC236}">
                <a16:creationId xmlns:a16="http://schemas.microsoft.com/office/drawing/2014/main" id="{898040A2-FD23-4D66-8749-B6455A1C1C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17" y="3041412"/>
            <a:ext cx="4267200" cy="284555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95913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16106\Desktop\25 读书分享会6.24 3d\sdvsd.pngsdvsd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2667635" y="-2667000"/>
            <a:ext cx="6858000" cy="12192000"/>
          </a:xfrm>
          <a:prstGeom prst="rect">
            <a:avLst/>
          </a:prstGeom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E1388083-54D2-6358-D184-067F8C699CA5}"/>
              </a:ext>
            </a:extLst>
          </p:cNvPr>
          <p:cNvSpPr/>
          <p:nvPr/>
        </p:nvSpPr>
        <p:spPr>
          <a:xfrm>
            <a:off x="3100553" y="609601"/>
            <a:ext cx="7872248" cy="3021496"/>
          </a:xfrm>
          <a:prstGeom prst="cloudCallout">
            <a:avLst>
              <a:gd name="adj1" fmla="val -60871"/>
              <a:gd name="adj2" fmla="val 33038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nung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hủy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1" name="图片 3" descr="C:\Users\16106\Desktop\25 读书分享会6.24 3d\51miz-E1233113-454248C1.png51miz-E1233113-454248C1">
            <a:extLst>
              <a:ext uri="{FF2B5EF4-FFF2-40B4-BE49-F238E27FC236}">
                <a16:creationId xmlns:a16="http://schemas.microsoft.com/office/drawing/2014/main" id="{AB7E8CA0-7874-0FF4-18BA-C40C664BFA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24019" y="2120349"/>
            <a:ext cx="4009476" cy="4009476"/>
          </a:xfrm>
          <a:prstGeom prst="rect">
            <a:avLst/>
          </a:prstGeom>
        </p:spPr>
      </p:pic>
      <p:sp>
        <p:nvSpPr>
          <p:cNvPr id="6" name="文本框 10">
            <a:extLst>
              <a:ext uri="{FF2B5EF4-FFF2-40B4-BE49-F238E27FC236}">
                <a16:creationId xmlns:a16="http://schemas.microsoft.com/office/drawing/2014/main" id="{BC46B5B6-387A-445D-AB54-4D1B1F6DB053}"/>
              </a:ext>
            </a:extLst>
          </p:cNvPr>
          <p:cNvSpPr txBox="1"/>
          <p:nvPr/>
        </p:nvSpPr>
        <p:spPr>
          <a:xfrm>
            <a:off x="6436079" y="3788831"/>
            <a:ext cx="1919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u="none" strike="noStrike" kern="1200" cap="none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Lời</a:t>
            </a:r>
            <a:r>
              <a:rPr kumimoji="0" lang="en-US" altLang="zh-CN" sz="2800" b="1" u="none" strike="noStrike" kern="1200" cap="none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u="none" strike="noStrike" kern="1200" cap="none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giải</a:t>
            </a:r>
            <a:endParaRPr kumimoji="0" lang="zh-CN" altLang="en-US" sz="2800" b="1" u="none" strike="noStrike" kern="1200" cap="none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id="{D4B5D982-C2CE-4DB5-8B93-130EA88706B7}"/>
              </a:ext>
            </a:extLst>
          </p:cNvPr>
          <p:cNvSpPr txBox="1"/>
          <p:nvPr/>
        </p:nvSpPr>
        <p:spPr>
          <a:xfrm>
            <a:off x="3388079" y="4319296"/>
            <a:ext cx="74796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200" b="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hản</a:t>
            </a:r>
            <a:r>
              <a:rPr lang="en-US" sz="32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32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than </a:t>
            </a:r>
            <a:r>
              <a:rPr lang="en-US" sz="3200" b="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2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32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22">
            <a:extLst>
              <a:ext uri="{FF2B5EF4-FFF2-40B4-BE49-F238E27FC236}">
                <a16:creationId xmlns:a16="http://schemas.microsoft.com/office/drawing/2014/main" id="{B76F5B23-BF11-4024-B0A9-765E4790365D}"/>
              </a:ext>
            </a:extLst>
          </p:cNvPr>
          <p:cNvSpPr txBox="1"/>
          <p:nvPr/>
        </p:nvSpPr>
        <p:spPr>
          <a:xfrm>
            <a:off x="3388079" y="5141845"/>
            <a:ext cx="729043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200" b="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hản</a:t>
            </a:r>
            <a:r>
              <a:rPr lang="en-US" sz="32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hủy</a:t>
            </a:r>
            <a:r>
              <a:rPr lang="en-US" sz="32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2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r>
              <a:rPr lang="en-US" sz="32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2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16106\Desktop\25 读书分享会6.24 3d\sdvsd.pngsdv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08CC6F2F-4A9C-0816-7C3D-4E2642183058}"/>
              </a:ext>
            </a:extLst>
          </p:cNvPr>
          <p:cNvSpPr txBox="1"/>
          <p:nvPr/>
        </p:nvSpPr>
        <p:spPr>
          <a:xfrm>
            <a:off x="348258" y="3495207"/>
            <a:ext cx="28359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</a:t>
            </a:r>
          </a:p>
        </p:txBody>
      </p:sp>
      <p:sp>
        <p:nvSpPr>
          <p:cNvPr id="11" name="文本框 85">
            <a:extLst>
              <a:ext uri="{FF2B5EF4-FFF2-40B4-BE49-F238E27FC236}">
                <a16:creationId xmlns:a16="http://schemas.microsoft.com/office/drawing/2014/main" id="{8931B8CE-001E-4248-A217-95AD0F5F52A7}"/>
              </a:ext>
            </a:extLst>
          </p:cNvPr>
          <p:cNvSpPr txBox="1"/>
          <p:nvPr/>
        </p:nvSpPr>
        <p:spPr>
          <a:xfrm>
            <a:off x="771020" y="303580"/>
            <a:ext cx="10685255" cy="153573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 sz="1600" b="1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</a:defRPr>
            </a:lvl1pPr>
          </a:lstStyle>
          <a:p>
            <a:pPr defTabSz="866775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KMnO</a:t>
            </a:r>
            <a:r>
              <a:rPr lang="en-US" sz="2800" b="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en-US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KMnO</a:t>
            </a:r>
            <a:r>
              <a:rPr lang="en-US" sz="2800" b="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defTabSz="866775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2KMnO</a:t>
            </a:r>
            <a:r>
              <a:rPr lang="en-US" sz="2800" b="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 K</a:t>
            </a:r>
            <a:r>
              <a:rPr lang="en-US" sz="2800" b="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MnO</a:t>
            </a:r>
            <a:r>
              <a:rPr lang="en-US" sz="2800" b="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MnO</a:t>
            </a:r>
            <a:r>
              <a:rPr lang="en-US" sz="2800" b="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O</a:t>
            </a:r>
            <a:r>
              <a:rPr lang="en-US" sz="2800" b="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3" name="NHIỆT PHÂN KMnO4 🔥 Điều chế OXY 📚 Mr. Skeleton Thí Nghiệm">
            <a:hlinkClick r:id="" action="ppaction://media"/>
            <a:extLst>
              <a:ext uri="{FF2B5EF4-FFF2-40B4-BE49-F238E27FC236}">
                <a16:creationId xmlns:a16="http://schemas.microsoft.com/office/drawing/2014/main" id="{0A280198-6A9F-4F56-9027-66041A9583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27379" y="2142891"/>
            <a:ext cx="6400800" cy="3600450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4DB16AFC-6BCB-4C10-B1AE-A6F0FC914F46}"/>
              </a:ext>
            </a:extLst>
          </p:cNvPr>
          <p:cNvSpPr txBox="1"/>
          <p:nvPr/>
        </p:nvSpPr>
        <p:spPr>
          <a:xfrm>
            <a:off x="2490952" y="5858893"/>
            <a:ext cx="86710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66775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466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1" grpId="0"/>
      <p:bldP spid="11" grpId="0" bldLvl="0" animBg="1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16106\Desktop\25 读书分享会6.24 3d\sdvsd.pngsdvsd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2667635" y="-2667000"/>
            <a:ext cx="6858000" cy="12192000"/>
          </a:xfrm>
          <a:prstGeom prst="rect">
            <a:avLst/>
          </a:prstGeom>
        </p:spPr>
      </p:pic>
      <p:sp>
        <p:nvSpPr>
          <p:cNvPr id="19" name="文本框 10">
            <a:extLst>
              <a:ext uri="{FF2B5EF4-FFF2-40B4-BE49-F238E27FC236}">
                <a16:creationId xmlns:a16="http://schemas.microsoft.com/office/drawing/2014/main" id="{D7FEDA75-6DEB-D8BC-7550-588D8D7954FE}"/>
              </a:ext>
            </a:extLst>
          </p:cNvPr>
          <p:cNvSpPr txBox="1"/>
          <p:nvPr/>
        </p:nvSpPr>
        <p:spPr>
          <a:xfrm>
            <a:off x="6436448" y="1307387"/>
            <a:ext cx="19197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u="none" strike="noStrike" kern="1200" cap="none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Lời</a:t>
            </a:r>
            <a:r>
              <a:rPr kumimoji="0" lang="en-US" altLang="zh-CN" sz="3200" b="1" u="none" strike="noStrike" kern="1200" cap="none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1" u="none" strike="noStrike" kern="1200" cap="none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giải</a:t>
            </a:r>
            <a:endParaRPr kumimoji="0" lang="zh-CN" altLang="en-US" sz="3200" b="1" u="none" strike="noStrike" kern="1200" cap="none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CDD94E5-4BD9-250F-C961-AC7FDB62CE46}"/>
              </a:ext>
            </a:extLst>
          </p:cNvPr>
          <p:cNvSpPr txBox="1"/>
          <p:nvPr/>
        </p:nvSpPr>
        <p:spPr>
          <a:xfrm>
            <a:off x="4281649" y="2108336"/>
            <a:ext cx="700349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đung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KMnO</a:t>
            </a:r>
            <a:r>
              <a:rPr lang="en-US" sz="3200" baseline="-25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KMnO</a:t>
            </a:r>
            <a:r>
              <a:rPr lang="en-US" sz="3200" baseline="-25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cồn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cồn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KMnO</a:t>
            </a:r>
            <a:r>
              <a:rPr lang="en-US" sz="3200" baseline="-25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 descr="C:\Users\16106\Desktop\25 读书分享会6.24 3d\51miz-E1233126-D21BACEC.png51miz-E1233126-D21BACEC">
            <a:extLst>
              <a:ext uri="{FF2B5EF4-FFF2-40B4-BE49-F238E27FC236}">
                <a16:creationId xmlns:a16="http://schemas.microsoft.com/office/drawing/2014/main" id="{BBFFFBEB-7902-5D47-11EE-6702805535E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2980" y="1675989"/>
            <a:ext cx="3868669" cy="386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78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16106\Desktop\25 读书分享会6.24 3d\sdvsd.pngsdvsd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25" name="组合 24" descr="e7d195523061f1c03a90ee8e42cb24248e56383cd534985688F9F494128731F165EE95AB4B0C0A38076AAEA07667B1565C446FC45FF01DFB0E885BCDBDF3A284F3DB14DA61DD97F0BAB2E6C668FB4931CCA1232F21BFBFC3DE5B5028DBB0124DFB5E7AD3BD69448A441B432B7BAD1B97402D0A8D7D416C0A4E8132619B1C0A86C5146A202B5C4242F78B2D3C1D833CAE"/>
          <p:cNvGrpSpPr/>
          <p:nvPr/>
        </p:nvGrpSpPr>
        <p:grpSpPr>
          <a:xfrm>
            <a:off x="3503945" y="541834"/>
            <a:ext cx="871361" cy="803070"/>
            <a:chOff x="960535" y="2793795"/>
            <a:chExt cx="1600200" cy="1474788"/>
          </a:xfrm>
          <a:solidFill>
            <a:srgbClr val="7030A0"/>
          </a:solidFill>
        </p:grpSpPr>
        <p:sp>
          <p:nvSpPr>
            <p:cNvPr id="26" name="Freeform 5"/>
            <p:cNvSpPr/>
            <p:nvPr/>
          </p:nvSpPr>
          <p:spPr bwMode="auto">
            <a:xfrm>
              <a:off x="960535" y="2793795"/>
              <a:ext cx="1600200" cy="1474788"/>
            </a:xfrm>
            <a:custGeom>
              <a:avLst/>
              <a:gdLst>
                <a:gd name="T0" fmla="*/ 531 w 984"/>
                <a:gd name="T1" fmla="*/ 0 h 905"/>
                <a:gd name="T2" fmla="*/ 238 w 984"/>
                <a:gd name="T3" fmla="*/ 107 h 905"/>
                <a:gd name="T4" fmla="*/ 254 w 984"/>
                <a:gd name="T5" fmla="*/ 126 h 905"/>
                <a:gd name="T6" fmla="*/ 531 w 984"/>
                <a:gd name="T7" fmla="*/ 24 h 905"/>
                <a:gd name="T8" fmla="*/ 960 w 984"/>
                <a:gd name="T9" fmla="*/ 452 h 905"/>
                <a:gd name="T10" fmla="*/ 531 w 984"/>
                <a:gd name="T11" fmla="*/ 881 h 905"/>
                <a:gd name="T12" fmla="*/ 215 w 984"/>
                <a:gd name="T13" fmla="*/ 742 h 905"/>
                <a:gd name="T14" fmla="*/ 24 w 984"/>
                <a:gd name="T15" fmla="*/ 742 h 905"/>
                <a:gd name="T16" fmla="*/ 24 w 984"/>
                <a:gd name="T17" fmla="*/ 641 h 905"/>
                <a:gd name="T18" fmla="*/ 148 w 984"/>
                <a:gd name="T19" fmla="*/ 641 h 905"/>
                <a:gd name="T20" fmla="*/ 148 w 984"/>
                <a:gd name="T21" fmla="*/ 320 h 905"/>
                <a:gd name="T22" fmla="*/ 39 w 984"/>
                <a:gd name="T23" fmla="*/ 320 h 905"/>
                <a:gd name="T24" fmla="*/ 39 w 984"/>
                <a:gd name="T25" fmla="*/ 246 h 905"/>
                <a:gd name="T26" fmla="*/ 181 w 984"/>
                <a:gd name="T27" fmla="*/ 192 h 905"/>
                <a:gd name="T28" fmla="*/ 279 w 984"/>
                <a:gd name="T29" fmla="*/ 192 h 905"/>
                <a:gd name="T30" fmla="*/ 279 w 984"/>
                <a:gd name="T31" fmla="*/ 641 h 905"/>
                <a:gd name="T32" fmla="*/ 394 w 984"/>
                <a:gd name="T33" fmla="*/ 641 h 905"/>
                <a:gd name="T34" fmla="*/ 394 w 984"/>
                <a:gd name="T35" fmla="*/ 617 h 905"/>
                <a:gd name="T36" fmla="*/ 303 w 984"/>
                <a:gd name="T37" fmla="*/ 617 h 905"/>
                <a:gd name="T38" fmla="*/ 303 w 984"/>
                <a:gd name="T39" fmla="*/ 168 h 905"/>
                <a:gd name="T40" fmla="*/ 174 w 984"/>
                <a:gd name="T41" fmla="*/ 168 h 905"/>
                <a:gd name="T42" fmla="*/ 171 w 984"/>
                <a:gd name="T43" fmla="*/ 170 h 905"/>
                <a:gd name="T44" fmla="*/ 25 w 984"/>
                <a:gd name="T45" fmla="*/ 224 h 905"/>
                <a:gd name="T46" fmla="*/ 15 w 984"/>
                <a:gd name="T47" fmla="*/ 226 h 905"/>
                <a:gd name="T48" fmla="*/ 15 w 984"/>
                <a:gd name="T49" fmla="*/ 344 h 905"/>
                <a:gd name="T50" fmla="*/ 124 w 984"/>
                <a:gd name="T51" fmla="*/ 344 h 905"/>
                <a:gd name="T52" fmla="*/ 124 w 984"/>
                <a:gd name="T53" fmla="*/ 617 h 905"/>
                <a:gd name="T54" fmla="*/ 0 w 984"/>
                <a:gd name="T55" fmla="*/ 617 h 905"/>
                <a:gd name="T56" fmla="*/ 0 w 984"/>
                <a:gd name="T57" fmla="*/ 766 h 905"/>
                <a:gd name="T58" fmla="*/ 205 w 984"/>
                <a:gd name="T59" fmla="*/ 766 h 905"/>
                <a:gd name="T60" fmla="*/ 531 w 984"/>
                <a:gd name="T61" fmla="*/ 905 h 905"/>
                <a:gd name="T62" fmla="*/ 984 w 984"/>
                <a:gd name="T63" fmla="*/ 452 h 905"/>
                <a:gd name="T64" fmla="*/ 531 w 984"/>
                <a:gd name="T65" fmla="*/ 0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84" h="905">
                  <a:moveTo>
                    <a:pt x="531" y="0"/>
                  </a:moveTo>
                  <a:cubicBezTo>
                    <a:pt x="424" y="0"/>
                    <a:pt x="320" y="38"/>
                    <a:pt x="238" y="107"/>
                  </a:cubicBezTo>
                  <a:cubicBezTo>
                    <a:pt x="254" y="126"/>
                    <a:pt x="254" y="126"/>
                    <a:pt x="254" y="126"/>
                  </a:cubicBezTo>
                  <a:cubicBezTo>
                    <a:pt x="331" y="60"/>
                    <a:pt x="430" y="24"/>
                    <a:pt x="531" y="24"/>
                  </a:cubicBezTo>
                  <a:cubicBezTo>
                    <a:pt x="767" y="24"/>
                    <a:pt x="960" y="216"/>
                    <a:pt x="960" y="452"/>
                  </a:cubicBezTo>
                  <a:cubicBezTo>
                    <a:pt x="960" y="689"/>
                    <a:pt x="767" y="881"/>
                    <a:pt x="531" y="881"/>
                  </a:cubicBezTo>
                  <a:cubicBezTo>
                    <a:pt x="412" y="881"/>
                    <a:pt x="296" y="830"/>
                    <a:pt x="215" y="742"/>
                  </a:cubicBezTo>
                  <a:cubicBezTo>
                    <a:pt x="24" y="742"/>
                    <a:pt x="24" y="742"/>
                    <a:pt x="24" y="742"/>
                  </a:cubicBezTo>
                  <a:cubicBezTo>
                    <a:pt x="24" y="641"/>
                    <a:pt x="24" y="641"/>
                    <a:pt x="24" y="641"/>
                  </a:cubicBezTo>
                  <a:cubicBezTo>
                    <a:pt x="148" y="641"/>
                    <a:pt x="148" y="641"/>
                    <a:pt x="148" y="641"/>
                  </a:cubicBezTo>
                  <a:cubicBezTo>
                    <a:pt x="148" y="320"/>
                    <a:pt x="148" y="320"/>
                    <a:pt x="148" y="320"/>
                  </a:cubicBezTo>
                  <a:cubicBezTo>
                    <a:pt x="39" y="320"/>
                    <a:pt x="39" y="320"/>
                    <a:pt x="39" y="320"/>
                  </a:cubicBezTo>
                  <a:cubicBezTo>
                    <a:pt x="39" y="246"/>
                    <a:pt x="39" y="246"/>
                    <a:pt x="39" y="246"/>
                  </a:cubicBezTo>
                  <a:cubicBezTo>
                    <a:pt x="97" y="234"/>
                    <a:pt x="138" y="218"/>
                    <a:pt x="181" y="192"/>
                  </a:cubicBezTo>
                  <a:cubicBezTo>
                    <a:pt x="279" y="192"/>
                    <a:pt x="279" y="192"/>
                    <a:pt x="279" y="192"/>
                  </a:cubicBezTo>
                  <a:cubicBezTo>
                    <a:pt x="279" y="641"/>
                    <a:pt x="279" y="641"/>
                    <a:pt x="279" y="641"/>
                  </a:cubicBezTo>
                  <a:cubicBezTo>
                    <a:pt x="394" y="641"/>
                    <a:pt x="394" y="641"/>
                    <a:pt x="394" y="641"/>
                  </a:cubicBezTo>
                  <a:cubicBezTo>
                    <a:pt x="394" y="617"/>
                    <a:pt x="394" y="617"/>
                    <a:pt x="394" y="617"/>
                  </a:cubicBezTo>
                  <a:cubicBezTo>
                    <a:pt x="303" y="617"/>
                    <a:pt x="303" y="617"/>
                    <a:pt x="303" y="617"/>
                  </a:cubicBezTo>
                  <a:cubicBezTo>
                    <a:pt x="303" y="168"/>
                    <a:pt x="303" y="168"/>
                    <a:pt x="303" y="168"/>
                  </a:cubicBezTo>
                  <a:cubicBezTo>
                    <a:pt x="174" y="168"/>
                    <a:pt x="174" y="168"/>
                    <a:pt x="174" y="168"/>
                  </a:cubicBezTo>
                  <a:cubicBezTo>
                    <a:pt x="171" y="170"/>
                    <a:pt x="171" y="170"/>
                    <a:pt x="171" y="170"/>
                  </a:cubicBezTo>
                  <a:cubicBezTo>
                    <a:pt x="127" y="197"/>
                    <a:pt x="86" y="212"/>
                    <a:pt x="25" y="224"/>
                  </a:cubicBezTo>
                  <a:cubicBezTo>
                    <a:pt x="15" y="226"/>
                    <a:pt x="15" y="226"/>
                    <a:pt x="15" y="226"/>
                  </a:cubicBezTo>
                  <a:cubicBezTo>
                    <a:pt x="15" y="344"/>
                    <a:pt x="15" y="344"/>
                    <a:pt x="15" y="344"/>
                  </a:cubicBezTo>
                  <a:cubicBezTo>
                    <a:pt x="124" y="344"/>
                    <a:pt x="124" y="344"/>
                    <a:pt x="124" y="344"/>
                  </a:cubicBezTo>
                  <a:cubicBezTo>
                    <a:pt x="124" y="617"/>
                    <a:pt x="124" y="617"/>
                    <a:pt x="124" y="617"/>
                  </a:cubicBezTo>
                  <a:cubicBezTo>
                    <a:pt x="0" y="617"/>
                    <a:pt x="0" y="617"/>
                    <a:pt x="0" y="617"/>
                  </a:cubicBezTo>
                  <a:cubicBezTo>
                    <a:pt x="0" y="766"/>
                    <a:pt x="0" y="766"/>
                    <a:pt x="0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90" y="854"/>
                    <a:pt x="408" y="905"/>
                    <a:pt x="531" y="905"/>
                  </a:cubicBezTo>
                  <a:cubicBezTo>
                    <a:pt x="781" y="905"/>
                    <a:pt x="984" y="702"/>
                    <a:pt x="984" y="452"/>
                  </a:cubicBezTo>
                  <a:cubicBezTo>
                    <a:pt x="984" y="203"/>
                    <a:pt x="781" y="0"/>
                    <a:pt x="5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Freeform 2101"/>
            <p:cNvSpPr>
              <a:spLocks noEditPoints="1"/>
            </p:cNvSpPr>
            <p:nvPr/>
          </p:nvSpPr>
          <p:spPr bwMode="auto">
            <a:xfrm>
              <a:off x="1732226" y="3262138"/>
              <a:ext cx="434267" cy="455259"/>
            </a:xfrm>
            <a:custGeom>
              <a:avLst/>
              <a:gdLst>
                <a:gd name="T0" fmla="*/ 154 w 154"/>
                <a:gd name="T1" fmla="*/ 22 h 160"/>
                <a:gd name="T2" fmla="*/ 77 w 154"/>
                <a:gd name="T3" fmla="*/ 0 h 160"/>
                <a:gd name="T4" fmla="*/ 0 w 154"/>
                <a:gd name="T5" fmla="*/ 22 h 160"/>
                <a:gd name="T6" fmla="*/ 6 w 154"/>
                <a:gd name="T7" fmla="*/ 30 h 160"/>
                <a:gd name="T8" fmla="*/ 58 w 154"/>
                <a:gd name="T9" fmla="*/ 102 h 160"/>
                <a:gd name="T10" fmla="*/ 58 w 154"/>
                <a:gd name="T11" fmla="*/ 156 h 160"/>
                <a:gd name="T12" fmla="*/ 60 w 154"/>
                <a:gd name="T13" fmla="*/ 159 h 160"/>
                <a:gd name="T14" fmla="*/ 62 w 154"/>
                <a:gd name="T15" fmla="*/ 160 h 160"/>
                <a:gd name="T16" fmla="*/ 95 w 154"/>
                <a:gd name="T17" fmla="*/ 127 h 160"/>
                <a:gd name="T18" fmla="*/ 95 w 154"/>
                <a:gd name="T19" fmla="*/ 102 h 160"/>
                <a:gd name="T20" fmla="*/ 148 w 154"/>
                <a:gd name="T21" fmla="*/ 30 h 160"/>
                <a:gd name="T22" fmla="*/ 148 w 154"/>
                <a:gd name="T23" fmla="*/ 30 h 160"/>
                <a:gd name="T24" fmla="*/ 154 w 154"/>
                <a:gd name="T25" fmla="*/ 22 h 160"/>
                <a:gd name="T26" fmla="*/ 77 w 154"/>
                <a:gd name="T27" fmla="*/ 6 h 160"/>
                <a:gd name="T28" fmla="*/ 147 w 154"/>
                <a:gd name="T29" fmla="*/ 22 h 160"/>
                <a:gd name="T30" fmla="*/ 144 w 154"/>
                <a:gd name="T31" fmla="*/ 26 h 160"/>
                <a:gd name="T32" fmla="*/ 144 w 154"/>
                <a:gd name="T33" fmla="*/ 26 h 160"/>
                <a:gd name="T34" fmla="*/ 144 w 154"/>
                <a:gd name="T35" fmla="*/ 26 h 160"/>
                <a:gd name="T36" fmla="*/ 77 w 154"/>
                <a:gd name="T37" fmla="*/ 37 h 160"/>
                <a:gd name="T38" fmla="*/ 10 w 154"/>
                <a:gd name="T39" fmla="*/ 26 h 160"/>
                <a:gd name="T40" fmla="*/ 10 w 154"/>
                <a:gd name="T41" fmla="*/ 26 h 160"/>
                <a:gd name="T42" fmla="*/ 8 w 154"/>
                <a:gd name="T43" fmla="*/ 25 h 160"/>
                <a:gd name="T44" fmla="*/ 6 w 154"/>
                <a:gd name="T45" fmla="*/ 22 h 160"/>
                <a:gd name="T46" fmla="*/ 77 w 154"/>
                <a:gd name="T47" fmla="*/ 6 h 160"/>
                <a:gd name="T48" fmla="*/ 89 w 154"/>
                <a:gd name="T49" fmla="*/ 125 h 160"/>
                <a:gd name="T50" fmla="*/ 65 w 154"/>
                <a:gd name="T51" fmla="*/ 149 h 160"/>
                <a:gd name="T52" fmla="*/ 65 w 154"/>
                <a:gd name="T53" fmla="*/ 104 h 160"/>
                <a:gd name="T54" fmla="*/ 89 w 154"/>
                <a:gd name="T55" fmla="*/ 104 h 160"/>
                <a:gd name="T56" fmla="*/ 89 w 154"/>
                <a:gd name="T57" fmla="*/ 125 h 160"/>
                <a:gd name="T58" fmla="*/ 91 w 154"/>
                <a:gd name="T59" fmla="*/ 98 h 160"/>
                <a:gd name="T60" fmla="*/ 63 w 154"/>
                <a:gd name="T61" fmla="*/ 98 h 160"/>
                <a:gd name="T62" fmla="*/ 17 w 154"/>
                <a:gd name="T63" fmla="*/ 36 h 160"/>
                <a:gd name="T64" fmla="*/ 77 w 154"/>
                <a:gd name="T65" fmla="*/ 43 h 160"/>
                <a:gd name="T66" fmla="*/ 136 w 154"/>
                <a:gd name="T67" fmla="*/ 36 h 160"/>
                <a:gd name="T68" fmla="*/ 91 w 154"/>
                <a:gd name="T69" fmla="*/ 98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4" h="160">
                  <a:moveTo>
                    <a:pt x="154" y="22"/>
                  </a:moveTo>
                  <a:cubicBezTo>
                    <a:pt x="154" y="7"/>
                    <a:pt x="115" y="0"/>
                    <a:pt x="77" y="0"/>
                  </a:cubicBezTo>
                  <a:cubicBezTo>
                    <a:pt x="39" y="0"/>
                    <a:pt x="0" y="7"/>
                    <a:pt x="0" y="22"/>
                  </a:cubicBezTo>
                  <a:cubicBezTo>
                    <a:pt x="0" y="25"/>
                    <a:pt x="2" y="28"/>
                    <a:pt x="6" y="30"/>
                  </a:cubicBezTo>
                  <a:cubicBezTo>
                    <a:pt x="58" y="102"/>
                    <a:pt x="58" y="102"/>
                    <a:pt x="58" y="102"/>
                  </a:cubicBezTo>
                  <a:cubicBezTo>
                    <a:pt x="58" y="156"/>
                    <a:pt x="58" y="156"/>
                    <a:pt x="58" y="156"/>
                  </a:cubicBezTo>
                  <a:cubicBezTo>
                    <a:pt x="58" y="158"/>
                    <a:pt x="59" y="159"/>
                    <a:pt x="60" y="159"/>
                  </a:cubicBezTo>
                  <a:cubicBezTo>
                    <a:pt x="62" y="160"/>
                    <a:pt x="62" y="160"/>
                    <a:pt x="62" y="160"/>
                  </a:cubicBezTo>
                  <a:cubicBezTo>
                    <a:pt x="95" y="127"/>
                    <a:pt x="95" y="127"/>
                    <a:pt x="95" y="127"/>
                  </a:cubicBezTo>
                  <a:cubicBezTo>
                    <a:pt x="95" y="102"/>
                    <a:pt x="95" y="102"/>
                    <a:pt x="95" y="102"/>
                  </a:cubicBezTo>
                  <a:cubicBezTo>
                    <a:pt x="148" y="30"/>
                    <a:pt x="148" y="30"/>
                    <a:pt x="148" y="30"/>
                  </a:cubicBezTo>
                  <a:cubicBezTo>
                    <a:pt x="148" y="30"/>
                    <a:pt x="148" y="30"/>
                    <a:pt x="148" y="30"/>
                  </a:cubicBezTo>
                  <a:cubicBezTo>
                    <a:pt x="152" y="28"/>
                    <a:pt x="154" y="25"/>
                    <a:pt x="154" y="22"/>
                  </a:cubicBezTo>
                  <a:close/>
                  <a:moveTo>
                    <a:pt x="77" y="6"/>
                  </a:moveTo>
                  <a:cubicBezTo>
                    <a:pt x="120" y="6"/>
                    <a:pt x="147" y="15"/>
                    <a:pt x="147" y="22"/>
                  </a:cubicBezTo>
                  <a:cubicBezTo>
                    <a:pt x="147" y="23"/>
                    <a:pt x="146" y="24"/>
                    <a:pt x="144" y="26"/>
                  </a:cubicBezTo>
                  <a:cubicBezTo>
                    <a:pt x="144" y="26"/>
                    <a:pt x="144" y="26"/>
                    <a:pt x="144" y="26"/>
                  </a:cubicBezTo>
                  <a:cubicBezTo>
                    <a:pt x="144" y="26"/>
                    <a:pt x="144" y="26"/>
                    <a:pt x="144" y="26"/>
                  </a:cubicBezTo>
                  <a:cubicBezTo>
                    <a:pt x="135" y="31"/>
                    <a:pt x="111" y="37"/>
                    <a:pt x="77" y="37"/>
                  </a:cubicBezTo>
                  <a:cubicBezTo>
                    <a:pt x="43" y="37"/>
                    <a:pt x="18" y="31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7" y="24"/>
                    <a:pt x="6" y="23"/>
                    <a:pt x="6" y="22"/>
                  </a:cubicBezTo>
                  <a:cubicBezTo>
                    <a:pt x="6" y="15"/>
                    <a:pt x="34" y="6"/>
                    <a:pt x="77" y="6"/>
                  </a:cubicBezTo>
                  <a:close/>
                  <a:moveTo>
                    <a:pt x="89" y="125"/>
                  </a:moveTo>
                  <a:cubicBezTo>
                    <a:pt x="65" y="149"/>
                    <a:pt x="65" y="149"/>
                    <a:pt x="65" y="149"/>
                  </a:cubicBezTo>
                  <a:cubicBezTo>
                    <a:pt x="65" y="104"/>
                    <a:pt x="65" y="104"/>
                    <a:pt x="65" y="104"/>
                  </a:cubicBezTo>
                  <a:cubicBezTo>
                    <a:pt x="89" y="104"/>
                    <a:pt x="89" y="104"/>
                    <a:pt x="89" y="104"/>
                  </a:cubicBezTo>
                  <a:lnTo>
                    <a:pt x="89" y="125"/>
                  </a:lnTo>
                  <a:close/>
                  <a:moveTo>
                    <a:pt x="91" y="98"/>
                  </a:moveTo>
                  <a:cubicBezTo>
                    <a:pt x="63" y="98"/>
                    <a:pt x="63" y="98"/>
                    <a:pt x="63" y="98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32" y="40"/>
                    <a:pt x="54" y="43"/>
                    <a:pt x="77" y="43"/>
                  </a:cubicBezTo>
                  <a:cubicBezTo>
                    <a:pt x="99" y="43"/>
                    <a:pt x="122" y="40"/>
                    <a:pt x="136" y="36"/>
                  </a:cubicBezTo>
                  <a:lnTo>
                    <a:pt x="91" y="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42" name="Rectangle 34"/>
          <p:cNvSpPr/>
          <p:nvPr/>
        </p:nvSpPr>
        <p:spPr>
          <a:xfrm>
            <a:off x="945515" y="748330"/>
            <a:ext cx="3392714" cy="596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lnSpc>
                <a:spcPct val="130000"/>
              </a:lnSpc>
            </a:pPr>
            <a:r>
              <a:rPr lang="en-US" altLang="zh-C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THÍ NGHIỆM</a:t>
            </a:r>
            <a:endParaRPr lang="zh-CN" alt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9" name="Rectangle 34">
            <a:extLst>
              <a:ext uri="{FF2B5EF4-FFF2-40B4-BE49-F238E27FC236}">
                <a16:creationId xmlns:a16="http://schemas.microsoft.com/office/drawing/2014/main" id="{BEFFB3A5-4D48-F502-4A91-2ABF3B34EA72}"/>
              </a:ext>
            </a:extLst>
          </p:cNvPr>
          <p:cNvSpPr/>
          <p:nvPr/>
        </p:nvSpPr>
        <p:spPr>
          <a:xfrm>
            <a:off x="2255914" y="1290165"/>
            <a:ext cx="8518103" cy="596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lnSpc>
                <a:spcPct val="130000"/>
              </a:lnSpc>
            </a:pPr>
            <a:r>
              <a:rPr lang="en-US" altLang="zh-CN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Theo </a:t>
            </a:r>
            <a:r>
              <a:rPr lang="en-US" altLang="zh-CN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dõi</a:t>
            </a:r>
            <a:r>
              <a:rPr lang="en-US" altLang="zh-CN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sự</a:t>
            </a:r>
            <a:r>
              <a:rPr lang="en-US" altLang="zh-CN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thay</a:t>
            </a:r>
            <a:r>
              <a:rPr lang="en-US" altLang="zh-CN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đổi</a:t>
            </a:r>
            <a:r>
              <a:rPr lang="en-US" altLang="zh-CN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nhiệt</a:t>
            </a:r>
            <a:r>
              <a:rPr lang="en-US" altLang="zh-CN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độ</a:t>
            </a:r>
            <a:r>
              <a:rPr lang="en-US" altLang="zh-CN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phản</a:t>
            </a:r>
            <a:r>
              <a:rPr lang="en-US" altLang="zh-CN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ứng</a:t>
            </a:r>
            <a:r>
              <a:rPr lang="en-US" altLang="zh-CN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trung</a:t>
            </a:r>
            <a:r>
              <a:rPr lang="en-US" altLang="zh-CN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hòa</a:t>
            </a:r>
            <a:endParaRPr lang="zh-CN" altLang="en-US" sz="28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4678380B-2450-4501-805B-103D772530F6}"/>
              </a:ext>
            </a:extLst>
          </p:cNvPr>
          <p:cNvSpPr txBox="1"/>
          <p:nvPr/>
        </p:nvSpPr>
        <p:spPr>
          <a:xfrm>
            <a:off x="525948" y="2173405"/>
            <a:ext cx="70328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b="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dung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HCl 0,5 m, dung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NaOH 0,5 M, 1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150 mL,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dải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100</a:t>
            </a:r>
            <a:r>
              <a:rPr lang="en-US" sz="2400" b="0" i="0" baseline="30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C), que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khuấy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đong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100 ml.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FD21EA3D-3C37-49C0-ACAC-AF5871C6FD91}"/>
              </a:ext>
            </a:extLst>
          </p:cNvPr>
          <p:cNvSpPr txBox="1"/>
          <p:nvPr/>
        </p:nvSpPr>
        <p:spPr>
          <a:xfrm>
            <a:off x="525948" y="3638510"/>
            <a:ext cx="703288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0"/>
            <a:r>
              <a:rPr lang="en-US" sz="2400" b="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400" b="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0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latinLnBrk="0"/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đong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50 mL dung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HCl 0,5 M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nhúng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17.1).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 latinLnBrk="0"/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đong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50 mL dung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NaOH 0,5M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Khuấy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FFE13969-3B85-4869-8D1C-DA8263E08F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835" y="2280746"/>
            <a:ext cx="3687234" cy="403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49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12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16106\Desktop\25 读书分享会6.24 3d\sdvsd.pngsdvsd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2667635" y="-2667000"/>
            <a:ext cx="6858000" cy="12192000"/>
          </a:xfrm>
          <a:prstGeom prst="rect">
            <a:avLst/>
          </a:prstGeom>
        </p:spPr>
      </p:pic>
      <p:pic>
        <p:nvPicPr>
          <p:cNvPr id="7" name="图片 31" descr="C:\Users\16106\Desktop\25 读书分享会6.24 3d\51miz-E1222897-2969F304.png51miz-E1222897-2969F304">
            <a:extLst>
              <a:ext uri="{FF2B5EF4-FFF2-40B4-BE49-F238E27FC236}">
                <a16:creationId xmlns:a16="http://schemas.microsoft.com/office/drawing/2014/main" id="{795339EC-63D6-60F5-3748-E1D6F977568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079048"/>
            <a:ext cx="5005554" cy="500555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6D7C158-29E5-BA90-37F4-705C59095E12}"/>
              </a:ext>
            </a:extLst>
          </p:cNvPr>
          <p:cNvSpPr/>
          <p:nvPr/>
        </p:nvSpPr>
        <p:spPr>
          <a:xfrm>
            <a:off x="4333462" y="1158082"/>
            <a:ext cx="6981720" cy="441144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thay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câu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trên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thay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như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sau khi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rót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NaOH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thu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Trong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trên,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thay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HCl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NaOH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loãng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hơn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thay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như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trên?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00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16106\Desktop\25 读书分享会6.24 3d\sdvsd.pngsdvsd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2667635" y="-2667000"/>
            <a:ext cx="6858000" cy="12192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345CC23-026D-E7AA-0220-E3F3D9487A2B}"/>
              </a:ext>
            </a:extLst>
          </p:cNvPr>
          <p:cNvSpPr txBox="1"/>
          <p:nvPr/>
        </p:nvSpPr>
        <p:spPr>
          <a:xfrm>
            <a:off x="903416" y="1182230"/>
            <a:ext cx="787113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</a:p>
          <a:p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NaOH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HCl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→ 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NaCl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H</a:t>
            </a:r>
            <a:r>
              <a:rPr lang="vi-VN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  <a:p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đo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HCl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hơn so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sau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⇒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0">
            <a:extLst>
              <a:ext uri="{FF2B5EF4-FFF2-40B4-BE49-F238E27FC236}">
                <a16:creationId xmlns:a16="http://schemas.microsoft.com/office/drawing/2014/main" id="{870A1740-4438-935A-7D0B-A728F7374845}"/>
              </a:ext>
            </a:extLst>
          </p:cNvPr>
          <p:cNvSpPr txBox="1"/>
          <p:nvPr/>
        </p:nvSpPr>
        <p:spPr>
          <a:xfrm>
            <a:off x="3509577" y="659735"/>
            <a:ext cx="1919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u="none" strike="noStrike" kern="1200" cap="none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Lời</a:t>
            </a:r>
            <a:r>
              <a:rPr kumimoji="0" lang="en-US" altLang="zh-CN" sz="2800" b="1" u="none" strike="noStrike" kern="1200" cap="none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u="none" strike="noStrike" kern="1200" cap="none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giải</a:t>
            </a:r>
            <a:endParaRPr kumimoji="0" lang="zh-CN" altLang="en-US" sz="2800" b="1" u="none" strike="noStrike" kern="1200" cap="none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30D81C-1462-2446-5C0A-A607FEFC3871}"/>
              </a:ext>
            </a:extLst>
          </p:cNvPr>
          <p:cNvSpPr txBox="1"/>
          <p:nvPr/>
        </p:nvSpPr>
        <p:spPr>
          <a:xfrm>
            <a:off x="903415" y="3520609"/>
            <a:ext cx="746472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</a:p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trên,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thay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HCl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NaOH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loãng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hơn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sau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tăng nhưng tăng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hơn so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trên.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6" descr="C:\Users\16106\Desktop\25 读书分享会6.24 3d\51miz-E1233117-26AC38D4.png51miz-E1233117-26AC38D4">
            <a:extLst>
              <a:ext uri="{FF2B5EF4-FFF2-40B4-BE49-F238E27FC236}">
                <a16:creationId xmlns:a16="http://schemas.microsoft.com/office/drawing/2014/main" id="{F5D8231C-DFB8-B21D-285C-0AB8F2ACB0F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89759" y="1560261"/>
            <a:ext cx="5297170" cy="529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64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16106\Desktop\25 读书分享会6.24 3d\sdvsd.pngsdvsd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2667635" y="-2667000"/>
            <a:ext cx="6858000" cy="12192000"/>
          </a:xfrm>
          <a:prstGeom prst="rect">
            <a:avLst/>
          </a:prstGeom>
        </p:spPr>
      </p:pic>
      <p:pic>
        <p:nvPicPr>
          <p:cNvPr id="77" name="图片 76" descr="C:\Users\16106\Desktop\25 读书分享会6.24 3d\51miz-E940077-11863DD0.png51miz-E940077-11863DD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81273" y="394472"/>
            <a:ext cx="2307390" cy="1756479"/>
          </a:xfrm>
          <a:prstGeom prst="rect">
            <a:avLst/>
          </a:prstGeom>
        </p:spPr>
      </p:pic>
      <p:sp>
        <p:nvSpPr>
          <p:cNvPr id="18" name="Rectangle 34">
            <a:extLst>
              <a:ext uri="{FF2B5EF4-FFF2-40B4-BE49-F238E27FC236}">
                <a16:creationId xmlns:a16="http://schemas.microsoft.com/office/drawing/2014/main" id="{30D3EDE4-46C8-60E7-D1E0-7EFC87F08726}"/>
              </a:ext>
            </a:extLst>
          </p:cNvPr>
          <p:cNvSpPr/>
          <p:nvPr/>
        </p:nvSpPr>
        <p:spPr>
          <a:xfrm>
            <a:off x="5208393" y="747977"/>
            <a:ext cx="3392714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lnSpc>
                <a:spcPct val="130000"/>
              </a:lnSpc>
            </a:pP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EM CÓ BIẾT</a:t>
            </a:r>
            <a:endParaRPr lang="zh-CN" alt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70D80F-8C5E-5A3E-3E23-35D58B26FE19}"/>
              </a:ext>
            </a:extLst>
          </p:cNvPr>
          <p:cNvSpPr txBox="1"/>
          <p:nvPr/>
        </p:nvSpPr>
        <p:spPr>
          <a:xfrm>
            <a:off x="4761680" y="1891968"/>
            <a:ext cx="6647350" cy="2092881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pPr algn="l" latinLnBrk="0"/>
            <a:r>
              <a:rPr lang="en-US" sz="2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sz="2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gas… </a:t>
            </a:r>
            <a:r>
              <a:rPr lang="en-US" sz="2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2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r>
              <a:rPr lang="en-US" sz="2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ngặc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3" name="图片 76" descr="C:\Users\16106\Desktop\25 读书分享会6.24 3d\51miz-E940077-11863DD0.png51miz-E940077-11863DD0">
            <a:extLst>
              <a:ext uri="{FF2B5EF4-FFF2-40B4-BE49-F238E27FC236}">
                <a16:creationId xmlns:a16="http://schemas.microsoft.com/office/drawing/2014/main" id="{6D296BCF-E551-8C59-2069-9513A1E7A4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11287" y="250924"/>
            <a:ext cx="2184265" cy="1662752"/>
          </a:xfrm>
          <a:prstGeom prst="rect">
            <a:avLst/>
          </a:prstGeom>
        </p:spPr>
      </p:pic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709FB037-4FFA-4B37-9378-2517CBA013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58" y="2016230"/>
            <a:ext cx="3570229" cy="28590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Hình ảnh 6" descr="Ảnh có chứa con đường, xe tải, ngoài trời, cây&#10;&#10;Mô tả được tạo tự động">
            <a:extLst>
              <a:ext uri="{FF2B5EF4-FFF2-40B4-BE49-F238E27FC236}">
                <a16:creationId xmlns:a16="http://schemas.microsoft.com/office/drawing/2014/main" id="{0E13C3FB-62E2-4A9F-9340-9BE9DBC0AD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455" y="4226992"/>
            <a:ext cx="3037305" cy="20268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Hình ảnh 8" descr="Ảnh có chứa cây, thiên nhiên, ngoài trời, lửa&#10;&#10;Mô tả được tạo tự động">
            <a:extLst>
              <a:ext uri="{FF2B5EF4-FFF2-40B4-BE49-F238E27FC236}">
                <a16:creationId xmlns:a16="http://schemas.microsoft.com/office/drawing/2014/main" id="{6A0A23B3-CBCE-4F58-9442-C0EA1BE4D2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087" y="4226992"/>
            <a:ext cx="3043283" cy="20268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635" y="0"/>
            <a:ext cx="12192000" cy="6933565"/>
            <a:chOff x="1" y="0"/>
            <a:chExt cx="19200" cy="10919"/>
          </a:xfrm>
        </p:grpSpPr>
        <p:grpSp>
          <p:nvGrpSpPr>
            <p:cNvPr id="12" name="组合 11"/>
            <p:cNvGrpSpPr/>
            <p:nvPr/>
          </p:nvGrpSpPr>
          <p:grpSpPr>
            <a:xfrm>
              <a:off x="1" y="0"/>
              <a:ext cx="19200" cy="10919"/>
              <a:chOff x="1" y="0"/>
              <a:chExt cx="19200" cy="10919"/>
            </a:xfrm>
          </p:grpSpPr>
          <p:pic>
            <p:nvPicPr>
              <p:cNvPr id="5" name="图片 4" descr="C:\Users\16106\Desktop\25 读书分享会6.24 3d\sdvsd.pngsdvsd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 rot="16200000">
                <a:off x="4201" y="-4200"/>
                <a:ext cx="10800" cy="19200"/>
              </a:xfrm>
              <a:prstGeom prst="rect">
                <a:avLst/>
              </a:prstGeom>
            </p:spPr>
          </p:pic>
          <p:pic>
            <p:nvPicPr>
              <p:cNvPr id="6" name="图片 5" descr="C:\Users\16106\Desktop\25 读书分享会6.24 3d\3422523.png342252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2641" y="6175"/>
                <a:ext cx="5779" cy="4625"/>
              </a:xfrm>
              <a:prstGeom prst="rect">
                <a:avLst/>
              </a:prstGeom>
            </p:spPr>
          </p:pic>
          <p:pic>
            <p:nvPicPr>
              <p:cNvPr id="7" name="图片 6" descr="C:\Users\16106\Desktop\25 读书分享会6.24 3d\1231231.png1231231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25" y="7393"/>
                <a:ext cx="8335" cy="3526"/>
              </a:xfrm>
              <a:prstGeom prst="rect">
                <a:avLst/>
              </a:prstGeom>
            </p:spPr>
          </p:pic>
        </p:grpSp>
        <p:pic>
          <p:nvPicPr>
            <p:cNvPr id="15" name="图片 14" descr="C:\Users\16106\Desktop\25 读书分享会6.24 3d\73354.png73354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18900000">
              <a:off x="13395" y="1992"/>
              <a:ext cx="2153" cy="2203"/>
            </a:xfrm>
            <a:prstGeom prst="rect">
              <a:avLst/>
            </a:prstGeom>
          </p:spPr>
        </p:pic>
        <p:pic>
          <p:nvPicPr>
            <p:cNvPr id="16" name="图片 15" descr="C:\Users\16106\Desktop\25 读书分享会6.24 3d\73354.png73354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844" y="1179"/>
              <a:ext cx="3340" cy="2693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1613954" y="1131033"/>
            <a:ext cx="9326034" cy="3876497"/>
            <a:chOff x="2542" y="1781"/>
            <a:chExt cx="14687" cy="6105"/>
          </a:xfrm>
        </p:grpSpPr>
        <p:sp>
          <p:nvSpPr>
            <p:cNvPr id="2" name="标题 4"/>
            <p:cNvSpPr>
              <a:spLocks noGrp="1"/>
            </p:cNvSpPr>
            <p:nvPr/>
          </p:nvSpPr>
          <p:spPr>
            <a:xfrm>
              <a:off x="2542" y="5425"/>
              <a:ext cx="14687" cy="246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/>
            <a:p>
              <a:pPr algn="ctr" defTabSz="914400">
                <a:defRPr/>
              </a:pPr>
              <a:r>
                <a:rPr lang="en-US" sz="60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BIẾN THIÊN ENTHAPY CỦA PHẢN ỨNG</a:t>
              </a:r>
              <a:endParaRPr lang="zh-CN" altLang="en-US" sz="8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grpSp>
          <p:nvGrpSpPr>
            <p:cNvPr id="28" name="组合 27"/>
            <p:cNvGrpSpPr/>
            <p:nvPr/>
          </p:nvGrpSpPr>
          <p:grpSpPr>
            <a:xfrm>
              <a:off x="8052" y="1781"/>
              <a:ext cx="3096" cy="2742"/>
              <a:chOff x="5113063" y="1781721"/>
              <a:chExt cx="1965877" cy="1741713"/>
            </a:xfrm>
          </p:grpSpPr>
          <p:sp>
            <p:nvSpPr>
              <p:cNvPr id="29" name="Freeform 5"/>
              <p:cNvSpPr/>
              <p:nvPr/>
            </p:nvSpPr>
            <p:spPr bwMode="auto">
              <a:xfrm rot="10800000">
                <a:off x="5113063" y="1781721"/>
                <a:ext cx="1965877" cy="1741713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rgbClr val="C00000"/>
              </a:solidFill>
              <a:ln w="2540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355600" dist="88900" dir="2700000" algn="tl" rotWithShape="0">
                  <a:prstClr val="black">
                    <a:alpha val="28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0" name="矩形 29"/>
              <p:cNvSpPr/>
              <p:nvPr/>
            </p:nvSpPr>
            <p:spPr>
              <a:xfrm>
                <a:off x="5370497" y="1830352"/>
                <a:ext cx="1451010" cy="15702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96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II.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635" y="0"/>
            <a:ext cx="12192000" cy="6932930"/>
            <a:chOff x="1" y="0"/>
            <a:chExt cx="19200" cy="10918"/>
          </a:xfrm>
        </p:grpSpPr>
        <p:grpSp>
          <p:nvGrpSpPr>
            <p:cNvPr id="12" name="组合 11"/>
            <p:cNvGrpSpPr/>
            <p:nvPr/>
          </p:nvGrpSpPr>
          <p:grpSpPr>
            <a:xfrm>
              <a:off x="1" y="0"/>
              <a:ext cx="19200" cy="10919"/>
              <a:chOff x="1" y="0"/>
              <a:chExt cx="19200" cy="10919"/>
            </a:xfrm>
          </p:grpSpPr>
          <p:pic>
            <p:nvPicPr>
              <p:cNvPr id="5" name="图片 4" descr="C:\Users\16106\Desktop\25 读书分享会6.24 3d\sdvsd.pngsdvsd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 rot="16200000">
                <a:off x="4201" y="-4200"/>
                <a:ext cx="10800" cy="19200"/>
              </a:xfrm>
              <a:prstGeom prst="rect">
                <a:avLst/>
              </a:prstGeom>
            </p:spPr>
          </p:pic>
          <p:pic>
            <p:nvPicPr>
              <p:cNvPr id="6" name="图片 5" descr="C:\Users\16106\Desktop\25 读书分享会6.24 3d\3422523.png342252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0646" y="4578"/>
                <a:ext cx="7774" cy="6222"/>
              </a:xfrm>
              <a:prstGeom prst="rect">
                <a:avLst/>
              </a:prstGeom>
            </p:spPr>
          </p:pic>
          <p:pic>
            <p:nvPicPr>
              <p:cNvPr id="7" name="图片 6" descr="C:\Users\16106\Desktop\25 读书分享会6.24 3d\1231231.png1231231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92" y="8479"/>
                <a:ext cx="5768" cy="2440"/>
              </a:xfrm>
              <a:prstGeom prst="rect">
                <a:avLst/>
              </a:prstGeom>
            </p:spPr>
          </p:pic>
        </p:grpSp>
        <p:pic>
          <p:nvPicPr>
            <p:cNvPr id="15" name="图片 14" descr="C:\Users\16106\Desktop\25 读书分享会6.24 3d\73354.png73354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18900000">
              <a:off x="10975" y="1033"/>
              <a:ext cx="2153" cy="2203"/>
            </a:xfrm>
            <a:prstGeom prst="rect">
              <a:avLst/>
            </a:prstGeom>
          </p:spPr>
        </p:pic>
        <p:pic>
          <p:nvPicPr>
            <p:cNvPr id="16" name="图片 15" descr="C:\Users\16106\Desktop\25 读书分享会6.24 3d\73354.png73354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4844" y="1791"/>
              <a:ext cx="3340" cy="2693"/>
            </a:xfrm>
            <a:prstGeom prst="rect">
              <a:avLst/>
            </a:prstGeom>
          </p:spPr>
        </p:pic>
      </p:grpSp>
      <p:grpSp>
        <p:nvGrpSpPr>
          <p:cNvPr id="11" name="组合 10"/>
          <p:cNvGrpSpPr/>
          <p:nvPr/>
        </p:nvGrpSpPr>
        <p:grpSpPr>
          <a:xfrm>
            <a:off x="855749" y="1818374"/>
            <a:ext cx="6669405" cy="3422015"/>
            <a:chOff x="1011" y="1269"/>
            <a:chExt cx="10503" cy="5389"/>
          </a:xfrm>
        </p:grpSpPr>
        <p:sp>
          <p:nvSpPr>
            <p:cNvPr id="8" name="标题 4"/>
            <p:cNvSpPr>
              <a:spLocks noGrp="1"/>
            </p:cNvSpPr>
            <p:nvPr/>
          </p:nvSpPr>
          <p:spPr>
            <a:xfrm>
              <a:off x="4136" y="1269"/>
              <a:ext cx="7378" cy="1264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+mj-cs"/>
                </a:defRPr>
              </a:lvl1pPr>
            </a:lstStyle>
            <a:p>
              <a:pPr algn="l" fontAlgn="auto">
                <a:lnSpc>
                  <a:spcPct val="120000"/>
                </a:lnSpc>
              </a:pPr>
              <a:r>
                <a:rPr lang="en-US" altLang="zh-CN" sz="4400" b="1" spc="300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Bài</a:t>
              </a:r>
              <a:r>
                <a:rPr lang="en-US" altLang="zh-CN" sz="4400" b="1" spc="300" dirty="0">
                  <a:solidFill>
                    <a:srgbClr val="00B05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17: </a:t>
              </a:r>
              <a:endParaRPr lang="zh-CN" altLang="en-US" sz="4400" b="1" spc="300" dirty="0">
                <a:solidFill>
                  <a:srgbClr val="00B05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23" name="标题 4"/>
            <p:cNvSpPr>
              <a:spLocks noGrp="1"/>
            </p:cNvSpPr>
            <p:nvPr/>
          </p:nvSpPr>
          <p:spPr>
            <a:xfrm>
              <a:off x="1011" y="4197"/>
              <a:ext cx="10274" cy="246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+mj-cs"/>
                </a:defRPr>
              </a:lvl1pPr>
            </a:lstStyle>
            <a:p>
              <a:pPr marL="0" marR="0" algn="ctr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400" b="1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BIẾN THIÊN ENTHAPY TRONG PHẢN ỨNG HÓA HỌC</a:t>
              </a:r>
              <a:endParaRPr lang="en-US" sz="44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16106\Desktop\25 读书分享会6.24 3d\sdvsd.pngsdvsd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2667635" y="-2667000"/>
            <a:ext cx="6858000" cy="12192000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F2492DE5-8AAC-4579-AFAE-9754F3E47986}"/>
              </a:ext>
            </a:extLst>
          </p:cNvPr>
          <p:cNvSpPr txBox="1"/>
          <p:nvPr/>
        </p:nvSpPr>
        <p:spPr>
          <a:xfrm>
            <a:off x="973520" y="2018995"/>
            <a:ext cx="102449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 rtl="0">
              <a:buClr>
                <a:srgbClr val="333077"/>
              </a:buClr>
              <a:buFont typeface="Wingdings" panose="05000000000000000000" pitchFamily="2" charset="2"/>
              <a:buChar char="Ø"/>
            </a:pPr>
            <a:r>
              <a:rPr lang="vi-VN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vi-VN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vi-VN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vi-VN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vi-VN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vi-VN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vi-VN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ra ở </a:t>
            </a:r>
            <a:r>
              <a:rPr lang="vi-VN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vi-VN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vi-VN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vi-VN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vi-VN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không </a:t>
            </a:r>
            <a:r>
              <a:rPr lang="vi-VN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vi-VN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vi-VN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ra hay thu </a:t>
            </a:r>
            <a:r>
              <a:rPr lang="vi-VN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vi-VN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vi-VN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vi-VN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vi-VN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vi-VN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vi-VN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thiên </a:t>
            </a:r>
            <a:r>
              <a:rPr lang="vi-VN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enthalpy</a:t>
            </a:r>
            <a:r>
              <a:rPr lang="vi-VN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vi-VN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vi-VN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vi-VN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vi-VN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,</a:t>
            </a:r>
            <a:r>
              <a:rPr lang="el-GR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 Δ</a:t>
            </a:r>
            <a:r>
              <a:rPr lang="en-US" sz="2800" b="0" i="0" baseline="-25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vi-VN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(*</a:t>
            </a:r>
            <a:r>
              <a:rPr lang="vi-VN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08D13BE3-426C-4899-B2A2-CDB45CF404DE}"/>
              </a:ext>
            </a:extLst>
          </p:cNvPr>
          <p:cNvSpPr txBox="1"/>
          <p:nvPr/>
        </p:nvSpPr>
        <p:spPr>
          <a:xfrm>
            <a:off x="1053660" y="4270918"/>
            <a:ext cx="1024495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 rtl="0">
              <a:buClr>
                <a:srgbClr val="333077"/>
              </a:buClr>
              <a:buFont typeface="Wingdings" panose="05000000000000000000" pitchFamily="2" charset="2"/>
              <a:buChar char="Ø"/>
            </a:pPr>
            <a:r>
              <a:rPr lang="vi-VN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Phương </a:t>
            </a:r>
            <a:r>
              <a:rPr lang="vi-VN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vi-VN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vi-VN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theo </a:t>
            </a:r>
            <a:r>
              <a:rPr lang="vi-VN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vi-VN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vi-VN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vi-VN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vi-VN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 Δ</a:t>
            </a:r>
            <a:r>
              <a:rPr lang="en-US" sz="2800" b="0" i="0" baseline="-25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vi-VN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vi-VN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vi-VN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vi-VN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vi-VN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25499FCF-5319-4043-AF6D-14A3E2FA6768}"/>
              </a:ext>
            </a:extLst>
          </p:cNvPr>
          <p:cNvSpPr txBox="1"/>
          <p:nvPr/>
        </p:nvSpPr>
        <p:spPr>
          <a:xfrm>
            <a:off x="1053660" y="837966"/>
            <a:ext cx="53257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enthalpy</a:t>
            </a:r>
          </a:p>
        </p:txBody>
      </p:sp>
    </p:spTree>
    <p:extLst>
      <p:ext uri="{BB962C8B-B14F-4D97-AF65-F5344CB8AC3E}">
        <p14:creationId xmlns:p14="http://schemas.microsoft.com/office/powerpoint/2010/main" val="328436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16106\Desktop\25 读书分享会6.24 3d\sdvsd.pngsdvsd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2667635" y="-2667000"/>
            <a:ext cx="6858000" cy="12192000"/>
          </a:xfrm>
          <a:prstGeom prst="rect">
            <a:avLst/>
          </a:prstGeom>
        </p:spPr>
      </p:pic>
      <p:sp>
        <p:nvSpPr>
          <p:cNvPr id="8" name="TextBox 90">
            <a:extLst>
              <a:ext uri="{FF2B5EF4-FFF2-40B4-BE49-F238E27FC236}">
                <a16:creationId xmlns:a16="http://schemas.microsoft.com/office/drawing/2014/main" id="{934ECDD0-FDEC-4A50-AE21-54AF81E6B8D0}"/>
              </a:ext>
            </a:extLst>
          </p:cNvPr>
          <p:cNvSpPr txBox="1"/>
          <p:nvPr/>
        </p:nvSpPr>
        <p:spPr>
          <a:xfrm>
            <a:off x="1426971" y="694800"/>
            <a:ext cx="9338058" cy="3149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mol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hydrogen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mol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oxygen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mol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571,6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kJ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trên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enthalpy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298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-571,6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kJ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như sau:</a:t>
            </a:r>
          </a:p>
          <a:p>
            <a:pPr algn="just">
              <a:lnSpc>
                <a:spcPct val="12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2H</a:t>
            </a:r>
            <a:r>
              <a:rPr lang="vi-VN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(g) + O</a:t>
            </a:r>
            <a:r>
              <a:rPr lang="vi-VN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(g) → 2H</a:t>
            </a:r>
            <a:r>
              <a:rPr lang="vi-VN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O(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298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-571,6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kJ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EB44FA04-5FAD-409C-88DF-678730A257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14"/>
          <a:stretch/>
        </p:blipFill>
        <p:spPr>
          <a:xfrm>
            <a:off x="2300451" y="4105714"/>
            <a:ext cx="7137838" cy="249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92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16106\Desktop\25 读书分享会6.24 3d\sdvsd.pngsdvsd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2667635" y="-2667000"/>
            <a:ext cx="6858000" cy="12192000"/>
          </a:xfrm>
          <a:prstGeom prst="rect">
            <a:avLst/>
          </a:prstGeom>
        </p:spPr>
      </p:pic>
      <p:sp>
        <p:nvSpPr>
          <p:cNvPr id="4" name="TextBox 90">
            <a:extLst>
              <a:ext uri="{FF2B5EF4-FFF2-40B4-BE49-F238E27FC236}">
                <a16:creationId xmlns:a16="http://schemas.microsoft.com/office/drawing/2014/main" id="{27864BDD-3BE3-40AD-9446-F84DA0E85290}"/>
              </a:ext>
            </a:extLst>
          </p:cNvPr>
          <p:cNvSpPr txBox="1"/>
          <p:nvPr/>
        </p:nvSpPr>
        <p:spPr>
          <a:xfrm>
            <a:off x="1344057" y="1027924"/>
            <a:ext cx="9660274" cy="3149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phân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mol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Cu(OH)</a:t>
            </a:r>
            <a:r>
              <a:rPr lang="vi-VN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mol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mol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thu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9,0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kJ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trên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thiên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enthalpy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298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+9,0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kJ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như sau: </a:t>
            </a:r>
          </a:p>
          <a:p>
            <a:pPr algn="just">
              <a:lnSpc>
                <a:spcPct val="12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Cu(OH)</a:t>
            </a:r>
            <a:r>
              <a:rPr lang="vi-VN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(s) →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CuO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(s) + H</a:t>
            </a:r>
            <a:r>
              <a:rPr lang="vi-VN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O(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298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+9,0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kJ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36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16106\Desktop\25 读书分享会6.24 3d\sdvsd.pngsdvsd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2667635" y="-2667000"/>
            <a:ext cx="6858000" cy="12192000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CF396719-8C1D-43E5-BD9A-57578CCD3B1E}"/>
              </a:ext>
            </a:extLst>
          </p:cNvPr>
          <p:cNvSpPr txBox="1"/>
          <p:nvPr/>
        </p:nvSpPr>
        <p:spPr>
          <a:xfrm>
            <a:off x="1051039" y="2403893"/>
            <a:ext cx="943828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Clr>
                <a:srgbClr val="333077"/>
              </a:buClr>
              <a:buFont typeface="Wingdings" panose="05000000000000000000" pitchFamily="2" charset="2"/>
              <a:buChar char="Ø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enthalpy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buClr>
                <a:srgbClr val="333077"/>
              </a:buClr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71F7D746-823A-4E30-8694-C273D210DE95}"/>
              </a:ext>
            </a:extLst>
          </p:cNvPr>
          <p:cNvSpPr txBox="1"/>
          <p:nvPr/>
        </p:nvSpPr>
        <p:spPr>
          <a:xfrm>
            <a:off x="1046443" y="1176787"/>
            <a:ext cx="6521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enthalpy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574E893F-F21E-4903-BC38-D80ACD958A9C}"/>
              </a:ext>
            </a:extLst>
          </p:cNvPr>
          <p:cNvSpPr txBox="1"/>
          <p:nvPr/>
        </p:nvSpPr>
        <p:spPr>
          <a:xfrm>
            <a:off x="1046443" y="4107899"/>
            <a:ext cx="943828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Clr>
                <a:srgbClr val="333077"/>
              </a:buClr>
              <a:buFont typeface="Wingdings" panose="05000000000000000000" pitchFamily="2" charset="2"/>
              <a:buChar char="Ø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enthalpy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966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16106\Desktop\25 读书分享会6.24 3d\sdvsd.pngsdvsd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2667635" y="-2667000"/>
            <a:ext cx="6858000" cy="12192000"/>
          </a:xfrm>
          <a:prstGeom prst="rect">
            <a:avLst/>
          </a:prstGeom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49AE22B7-4AB4-47E4-924C-2FE4F758273C}"/>
              </a:ext>
            </a:extLst>
          </p:cNvPr>
          <p:cNvSpPr txBox="1"/>
          <p:nvPr/>
        </p:nvSpPr>
        <p:spPr>
          <a:xfrm>
            <a:off x="1108689" y="1088348"/>
            <a:ext cx="9958704" cy="2601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Clr>
                <a:srgbClr val="333077"/>
              </a:buClr>
              <a:buFont typeface="Wingdings" panose="05000000000000000000" pitchFamily="2" charset="2"/>
              <a:buChar char="Ø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enthalpy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bar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mol/L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25°C (298 K),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l-GR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Δ</a:t>
            </a:r>
            <a:r>
              <a:rPr lang="en-US" sz="2800" b="0" i="0" baseline="-25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298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20" descr="Icon&#10;&#10;Description automatically generated">
            <a:extLst>
              <a:ext uri="{FF2B5EF4-FFF2-40B4-BE49-F238E27FC236}">
                <a16:creationId xmlns:a16="http://schemas.microsoft.com/office/drawing/2014/main" id="{0FBF5354-FF99-472C-AE36-53BB6F4B8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3906" y="4635725"/>
            <a:ext cx="1009458" cy="1009458"/>
          </a:xfrm>
          <a:prstGeom prst="rect">
            <a:avLst/>
          </a:prstGeom>
        </p:spPr>
      </p:pic>
      <p:pic>
        <p:nvPicPr>
          <p:cNvPr id="12" name="Picture 21" descr="Icon&#10;&#10;Description automatically generated">
            <a:extLst>
              <a:ext uri="{FF2B5EF4-FFF2-40B4-BE49-F238E27FC236}">
                <a16:creationId xmlns:a16="http://schemas.microsoft.com/office/drawing/2014/main" id="{C6B70DFE-B653-42B1-841B-1B679F133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1017" y="4602775"/>
            <a:ext cx="1042410" cy="1042408"/>
          </a:xfrm>
          <a:prstGeom prst="rect">
            <a:avLst/>
          </a:prstGeom>
        </p:spPr>
      </p:pic>
      <p:pic>
        <p:nvPicPr>
          <p:cNvPr id="13" name="Picture 22" descr="Icon&#10;&#10;Description automatically generated">
            <a:extLst>
              <a:ext uri="{FF2B5EF4-FFF2-40B4-BE49-F238E27FC236}">
                <a16:creationId xmlns:a16="http://schemas.microsoft.com/office/drawing/2014/main" id="{CC9E3C82-17E9-4B98-A04D-7502C4EF8E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4021" y="4278294"/>
            <a:ext cx="1491358" cy="149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68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8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0" dur="1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1" dur="1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 p14:presetBounceEnd="8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4" dur="1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5" dur="1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 p14:presetBounceEnd="8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8" dur="1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9" dur="1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16106\Desktop\25 读书分享会6.24 3d\sdvsd.pngsdvsd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2667635" y="-2667000"/>
            <a:ext cx="6858000" cy="12192000"/>
          </a:xfrm>
          <a:prstGeom prst="rect">
            <a:avLst/>
          </a:prstGeom>
        </p:spPr>
      </p:pic>
      <p:sp>
        <p:nvSpPr>
          <p:cNvPr id="6" name="TextBox 90">
            <a:extLst>
              <a:ext uri="{FF2B5EF4-FFF2-40B4-BE49-F238E27FC236}">
                <a16:creationId xmlns:a16="http://schemas.microsoft.com/office/drawing/2014/main" id="{D5E075FB-527B-41EC-A39E-ADD03BD5CD10}"/>
              </a:ext>
            </a:extLst>
          </p:cNvPr>
          <p:cNvSpPr txBox="1"/>
          <p:nvPr/>
        </p:nvSpPr>
        <p:spPr>
          <a:xfrm>
            <a:off x="1281628" y="807207"/>
            <a:ext cx="9859337" cy="3892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mol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carbon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graphite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oxygen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(ở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1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mol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393,5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kJ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Phương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như sau: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C(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graphite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+ O</a:t>
            </a:r>
            <a:r>
              <a:rPr lang="vi-VN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(g)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r>
              <a:rPr lang="vi-VN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(g)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298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-393,5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kJ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 descr="Ảnh có chứa văn bản, bi-a, thể thao, bàn bi-a&#10;&#10;Mô tả được tạo tự động">
            <a:extLst>
              <a:ext uri="{FF2B5EF4-FFF2-40B4-BE49-F238E27FC236}">
                <a16:creationId xmlns:a16="http://schemas.microsoft.com/office/drawing/2014/main" id="{5BC1EF3B-3BCB-44B6-A642-C272BC3D45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198"/>
          <a:stretch/>
        </p:blipFill>
        <p:spPr>
          <a:xfrm>
            <a:off x="2300452" y="4641421"/>
            <a:ext cx="4648200" cy="140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10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16106\Desktop\25 读书分享会6.24 3d\sdvsd.pngsdvsd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2667635" y="-2667000"/>
            <a:ext cx="6858000" cy="12192000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5C01E6DE-784E-476C-909D-EB7CA2E11176}"/>
              </a:ext>
            </a:extLst>
          </p:cNvPr>
          <p:cNvSpPr txBox="1"/>
          <p:nvPr/>
        </p:nvSpPr>
        <p:spPr>
          <a:xfrm>
            <a:off x="971780" y="815702"/>
            <a:ext cx="865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Ý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enthalpy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63F33286-BD58-472C-8D4C-7880E5C484B1}"/>
              </a:ext>
            </a:extLst>
          </p:cNvPr>
          <p:cNvSpPr txBox="1"/>
          <p:nvPr/>
        </p:nvSpPr>
        <p:spPr>
          <a:xfrm>
            <a:off x="838238" y="1610132"/>
            <a:ext cx="10681100" cy="1953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Clr>
                <a:srgbClr val="333077"/>
              </a:buClr>
              <a:buFont typeface="Wingdings" panose="05000000000000000000" pitchFamily="2" charset="2"/>
              <a:buChar char="Ø"/>
            </a:pP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thiên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enthalpy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thu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Clr>
                <a:srgbClr val="333077"/>
              </a:buClr>
              <a:buFont typeface="Wingdings" panose="05000000000000000000" pitchFamily="2" charset="2"/>
              <a:buChar char="Ø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Clr>
                <a:srgbClr val="333077"/>
              </a:buClr>
              <a:buFont typeface="Wingdings" panose="05000000000000000000" pitchFamily="2" charset="2"/>
              <a:buChar char="Ø"/>
            </a:pP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19">
            <a:extLst>
              <a:ext uri="{FF2B5EF4-FFF2-40B4-BE49-F238E27FC236}">
                <a16:creationId xmlns:a16="http://schemas.microsoft.com/office/drawing/2014/main" id="{001CC189-9906-4537-99A1-6493866E80BE}"/>
              </a:ext>
            </a:extLst>
          </p:cNvPr>
          <p:cNvSpPr txBox="1"/>
          <p:nvPr/>
        </p:nvSpPr>
        <p:spPr>
          <a:xfrm>
            <a:off x="971779" y="4158083"/>
            <a:ext cx="10032551" cy="1307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Clr>
                <a:srgbClr val="333077"/>
              </a:buClr>
              <a:buFont typeface="Wingdings" panose="05000000000000000000" pitchFamily="2" charset="2"/>
              <a:buChar char="Ø"/>
            </a:pP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thiên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enthalpy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hay thu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00F793E8-A197-4ABC-8B50-075D8366D586}"/>
              </a:ext>
            </a:extLst>
          </p:cNvPr>
          <p:cNvGrpSpPr/>
          <p:nvPr/>
        </p:nvGrpSpPr>
        <p:grpSpPr>
          <a:xfrm>
            <a:off x="2623968" y="2407885"/>
            <a:ext cx="5841786" cy="1709945"/>
            <a:chOff x="2623968" y="2407885"/>
            <a:chExt cx="5841786" cy="1709945"/>
          </a:xfrm>
        </p:grpSpPr>
        <p:pic>
          <p:nvPicPr>
            <p:cNvPr id="40" name="Picture 14">
              <a:extLst>
                <a:ext uri="{FF2B5EF4-FFF2-40B4-BE49-F238E27FC236}">
                  <a16:creationId xmlns:a16="http://schemas.microsoft.com/office/drawing/2014/main" id="{23FA99CE-E83A-416B-A52D-D881EBCA4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3968" y="3323737"/>
              <a:ext cx="537304" cy="537304"/>
            </a:xfrm>
            <a:prstGeom prst="rect">
              <a:avLst/>
            </a:prstGeom>
          </p:spPr>
        </p:pic>
        <p:pic>
          <p:nvPicPr>
            <p:cNvPr id="41" name="Picture 15">
              <a:extLst>
                <a:ext uri="{FF2B5EF4-FFF2-40B4-BE49-F238E27FC236}">
                  <a16:creationId xmlns:a16="http://schemas.microsoft.com/office/drawing/2014/main" id="{F9E0DF41-0238-42E2-A18F-B053DE621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3968" y="2521897"/>
              <a:ext cx="537304" cy="537304"/>
            </a:xfrm>
            <a:prstGeom prst="rect">
              <a:avLst/>
            </a:prstGeom>
          </p:spPr>
        </p:pic>
        <p:sp>
          <p:nvSpPr>
            <p:cNvPr id="42" name="TextBox 16">
              <a:extLst>
                <a:ext uri="{FF2B5EF4-FFF2-40B4-BE49-F238E27FC236}">
                  <a16:creationId xmlns:a16="http://schemas.microsoft.com/office/drawing/2014/main" id="{C8A007B7-593A-4664-99A6-34F8D5C4EF6C}"/>
                </a:ext>
              </a:extLst>
            </p:cNvPr>
            <p:cNvSpPr txBox="1"/>
            <p:nvPr/>
          </p:nvSpPr>
          <p:spPr>
            <a:xfrm>
              <a:off x="3161272" y="2578195"/>
              <a:ext cx="4610558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buClr>
                  <a:srgbClr val="333077"/>
                </a:buClr>
              </a:pPr>
              <a:r>
                <a:rPr lang="el-GR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Δ</a:t>
              </a:r>
              <a:r>
                <a:rPr lang="en-US" sz="2800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&gt; 0: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phản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ứng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thu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nhiệt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buClr>
                  <a:srgbClr val="333077"/>
                </a:buClr>
              </a:pP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buClr>
                  <a:srgbClr val="333077"/>
                </a:buClr>
              </a:pPr>
              <a:r>
                <a:rPr lang="el-GR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Δ</a:t>
              </a:r>
              <a:r>
                <a:rPr lang="en-US" sz="2800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&lt; 0: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phản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ứng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toả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nhiệt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Picture 2" descr="The Cold Pack: A Chilly Example of an Endothermic Reaction | Let&amp;#39;s Talk  Science">
              <a:extLst>
                <a:ext uri="{FF2B5EF4-FFF2-40B4-BE49-F238E27FC236}">
                  <a16:creationId xmlns:a16="http://schemas.microsoft.com/office/drawing/2014/main" id="{B29293D2-7044-47D6-A053-51134B79EF5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507" r="50571" b="17382"/>
            <a:stretch/>
          </p:blipFill>
          <p:spPr bwMode="auto">
            <a:xfrm>
              <a:off x="7779632" y="3315272"/>
              <a:ext cx="657693" cy="8025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The Cold Pack: A Chilly Example of an Endothermic Reaction | Let&amp;#39;s Talk  Science">
              <a:extLst>
                <a:ext uri="{FF2B5EF4-FFF2-40B4-BE49-F238E27FC236}">
                  <a16:creationId xmlns:a16="http://schemas.microsoft.com/office/drawing/2014/main" id="{75575DAE-5F25-49F1-AB6F-82F3418E6AD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71" t="10507" b="18112"/>
            <a:stretch/>
          </p:blipFill>
          <p:spPr bwMode="auto">
            <a:xfrm>
              <a:off x="7779632" y="2407885"/>
              <a:ext cx="686122" cy="802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1706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16106\Desktop\25 读书分享会6.24 3d\sdvsd.pngsdvsd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2667635" y="-2667000"/>
            <a:ext cx="6858000" cy="12192000"/>
          </a:xfrm>
          <a:prstGeom prst="rect">
            <a:avLst/>
          </a:prstGeom>
        </p:spPr>
      </p:pic>
      <p:sp>
        <p:nvSpPr>
          <p:cNvPr id="6" name="TextBox 90">
            <a:extLst>
              <a:ext uri="{FF2B5EF4-FFF2-40B4-BE49-F238E27FC236}">
                <a16:creationId xmlns:a16="http://schemas.microsoft.com/office/drawing/2014/main" id="{4CC0002A-D42E-4C96-BA9F-31ED9A93B372}"/>
              </a:ext>
            </a:extLst>
          </p:cNvPr>
          <p:cNvSpPr txBox="1"/>
          <p:nvPr/>
        </p:nvSpPr>
        <p:spPr>
          <a:xfrm>
            <a:off x="882869" y="1027924"/>
            <a:ext cx="10541876" cy="3914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pl-PL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(g) + 2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pl-PL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(g) →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pl-PL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+ 2H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O(l</a:t>
            </a: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298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= -890kJ/mol</a:t>
            </a:r>
            <a:endParaRPr lang="pl-P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OH(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)+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3/2 O</a:t>
            </a:r>
            <a:r>
              <a:rPr lang="pl-PL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(g) → CO</a:t>
            </a:r>
            <a:r>
              <a:rPr lang="pl-PL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(g) + 2H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298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-726kJ/mol</a:t>
            </a:r>
            <a:endParaRPr lang="pl-P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khi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mol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methane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(16 g) t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ỏa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hơn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mol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methanol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(32 g).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ở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khi đun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16106\Desktop\25 读书分享会6.24 3d\sdvsd.pngsdvsd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78AF7875-8B65-4F44-BD7D-2ED3073E9D8C}"/>
              </a:ext>
            </a:extLst>
          </p:cNvPr>
          <p:cNvGrpSpPr/>
          <p:nvPr/>
        </p:nvGrpSpPr>
        <p:grpSpPr>
          <a:xfrm>
            <a:off x="472966" y="303579"/>
            <a:ext cx="10983309" cy="3627290"/>
            <a:chOff x="472966" y="303579"/>
            <a:chExt cx="10983309" cy="3627290"/>
          </a:xfrm>
        </p:grpSpPr>
        <p:sp>
          <p:nvSpPr>
            <p:cNvPr id="11" name="文本框 85">
              <a:extLst>
                <a:ext uri="{FF2B5EF4-FFF2-40B4-BE49-F238E27FC236}">
                  <a16:creationId xmlns:a16="http://schemas.microsoft.com/office/drawing/2014/main" id="{8931B8CE-001E-4248-A217-95AD0F5F52A7}"/>
                </a:ext>
              </a:extLst>
            </p:cNvPr>
            <p:cNvSpPr txBox="1"/>
            <p:nvPr/>
          </p:nvSpPr>
          <p:spPr>
            <a:xfrm>
              <a:off x="472966" y="303579"/>
              <a:ext cx="10983309" cy="3627290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anchor="ctr">
              <a:noAutofit/>
            </a:bodyPr>
            <a:lstStyle>
              <a:defPPr>
                <a:defRPr lang="zh-CN"/>
              </a:defPPr>
              <a:lvl1pPr algn="ctr">
                <a:lnSpc>
                  <a:spcPct val="120000"/>
                </a:lnSpc>
                <a:defRPr sz="1600" b="1">
                  <a:solidFill>
                    <a:schemeClr val="bg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</a:defRPr>
              </a:lvl1pPr>
            </a:lstStyle>
            <a:p>
              <a:pPr algn="l" defTabSz="866775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vi-VN" sz="28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 </a:t>
              </a:r>
              <a:r>
                <a:rPr lang="vi-VN" sz="2800" b="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vi-VN" sz="28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phương </a:t>
              </a:r>
              <a:r>
                <a:rPr lang="vi-VN" sz="2800" b="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vi-VN" sz="28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b="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nhiệt</a:t>
              </a:r>
              <a:r>
                <a:rPr lang="vi-VN" sz="28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b="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hóa</a:t>
              </a:r>
              <a:r>
                <a:rPr lang="vi-VN" sz="28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b="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vi-VN" sz="28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vi-VN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l" defTabSz="866775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l" defTabSz="866775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l" defTabSz="866775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vi-VN" sz="28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 </a:t>
              </a:r>
              <a:r>
                <a:rPr lang="vi-VN" sz="2800" b="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vi-VN" sz="28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b="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phản</a:t>
              </a:r>
              <a:r>
                <a:rPr lang="vi-VN" sz="28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b="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ứng</a:t>
              </a:r>
              <a:r>
                <a:rPr lang="vi-VN" sz="28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trên, </a:t>
              </a:r>
              <a:r>
                <a:rPr lang="vi-VN" sz="2800" b="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phản</a:t>
              </a:r>
              <a:r>
                <a:rPr lang="vi-VN" sz="28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b="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ứng</a:t>
              </a:r>
              <a:r>
                <a:rPr lang="vi-VN" sz="28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b="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vi-VN" sz="28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b="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tỏa</a:t>
              </a:r>
              <a:r>
                <a:rPr lang="vi-VN" sz="28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b="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nhiệt</a:t>
              </a:r>
              <a:r>
                <a:rPr lang="vi-VN" sz="28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vi-VN" sz="2800" b="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phản</a:t>
              </a:r>
              <a:r>
                <a:rPr lang="vi-VN" sz="28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b="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ứng</a:t>
              </a:r>
              <a:r>
                <a:rPr lang="vi-VN" sz="28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b="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vi-VN" sz="28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thu </a:t>
              </a:r>
              <a:r>
                <a:rPr lang="vi-VN" sz="2800" b="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nhiệt</a:t>
              </a:r>
              <a:r>
                <a:rPr lang="vi-VN" sz="28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2800" b="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" name="Hình ảnh 3">
              <a:extLst>
                <a:ext uri="{FF2B5EF4-FFF2-40B4-BE49-F238E27FC236}">
                  <a16:creationId xmlns:a16="http://schemas.microsoft.com/office/drawing/2014/main" id="{300C409C-C068-451D-8150-8055FD36D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3924" y="1270537"/>
              <a:ext cx="8299224" cy="1336028"/>
            </a:xfrm>
            <a:prstGeom prst="rect">
              <a:avLst/>
            </a:prstGeom>
          </p:spPr>
        </p:pic>
      </p:grpSp>
      <p:sp>
        <p:nvSpPr>
          <p:cNvPr id="10" name="文本框 10">
            <a:extLst>
              <a:ext uri="{FF2B5EF4-FFF2-40B4-BE49-F238E27FC236}">
                <a16:creationId xmlns:a16="http://schemas.microsoft.com/office/drawing/2014/main" id="{9D838FBE-3751-4D4E-867E-EF396C640372}"/>
              </a:ext>
            </a:extLst>
          </p:cNvPr>
          <p:cNvSpPr txBox="1"/>
          <p:nvPr/>
        </p:nvSpPr>
        <p:spPr>
          <a:xfrm>
            <a:off x="5004753" y="3386628"/>
            <a:ext cx="1919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u="none" strike="noStrike" kern="1200" cap="none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Lời</a:t>
            </a:r>
            <a:r>
              <a:rPr kumimoji="0" lang="en-US" altLang="zh-CN" sz="2800" b="1" u="none" strike="noStrike" kern="1200" cap="none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u="none" strike="noStrike" kern="1200" cap="none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giải</a:t>
            </a:r>
            <a:endParaRPr kumimoji="0" lang="zh-CN" altLang="en-US" sz="2800" b="1" u="none" strike="noStrike" kern="1200" cap="none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F6C79BD-ED5C-46E5-816E-3A43212571F5}"/>
              </a:ext>
            </a:extLst>
          </p:cNvPr>
          <p:cNvSpPr txBox="1"/>
          <p:nvPr/>
        </p:nvSpPr>
        <p:spPr>
          <a:xfrm>
            <a:off x="1518745" y="4211841"/>
            <a:ext cx="444587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0"/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enthalpy </a:t>
            </a:r>
            <a:r>
              <a:rPr lang="en-US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 latinLnBrk="0"/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∆</a:t>
            </a:r>
            <a:r>
              <a:rPr lang="en-US" sz="2800" b="0" i="0" baseline="-25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 &gt; 0: </a:t>
            </a:r>
            <a:r>
              <a:rPr lang="en-US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endParaRPr lang="en-US" sz="28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latinLnBrk="0"/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∆</a:t>
            </a:r>
            <a:r>
              <a:rPr lang="en-US" sz="2800" b="0" i="0" baseline="-25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 &lt; 0: </a:t>
            </a:r>
            <a:r>
              <a:rPr lang="en-US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endParaRPr lang="en-US" sz="28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CAF4944E-6837-4F80-87F5-FD313EACCDC1}"/>
              </a:ext>
            </a:extLst>
          </p:cNvPr>
          <p:cNvSpPr txBox="1"/>
          <p:nvPr/>
        </p:nvSpPr>
        <p:spPr>
          <a:xfrm>
            <a:off x="6674070" y="4483873"/>
            <a:ext cx="725491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0"/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(1) </a:t>
            </a:r>
            <a:r>
              <a:rPr lang="en-US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endParaRPr lang="en-US" sz="28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latinLnBrk="0"/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(2) </a:t>
            </a:r>
            <a:r>
              <a:rPr lang="en-US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endParaRPr lang="en-US" sz="28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latinLnBrk="0"/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(3) </a:t>
            </a:r>
            <a:r>
              <a:rPr lang="en-US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endParaRPr lang="en-US" sz="28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35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16106\Desktop\25 读书分享会6.24 3d\sdvsd.pngsdvsd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11" name="文本框 85">
            <a:extLst>
              <a:ext uri="{FF2B5EF4-FFF2-40B4-BE49-F238E27FC236}">
                <a16:creationId xmlns:a16="http://schemas.microsoft.com/office/drawing/2014/main" id="{8931B8CE-001E-4248-A217-95AD0F5F52A7}"/>
              </a:ext>
            </a:extLst>
          </p:cNvPr>
          <p:cNvSpPr txBox="1"/>
          <p:nvPr/>
        </p:nvSpPr>
        <p:spPr>
          <a:xfrm>
            <a:off x="746236" y="872359"/>
            <a:ext cx="10583916" cy="2324803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 sz="1600" b="1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</a:defRPr>
            </a:lvl1pPr>
          </a:lstStyle>
          <a:p>
            <a:pPr defTabSz="866775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2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vi-VN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vi-VN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vi-VN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carbon</a:t>
            </a:r>
            <a:r>
              <a:rPr lang="vi-VN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monoxide</a:t>
            </a:r>
            <a:r>
              <a:rPr lang="vi-VN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(CO) như sau:</a:t>
            </a:r>
            <a:endParaRPr lang="en-US" sz="28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866775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8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866775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8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866775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vi-VN" sz="2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vi-VN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vi-VN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vi-VN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vi-VN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vi-VN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vi-VN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vi-VN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vi-VN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2,479 </a:t>
            </a:r>
            <a:r>
              <a:rPr lang="en-US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vi-VN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 </a:t>
            </a:r>
            <a:r>
              <a:rPr lang="vi-VN" sz="2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vi-VN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vi-VN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vi-VN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vi-VN" sz="2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nhiêu?</a:t>
            </a:r>
            <a:endParaRPr lang="en-US" sz="2800" b="0" baseline="-25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10">
            <a:extLst>
              <a:ext uri="{FF2B5EF4-FFF2-40B4-BE49-F238E27FC236}">
                <a16:creationId xmlns:a16="http://schemas.microsoft.com/office/drawing/2014/main" id="{9D838FBE-3751-4D4E-867E-EF396C640372}"/>
              </a:ext>
            </a:extLst>
          </p:cNvPr>
          <p:cNvSpPr txBox="1"/>
          <p:nvPr/>
        </p:nvSpPr>
        <p:spPr>
          <a:xfrm>
            <a:off x="4983733" y="3268643"/>
            <a:ext cx="1919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u="none" strike="noStrike" kern="1200" cap="none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Lời</a:t>
            </a:r>
            <a:r>
              <a:rPr kumimoji="0" lang="en-US" altLang="zh-CN" sz="2800" b="1" u="none" strike="noStrike" kern="1200" cap="none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u="none" strike="noStrike" kern="1200" cap="none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giải</a:t>
            </a:r>
            <a:endParaRPr kumimoji="0" lang="zh-CN" altLang="en-US" sz="2800" b="1" u="none" strike="noStrike" kern="1200" cap="none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F6C79BD-ED5C-46E5-816E-3A43212571F5}"/>
              </a:ext>
            </a:extLst>
          </p:cNvPr>
          <p:cNvSpPr txBox="1"/>
          <p:nvPr/>
        </p:nvSpPr>
        <p:spPr>
          <a:xfrm>
            <a:off x="1918138" y="4159213"/>
            <a:ext cx="951711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2,479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 tương đương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0,11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mol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mol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283,0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kJ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⇒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0,11 x 283,0 = 31,13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kJ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06CBDB19-1A2E-4337-AF11-C815D4B0DC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138" y="1450606"/>
            <a:ext cx="8128646" cy="77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10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71"/>
          <p:cNvGrpSpPr/>
          <p:nvPr/>
        </p:nvGrpSpPr>
        <p:grpSpPr>
          <a:xfrm>
            <a:off x="635" y="0"/>
            <a:ext cx="12192000" cy="6858000"/>
            <a:chOff x="1" y="0"/>
            <a:chExt cx="19200" cy="10800"/>
          </a:xfrm>
        </p:grpSpPr>
        <p:grpSp>
          <p:nvGrpSpPr>
            <p:cNvPr id="17" name="组合 16"/>
            <p:cNvGrpSpPr/>
            <p:nvPr/>
          </p:nvGrpSpPr>
          <p:grpSpPr>
            <a:xfrm>
              <a:off x="1" y="0"/>
              <a:ext cx="19200" cy="10800"/>
              <a:chOff x="1" y="0"/>
              <a:chExt cx="19200" cy="10800"/>
            </a:xfrm>
          </p:grpSpPr>
          <p:pic>
            <p:nvPicPr>
              <p:cNvPr id="5" name="图片 4" descr="C:\Users\16106\Desktop\25 读书分享会6.24 3d\sdvsd.pngsdvsd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 rot="16200000">
                <a:off x="4201" y="-4200"/>
                <a:ext cx="10800" cy="19200"/>
              </a:xfrm>
              <a:prstGeom prst="rect">
                <a:avLst/>
              </a:prstGeom>
            </p:spPr>
          </p:pic>
          <p:pic>
            <p:nvPicPr>
              <p:cNvPr id="16" name="图片 15" descr="C:\Users\16106\Desktop\25 读书分享会6.24 3d\73354.png7335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4844" y="1791"/>
                <a:ext cx="3340" cy="2693"/>
              </a:xfrm>
              <a:prstGeom prst="rect">
                <a:avLst/>
              </a:prstGeom>
            </p:spPr>
          </p:pic>
        </p:grpSp>
        <p:pic>
          <p:nvPicPr>
            <p:cNvPr id="71" name="图片 70" descr="C:\Users\16106\Desktop\25 读书分享会6.24 3d\73354.png7335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13440000" flipV="1">
              <a:off x="1396" y="375"/>
              <a:ext cx="2645" cy="2708"/>
            </a:xfrm>
            <a:prstGeom prst="rect">
              <a:avLst/>
            </a:prstGeom>
          </p:spPr>
        </p:pic>
      </p:grpSp>
      <p:sp>
        <p:nvSpPr>
          <p:cNvPr id="2" name="Freeform 5"/>
          <p:cNvSpPr/>
          <p:nvPr/>
        </p:nvSpPr>
        <p:spPr bwMode="auto">
          <a:xfrm rot="10800000">
            <a:off x="1416069" y="1677575"/>
            <a:ext cx="3910670" cy="346474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solidFill>
            <a:srgbClr val="F28900"/>
          </a:solidFill>
          <a:ln w="25400">
            <a:gradFill flip="none" rotWithShape="1">
              <a:gsLst>
                <a:gs pos="29000">
                  <a:srgbClr val="E0E0E0"/>
                </a:gs>
                <a:gs pos="0">
                  <a:srgbClr val="999999"/>
                </a:gs>
                <a:gs pos="83000">
                  <a:schemeClr val="bg1"/>
                </a:gs>
              </a:gsLst>
              <a:lin ang="2700000" scaled="1"/>
              <a:tileRect/>
            </a:gradFill>
          </a:ln>
          <a:effectLst>
            <a:outerShdw blurRad="355600" dist="88900" dir="2700000" algn="tl" rotWithShape="0">
              <a:prstClr val="black">
                <a:alpha val="28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" name="Freeform 5"/>
          <p:cNvSpPr/>
          <p:nvPr/>
        </p:nvSpPr>
        <p:spPr bwMode="auto">
          <a:xfrm rot="10800000">
            <a:off x="1807101" y="2024019"/>
            <a:ext cx="3128606" cy="2771860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solidFill>
            <a:schemeClr val="bg1"/>
          </a:solidFill>
          <a:ln w="25400">
            <a:gradFill flip="none" rotWithShape="1">
              <a:gsLst>
                <a:gs pos="29000">
                  <a:srgbClr val="E0E0E0"/>
                </a:gs>
                <a:gs pos="0">
                  <a:srgbClr val="999999"/>
                </a:gs>
                <a:gs pos="83000">
                  <a:schemeClr val="bg1"/>
                </a:gs>
              </a:gsLst>
              <a:lin ang="2700000" scaled="1"/>
              <a:tileRect/>
            </a:gradFill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1963916" y="2756131"/>
            <a:ext cx="281497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spc="-3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NỘI DUNG BÀI HỌC</a:t>
            </a:r>
          </a:p>
        </p:txBody>
      </p:sp>
      <p:grpSp>
        <p:nvGrpSpPr>
          <p:cNvPr id="78" name="组合 66">
            <a:extLst>
              <a:ext uri="{FF2B5EF4-FFF2-40B4-BE49-F238E27FC236}">
                <a16:creationId xmlns:a16="http://schemas.microsoft.com/office/drawing/2014/main" id="{5955BD15-7DE6-412D-9A77-F671F39C5DFE}"/>
              </a:ext>
            </a:extLst>
          </p:cNvPr>
          <p:cNvGrpSpPr/>
          <p:nvPr/>
        </p:nvGrpSpPr>
        <p:grpSpPr>
          <a:xfrm>
            <a:off x="5466622" y="2209310"/>
            <a:ext cx="6080283" cy="523398"/>
            <a:chOff x="10375" y="5618"/>
            <a:chExt cx="12767" cy="1099"/>
          </a:xfrm>
        </p:grpSpPr>
        <p:grpSp>
          <p:nvGrpSpPr>
            <p:cNvPr id="79" name="组合 24">
              <a:extLst>
                <a:ext uri="{FF2B5EF4-FFF2-40B4-BE49-F238E27FC236}">
                  <a16:creationId xmlns:a16="http://schemas.microsoft.com/office/drawing/2014/main" id="{7CF38AAA-B2C1-44AA-8C91-94E1394AAF12}"/>
                </a:ext>
              </a:extLst>
            </p:cNvPr>
            <p:cNvGrpSpPr/>
            <p:nvPr/>
          </p:nvGrpSpPr>
          <p:grpSpPr>
            <a:xfrm>
              <a:off x="10375" y="5618"/>
              <a:ext cx="12767" cy="1099"/>
              <a:chOff x="9072" y="2355"/>
              <a:chExt cx="12767" cy="1099"/>
            </a:xfrm>
          </p:grpSpPr>
          <p:sp>
            <p:nvSpPr>
              <p:cNvPr id="81" name="文本框 44">
                <a:extLst>
                  <a:ext uri="{FF2B5EF4-FFF2-40B4-BE49-F238E27FC236}">
                    <a16:creationId xmlns:a16="http://schemas.microsoft.com/office/drawing/2014/main" id="{C07E6582-EEA1-4B56-A19B-CAAFD7C934D9}"/>
                  </a:ext>
                </a:extLst>
              </p:cNvPr>
              <p:cNvSpPr txBox="1"/>
              <p:nvPr/>
            </p:nvSpPr>
            <p:spPr>
              <a:xfrm flipH="1">
                <a:off x="10821" y="2355"/>
                <a:ext cx="11018" cy="1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>
                  <a:defRPr/>
                </a:pPr>
                <a:r>
                  <a:rPr lang="en-US" sz="2800" b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2800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thiên</a:t>
                </a:r>
                <a:r>
                  <a:rPr lang="en-US" sz="2800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enthapy</a:t>
                </a:r>
                <a:r>
                  <a:rPr lang="en-US" sz="2800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phản</a:t>
                </a:r>
                <a:r>
                  <a:rPr lang="en-US" sz="2800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ứng</a:t>
                </a:r>
                <a:endParaRPr lang="zh-CN" altLang="en-US" sz="3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82" name="Freeform 5">
                <a:extLst>
                  <a:ext uri="{FF2B5EF4-FFF2-40B4-BE49-F238E27FC236}">
                    <a16:creationId xmlns:a16="http://schemas.microsoft.com/office/drawing/2014/main" id="{499DA2C5-979A-448D-BFF2-5DD40421A0E5}"/>
                  </a:ext>
                </a:extLst>
              </p:cNvPr>
              <p:cNvSpPr/>
              <p:nvPr/>
            </p:nvSpPr>
            <p:spPr bwMode="auto">
              <a:xfrm rot="10800000">
                <a:off x="9072" y="2355"/>
                <a:ext cx="1551" cy="1036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rgbClr val="C00000"/>
              </a:solidFill>
              <a:ln w="2540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355600" dist="88900" dir="2700000" algn="tl" rotWithShape="0">
                  <a:prstClr val="black">
                    <a:alpha val="28000"/>
                  </a:prstClr>
                </a:outerShdw>
              </a:effec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altLang="zh-CN" sz="240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sp>
          <p:nvSpPr>
            <p:cNvPr id="80" name="标题 4">
              <a:extLst>
                <a:ext uri="{FF2B5EF4-FFF2-40B4-BE49-F238E27FC236}">
                  <a16:creationId xmlns:a16="http://schemas.microsoft.com/office/drawing/2014/main" id="{50948140-A210-4E88-B342-EB9802F286F7}"/>
                </a:ext>
              </a:extLst>
            </p:cNvPr>
            <p:cNvSpPr>
              <a:spLocks noGrp="1"/>
            </p:cNvSpPr>
            <p:nvPr/>
          </p:nvSpPr>
          <p:spPr>
            <a:xfrm>
              <a:off x="10685" y="5742"/>
              <a:ext cx="1169" cy="928"/>
            </a:xfrm>
            <a:prstGeom prst="rect">
              <a:avLst/>
            </a:prstGeom>
          </p:spPr>
          <p:txBody>
            <a:bodyPr vert="horz" lIns="68580" tIns="34290" rIns="68580" bIns="3429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+mj-cs"/>
                </a:defRPr>
              </a:lvl1pPr>
            </a:lstStyle>
            <a:p>
              <a:pPr algn="ctr" fontAlgn="auto">
                <a:lnSpc>
                  <a:spcPct val="120000"/>
                </a:lnSpc>
              </a:pPr>
              <a:r>
                <a:rPr lang="en-US" altLang="zh-CN" sz="32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II.</a:t>
              </a:r>
            </a:p>
          </p:txBody>
        </p:sp>
      </p:grpSp>
      <p:grpSp>
        <p:nvGrpSpPr>
          <p:cNvPr id="83" name="组合 64">
            <a:extLst>
              <a:ext uri="{FF2B5EF4-FFF2-40B4-BE49-F238E27FC236}">
                <a16:creationId xmlns:a16="http://schemas.microsoft.com/office/drawing/2014/main" id="{7DCFFB1C-F698-43D0-A22D-C860EC958374}"/>
              </a:ext>
            </a:extLst>
          </p:cNvPr>
          <p:cNvGrpSpPr/>
          <p:nvPr/>
        </p:nvGrpSpPr>
        <p:grpSpPr>
          <a:xfrm>
            <a:off x="4386777" y="1072558"/>
            <a:ext cx="7023696" cy="967263"/>
            <a:chOff x="10757" y="2506"/>
            <a:chExt cx="11208" cy="2031"/>
          </a:xfrm>
        </p:grpSpPr>
        <p:grpSp>
          <p:nvGrpSpPr>
            <p:cNvPr id="84" name="组合 18">
              <a:extLst>
                <a:ext uri="{FF2B5EF4-FFF2-40B4-BE49-F238E27FC236}">
                  <a16:creationId xmlns:a16="http://schemas.microsoft.com/office/drawing/2014/main" id="{110F0431-C0AE-4AE3-A68D-241D0A2E9130}"/>
                </a:ext>
              </a:extLst>
            </p:cNvPr>
            <p:cNvGrpSpPr/>
            <p:nvPr/>
          </p:nvGrpSpPr>
          <p:grpSpPr>
            <a:xfrm>
              <a:off x="10757" y="2506"/>
              <a:ext cx="11208" cy="2031"/>
              <a:chOff x="9454" y="2355"/>
              <a:chExt cx="11208" cy="2031"/>
            </a:xfrm>
          </p:grpSpPr>
          <p:sp>
            <p:nvSpPr>
              <p:cNvPr id="86" name="文本框 32">
                <a:extLst>
                  <a:ext uri="{FF2B5EF4-FFF2-40B4-BE49-F238E27FC236}">
                    <a16:creationId xmlns:a16="http://schemas.microsoft.com/office/drawing/2014/main" id="{4212A9D8-4C7D-4F16-BAD2-18458D32A15C}"/>
                  </a:ext>
                </a:extLst>
              </p:cNvPr>
              <p:cNvSpPr txBox="1"/>
              <p:nvPr/>
            </p:nvSpPr>
            <p:spPr>
              <a:xfrm flipH="1">
                <a:off x="10756" y="2383"/>
                <a:ext cx="9906" cy="20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err="1">
                    <a:solidFill>
                      <a:srgbClr val="6C9564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Phản</a:t>
                </a:r>
                <a:r>
                  <a:rPr lang="en-US" sz="2800" b="1" dirty="0">
                    <a:solidFill>
                      <a:srgbClr val="6C9564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6C9564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ứng</a:t>
                </a:r>
                <a:r>
                  <a:rPr lang="en-US" sz="2800" b="1" dirty="0">
                    <a:solidFill>
                      <a:srgbClr val="6C9564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6C9564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tỏa</a:t>
                </a:r>
                <a:r>
                  <a:rPr lang="en-US" sz="2800" b="1" dirty="0">
                    <a:solidFill>
                      <a:srgbClr val="6C9564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6C9564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nhiệt</a:t>
                </a:r>
                <a:r>
                  <a:rPr lang="en-US" sz="2800" b="1" dirty="0">
                    <a:solidFill>
                      <a:srgbClr val="6C9564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b="1" dirty="0" err="1">
                    <a:solidFill>
                      <a:srgbClr val="6C9564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phản</a:t>
                </a:r>
                <a:r>
                  <a:rPr lang="en-US" sz="2800" b="1" dirty="0">
                    <a:solidFill>
                      <a:srgbClr val="6C9564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6C9564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ứng</a:t>
                </a:r>
                <a:r>
                  <a:rPr lang="en-US" sz="2800" b="1" dirty="0">
                    <a:solidFill>
                      <a:srgbClr val="6C9564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6C9564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thu</a:t>
                </a:r>
                <a:r>
                  <a:rPr lang="en-US" sz="2800" b="1" dirty="0">
                    <a:solidFill>
                      <a:srgbClr val="6C9564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6C9564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nhiệt</a:t>
                </a:r>
                <a:endParaRPr lang="en-US" sz="2800" dirty="0">
                  <a:solidFill>
                    <a:srgbClr val="6C9564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7" name="Freeform 5">
                <a:extLst>
                  <a:ext uri="{FF2B5EF4-FFF2-40B4-BE49-F238E27FC236}">
                    <a16:creationId xmlns:a16="http://schemas.microsoft.com/office/drawing/2014/main" id="{947D10D9-0F6F-4D92-B9FC-0DC30E998397}"/>
                  </a:ext>
                </a:extLst>
              </p:cNvPr>
              <p:cNvSpPr/>
              <p:nvPr/>
            </p:nvSpPr>
            <p:spPr bwMode="auto">
              <a:xfrm rot="10800000">
                <a:off x="9454" y="2355"/>
                <a:ext cx="1169" cy="1036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rgbClr val="73C07E"/>
              </a:solidFill>
              <a:ln w="2540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355600" dist="88900" dir="2700000" algn="tl" rotWithShape="0">
                  <a:prstClr val="black">
                    <a:alpha val="28000"/>
                  </a:prstClr>
                </a:outerShdw>
              </a:effec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altLang="zh-CN" sz="240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sp>
          <p:nvSpPr>
            <p:cNvPr id="85" name="标题 4">
              <a:extLst>
                <a:ext uri="{FF2B5EF4-FFF2-40B4-BE49-F238E27FC236}">
                  <a16:creationId xmlns:a16="http://schemas.microsoft.com/office/drawing/2014/main" id="{92529B9E-C584-4CBF-892A-9D83713FBBB3}"/>
                </a:ext>
              </a:extLst>
            </p:cNvPr>
            <p:cNvSpPr>
              <a:spLocks noGrp="1"/>
            </p:cNvSpPr>
            <p:nvPr/>
          </p:nvSpPr>
          <p:spPr>
            <a:xfrm>
              <a:off x="10844" y="2666"/>
              <a:ext cx="1169" cy="928"/>
            </a:xfrm>
            <a:prstGeom prst="rect">
              <a:avLst/>
            </a:prstGeom>
          </p:spPr>
          <p:txBody>
            <a:bodyPr vert="horz" lIns="68580" tIns="34290" rIns="68580" bIns="3429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+mj-cs"/>
                </a:defRPr>
              </a:lvl1pPr>
            </a:lstStyle>
            <a:p>
              <a:pPr algn="ctr" fontAlgn="auto">
                <a:lnSpc>
                  <a:spcPct val="120000"/>
                </a:lnSpc>
              </a:pPr>
              <a:r>
                <a:rPr lang="en-US" altLang="zh-CN" sz="36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I.</a:t>
              </a:r>
            </a:p>
          </p:txBody>
        </p:sp>
      </p:grpSp>
      <p:grpSp>
        <p:nvGrpSpPr>
          <p:cNvPr id="88" name="组合 67">
            <a:extLst>
              <a:ext uri="{FF2B5EF4-FFF2-40B4-BE49-F238E27FC236}">
                <a16:creationId xmlns:a16="http://schemas.microsoft.com/office/drawing/2014/main" id="{EAC77615-B575-47E1-87F6-53DB1E27888D}"/>
              </a:ext>
            </a:extLst>
          </p:cNvPr>
          <p:cNvGrpSpPr/>
          <p:nvPr/>
        </p:nvGrpSpPr>
        <p:grpSpPr>
          <a:xfrm>
            <a:off x="5523800" y="3292333"/>
            <a:ext cx="5817925" cy="1384934"/>
            <a:chOff x="10757" y="6505"/>
            <a:chExt cx="9309" cy="2908"/>
          </a:xfrm>
        </p:grpSpPr>
        <p:grpSp>
          <p:nvGrpSpPr>
            <p:cNvPr id="89" name="组合 47">
              <a:extLst>
                <a:ext uri="{FF2B5EF4-FFF2-40B4-BE49-F238E27FC236}">
                  <a16:creationId xmlns:a16="http://schemas.microsoft.com/office/drawing/2014/main" id="{2702207A-CEE9-407E-8933-7F43B96D5A1B}"/>
                </a:ext>
              </a:extLst>
            </p:cNvPr>
            <p:cNvGrpSpPr/>
            <p:nvPr/>
          </p:nvGrpSpPr>
          <p:grpSpPr>
            <a:xfrm>
              <a:off x="10757" y="6505"/>
              <a:ext cx="9309" cy="2908"/>
              <a:chOff x="9454" y="3398"/>
              <a:chExt cx="9309" cy="2908"/>
            </a:xfrm>
          </p:grpSpPr>
          <p:sp>
            <p:nvSpPr>
              <p:cNvPr id="91" name="文本框 49">
                <a:extLst>
                  <a:ext uri="{FF2B5EF4-FFF2-40B4-BE49-F238E27FC236}">
                    <a16:creationId xmlns:a16="http://schemas.microsoft.com/office/drawing/2014/main" id="{7CD2972C-DE97-41B0-92FB-D058A3D74B18}"/>
                  </a:ext>
                </a:extLst>
              </p:cNvPr>
              <p:cNvSpPr txBox="1"/>
              <p:nvPr/>
            </p:nvSpPr>
            <p:spPr>
              <a:xfrm flipH="1">
                <a:off x="10930" y="3398"/>
                <a:ext cx="7833" cy="29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>
                  <a:defRPr/>
                </a:pPr>
                <a:r>
                  <a:rPr lang="en-US" sz="2800" b="1" dirty="0" err="1">
                    <a:solidFill>
                      <a:srgbClr val="FF3399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800" b="1" dirty="0">
                    <a:solidFill>
                      <a:srgbClr val="FF3399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3399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2800" b="1" dirty="0">
                    <a:solidFill>
                      <a:srgbClr val="FF3399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3399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thiên</a:t>
                </a:r>
                <a:r>
                  <a:rPr lang="en-US" sz="2800" b="1" dirty="0">
                    <a:solidFill>
                      <a:srgbClr val="FF3399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3399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enthapy</a:t>
                </a:r>
                <a:r>
                  <a:rPr lang="en-US" sz="2800" b="1" dirty="0">
                    <a:solidFill>
                      <a:srgbClr val="FF3399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3399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b="1" dirty="0">
                    <a:solidFill>
                      <a:srgbClr val="FF3399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3399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phản</a:t>
                </a:r>
                <a:r>
                  <a:rPr lang="en-US" sz="2800" b="1" dirty="0">
                    <a:solidFill>
                      <a:srgbClr val="FF3399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3399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ứng</a:t>
                </a:r>
                <a:r>
                  <a:rPr lang="en-US" sz="2800" b="1" dirty="0">
                    <a:solidFill>
                      <a:srgbClr val="FF3399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3399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theo</a:t>
                </a:r>
                <a:r>
                  <a:rPr lang="en-US" sz="2800" b="1" dirty="0">
                    <a:solidFill>
                      <a:srgbClr val="FF3399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3399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nhiệt</a:t>
                </a:r>
                <a:r>
                  <a:rPr lang="en-US" sz="2800" b="1" dirty="0">
                    <a:solidFill>
                      <a:srgbClr val="FF3399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3399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tạo</a:t>
                </a:r>
                <a:r>
                  <a:rPr lang="en-US" sz="2800" b="1" dirty="0">
                    <a:solidFill>
                      <a:srgbClr val="FF3399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3399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thành</a:t>
                </a:r>
                <a:endParaRPr lang="zh-CN" altLang="en-US" sz="3600" b="1" dirty="0">
                  <a:solidFill>
                    <a:srgbClr val="FF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92" name="Freeform 5">
                <a:extLst>
                  <a:ext uri="{FF2B5EF4-FFF2-40B4-BE49-F238E27FC236}">
                    <a16:creationId xmlns:a16="http://schemas.microsoft.com/office/drawing/2014/main" id="{14FA55F2-9D31-4F90-936C-B0EDAB5A1C4A}"/>
                  </a:ext>
                </a:extLst>
              </p:cNvPr>
              <p:cNvSpPr/>
              <p:nvPr/>
            </p:nvSpPr>
            <p:spPr bwMode="auto">
              <a:xfrm rot="10800000">
                <a:off x="9454" y="4033"/>
                <a:ext cx="1169" cy="1036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rgbClr val="FF3399"/>
              </a:solidFill>
              <a:ln w="2540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355600" dist="88900" dir="2700000" algn="tl" rotWithShape="0">
                  <a:prstClr val="black">
                    <a:alpha val="28000"/>
                  </a:prstClr>
                </a:outerShdw>
              </a:effec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240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sp>
          <p:nvSpPr>
            <p:cNvPr id="90" name="标题 4">
              <a:extLst>
                <a:ext uri="{FF2B5EF4-FFF2-40B4-BE49-F238E27FC236}">
                  <a16:creationId xmlns:a16="http://schemas.microsoft.com/office/drawing/2014/main" id="{05276168-48BE-4940-9AD1-F3387489FCFE}"/>
                </a:ext>
              </a:extLst>
            </p:cNvPr>
            <p:cNvSpPr>
              <a:spLocks noGrp="1"/>
            </p:cNvSpPr>
            <p:nvPr/>
          </p:nvSpPr>
          <p:spPr>
            <a:xfrm>
              <a:off x="10840" y="7156"/>
              <a:ext cx="1169" cy="928"/>
            </a:xfrm>
            <a:prstGeom prst="rect">
              <a:avLst/>
            </a:prstGeom>
          </p:spPr>
          <p:txBody>
            <a:bodyPr vert="horz" lIns="68580" tIns="34290" rIns="68580" bIns="3429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+mj-cs"/>
                </a:defRPr>
              </a:lvl1pPr>
            </a:lstStyle>
            <a:p>
              <a:pPr algn="ctr" fontAlgn="auto">
                <a:lnSpc>
                  <a:spcPct val="120000"/>
                </a:lnSpc>
              </a:pPr>
              <a:r>
                <a:rPr lang="en-US" altLang="zh-CN" sz="28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III.</a:t>
              </a:r>
            </a:p>
          </p:txBody>
        </p:sp>
      </p:grpSp>
      <p:grpSp>
        <p:nvGrpSpPr>
          <p:cNvPr id="93" name="组合 66">
            <a:extLst>
              <a:ext uri="{FF2B5EF4-FFF2-40B4-BE49-F238E27FC236}">
                <a16:creationId xmlns:a16="http://schemas.microsoft.com/office/drawing/2014/main" id="{11CA41FC-00F8-4FE3-BA8D-E485CA6A2BC4}"/>
              </a:ext>
            </a:extLst>
          </p:cNvPr>
          <p:cNvGrpSpPr/>
          <p:nvPr/>
        </p:nvGrpSpPr>
        <p:grpSpPr>
          <a:xfrm>
            <a:off x="5007062" y="4881952"/>
            <a:ext cx="6403411" cy="953929"/>
            <a:chOff x="10757" y="5383"/>
            <a:chExt cx="10134" cy="2003"/>
          </a:xfrm>
        </p:grpSpPr>
        <p:grpSp>
          <p:nvGrpSpPr>
            <p:cNvPr id="94" name="组合 24">
              <a:extLst>
                <a:ext uri="{FF2B5EF4-FFF2-40B4-BE49-F238E27FC236}">
                  <a16:creationId xmlns:a16="http://schemas.microsoft.com/office/drawing/2014/main" id="{C1E6245A-D2B1-4B38-A5D5-D7E7560F402D}"/>
                </a:ext>
              </a:extLst>
            </p:cNvPr>
            <p:cNvGrpSpPr/>
            <p:nvPr/>
          </p:nvGrpSpPr>
          <p:grpSpPr>
            <a:xfrm>
              <a:off x="10757" y="5383"/>
              <a:ext cx="10134" cy="2003"/>
              <a:chOff x="9454" y="2120"/>
              <a:chExt cx="10134" cy="2003"/>
            </a:xfrm>
          </p:grpSpPr>
          <p:sp>
            <p:nvSpPr>
              <p:cNvPr id="96" name="文本框 44">
                <a:extLst>
                  <a:ext uri="{FF2B5EF4-FFF2-40B4-BE49-F238E27FC236}">
                    <a16:creationId xmlns:a16="http://schemas.microsoft.com/office/drawing/2014/main" id="{63853C3E-999D-4D46-9B7C-0AEDF23683C0}"/>
                  </a:ext>
                </a:extLst>
              </p:cNvPr>
              <p:cNvSpPr txBox="1"/>
              <p:nvPr/>
            </p:nvSpPr>
            <p:spPr>
              <a:xfrm flipH="1">
                <a:off x="11034" y="2120"/>
                <a:ext cx="8554" cy="20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>
                  <a:defRPr/>
                </a:pPr>
                <a:r>
                  <a:rPr lang="en-US" sz="28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8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28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thiên</a:t>
                </a:r>
                <a:r>
                  <a:rPr lang="en-US" sz="28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enthapy</a:t>
                </a:r>
                <a:r>
                  <a:rPr lang="en-US" sz="28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phản</a:t>
                </a:r>
                <a:r>
                  <a:rPr lang="en-US" sz="28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ứng</a:t>
                </a:r>
                <a:r>
                  <a:rPr lang="en-US" sz="28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theo</a:t>
                </a:r>
                <a:r>
                  <a:rPr lang="en-US" sz="28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năng</a:t>
                </a:r>
                <a:r>
                  <a:rPr lang="en-US" sz="28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8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liên</a:t>
                </a:r>
                <a:r>
                  <a:rPr lang="en-US" sz="2800" b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kết</a:t>
                </a:r>
                <a:endParaRPr lang="zh-CN" alt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97" name="Freeform 5">
                <a:extLst>
                  <a:ext uri="{FF2B5EF4-FFF2-40B4-BE49-F238E27FC236}">
                    <a16:creationId xmlns:a16="http://schemas.microsoft.com/office/drawing/2014/main" id="{BDFC80D0-85D7-4A1B-8C7D-8CD0189CBC66}"/>
                  </a:ext>
                </a:extLst>
              </p:cNvPr>
              <p:cNvSpPr/>
              <p:nvPr/>
            </p:nvSpPr>
            <p:spPr bwMode="auto">
              <a:xfrm rot="10800000">
                <a:off x="9454" y="2355"/>
                <a:ext cx="1169" cy="1036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rgbClr val="0070C0"/>
              </a:solidFill>
              <a:ln w="2540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355600" dist="88900" dir="2700000" algn="tl" rotWithShape="0">
                  <a:prstClr val="black">
                    <a:alpha val="28000"/>
                  </a:prstClr>
                </a:outerShdw>
              </a:effec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altLang="zh-CN" sz="240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sp>
          <p:nvSpPr>
            <p:cNvPr id="95" name="标题 4">
              <a:extLst>
                <a:ext uri="{FF2B5EF4-FFF2-40B4-BE49-F238E27FC236}">
                  <a16:creationId xmlns:a16="http://schemas.microsoft.com/office/drawing/2014/main" id="{8EF4C1E0-8264-406F-966E-78B3872AB7D6}"/>
                </a:ext>
              </a:extLst>
            </p:cNvPr>
            <p:cNvSpPr>
              <a:spLocks noGrp="1"/>
            </p:cNvSpPr>
            <p:nvPr/>
          </p:nvSpPr>
          <p:spPr>
            <a:xfrm>
              <a:off x="10824" y="5822"/>
              <a:ext cx="1169" cy="928"/>
            </a:xfrm>
            <a:prstGeom prst="rect">
              <a:avLst/>
            </a:prstGeom>
          </p:spPr>
          <p:txBody>
            <a:bodyPr vert="horz" lIns="68580" tIns="34290" rIns="68580" bIns="3429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+mj-cs"/>
                </a:defRPr>
              </a:lvl1pPr>
            </a:lstStyle>
            <a:p>
              <a:pPr algn="ctr" fontAlgn="auto">
                <a:lnSpc>
                  <a:spcPct val="120000"/>
                </a:lnSpc>
              </a:pPr>
              <a:r>
                <a:rPr lang="en-US" altLang="zh-CN" sz="32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VI.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3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16106\Desktop\25 读书分享会6.24 3d\sdvsd.pngsdvsd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11" name="文本框 85">
            <a:extLst>
              <a:ext uri="{FF2B5EF4-FFF2-40B4-BE49-F238E27FC236}">
                <a16:creationId xmlns:a16="http://schemas.microsoft.com/office/drawing/2014/main" id="{8931B8CE-001E-4248-A217-95AD0F5F52A7}"/>
              </a:ext>
            </a:extLst>
          </p:cNvPr>
          <p:cNvSpPr txBox="1"/>
          <p:nvPr/>
        </p:nvSpPr>
        <p:spPr>
          <a:xfrm>
            <a:off x="536028" y="1124608"/>
            <a:ext cx="10815143" cy="1384996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 sz="1600" b="1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</a:defRPr>
            </a:lvl1pPr>
          </a:lstStyle>
          <a:p>
            <a:pPr algn="l" defTabSz="866775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2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tôi vôi </a:t>
            </a:r>
            <a:r>
              <a:rPr lang="vi-VN" sz="2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vi-VN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vi-VN" sz="2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vi-VN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vi-VN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vi-VN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sôi </a:t>
            </a:r>
            <a:r>
              <a:rPr lang="vi-VN" sz="2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vi-VN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nêu </a:t>
            </a:r>
            <a:r>
              <a:rPr lang="vi-VN" sz="2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vi-VN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vi-VN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vi-VN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vi-VN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vi-VN" sz="2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vi-VN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 </a:t>
            </a:r>
            <a:r>
              <a:rPr lang="vi-VN" sz="2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vi-VN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en-US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vi-VN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vôi.</a:t>
            </a:r>
            <a:endParaRPr lang="en-US" sz="2800" b="0" baseline="-25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10">
            <a:extLst>
              <a:ext uri="{FF2B5EF4-FFF2-40B4-BE49-F238E27FC236}">
                <a16:creationId xmlns:a16="http://schemas.microsoft.com/office/drawing/2014/main" id="{9D838FBE-3751-4D4E-867E-EF396C640372}"/>
              </a:ext>
            </a:extLst>
          </p:cNvPr>
          <p:cNvSpPr txBox="1"/>
          <p:nvPr/>
        </p:nvSpPr>
        <p:spPr>
          <a:xfrm>
            <a:off x="4983732" y="2698787"/>
            <a:ext cx="1919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u="none" strike="noStrike" kern="1200" cap="none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Lời</a:t>
            </a:r>
            <a:r>
              <a:rPr kumimoji="0" lang="en-US" altLang="zh-CN" sz="2800" b="1" u="none" strike="noStrike" kern="1200" cap="none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u="none" strike="noStrike" kern="1200" cap="none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giải</a:t>
            </a:r>
            <a:endParaRPr kumimoji="0" lang="zh-CN" altLang="en-US" sz="2800" b="1" u="none" strike="noStrike" kern="1200" cap="none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F6C79BD-ED5C-46E5-816E-3A43212571F5}"/>
              </a:ext>
            </a:extLst>
          </p:cNvPr>
          <p:cNvSpPr txBox="1"/>
          <p:nvPr/>
        </p:nvSpPr>
        <p:spPr>
          <a:xfrm>
            <a:off x="1337440" y="3222007"/>
            <a:ext cx="9517117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tôi vôi trong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sau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như găng tay,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tôi vôi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rãi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xa khu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tôi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tôi vôi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60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16106\Desktop\25 读书分享会6.24 3d\sdvsd.pngsdvsd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2667635" y="-2667000"/>
            <a:ext cx="6858000" cy="12192000"/>
          </a:xfrm>
          <a:prstGeom prst="rect">
            <a:avLst/>
          </a:prstGeom>
        </p:spPr>
      </p:pic>
      <p:pic>
        <p:nvPicPr>
          <p:cNvPr id="77" name="图片 76" descr="C:\Users\16106\Desktop\25 读书分享会6.24 3d\51miz-E940077-11863DD0.png51miz-E940077-11863DD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81273" y="394472"/>
            <a:ext cx="2307390" cy="1756479"/>
          </a:xfrm>
          <a:prstGeom prst="rect">
            <a:avLst/>
          </a:prstGeom>
        </p:spPr>
      </p:pic>
      <p:sp>
        <p:nvSpPr>
          <p:cNvPr id="18" name="Rectangle 34">
            <a:extLst>
              <a:ext uri="{FF2B5EF4-FFF2-40B4-BE49-F238E27FC236}">
                <a16:creationId xmlns:a16="http://schemas.microsoft.com/office/drawing/2014/main" id="{30D3EDE4-46C8-60E7-D1E0-7EFC87F08726}"/>
              </a:ext>
            </a:extLst>
          </p:cNvPr>
          <p:cNvSpPr/>
          <p:nvPr/>
        </p:nvSpPr>
        <p:spPr>
          <a:xfrm>
            <a:off x="5208393" y="747977"/>
            <a:ext cx="3392714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lnSpc>
                <a:spcPct val="130000"/>
              </a:lnSpc>
            </a:pP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EM CÓ BIẾT</a:t>
            </a:r>
            <a:endParaRPr lang="zh-CN" alt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70D80F-8C5E-5A3E-3E23-35D58B26FE19}"/>
              </a:ext>
            </a:extLst>
          </p:cNvPr>
          <p:cNvSpPr txBox="1"/>
          <p:nvPr/>
        </p:nvSpPr>
        <p:spPr>
          <a:xfrm>
            <a:off x="993889" y="2119927"/>
            <a:ext cx="6010814" cy="1692771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pPr algn="l" latinLnBrk="0"/>
            <a:r>
              <a:rPr lang="en-US" sz="2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6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2600" b="0" i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图片 76" descr="C:\Users\16106\Desktop\25 读书分享会6.24 3d\51miz-E940077-11863DD0.png51miz-E940077-11863DD0">
            <a:extLst>
              <a:ext uri="{FF2B5EF4-FFF2-40B4-BE49-F238E27FC236}">
                <a16:creationId xmlns:a16="http://schemas.microsoft.com/office/drawing/2014/main" id="{6D296BCF-E551-8C59-2069-9513A1E7A4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11287" y="250924"/>
            <a:ext cx="2184265" cy="1662752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735A7175-2C86-4B85-9E1A-00E233C7AD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110" y="3891687"/>
            <a:ext cx="3956484" cy="2468010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F636DF7A-40FF-4390-8881-A97A7C6BA8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23" b="97786" l="9961" r="89844">
                        <a14:foregroundMark x1="60449" y1="27995" x2="68164" y2="29297"/>
                        <a14:foregroundMark x1="68164" y1="29297" x2="68164" y2="28906"/>
                        <a14:foregroundMark x1="76172" y1="54818" x2="76563" y2="62760"/>
                        <a14:foregroundMark x1="70703" y1="27865" x2="72168" y2="28906"/>
                        <a14:foregroundMark x1="56934" y1="25391" x2="58887" y2="30859"/>
                        <a14:foregroundMark x1="53711" y1="10417" x2="54395" y2="3125"/>
                        <a14:foregroundMark x1="58496" y1="2865" x2="58496" y2="2865"/>
                        <a14:foregroundMark x1="42773" y1="5078" x2="38965" y2="13932"/>
                        <a14:foregroundMark x1="38965" y1="13932" x2="38965" y2="14193"/>
                        <a14:foregroundMark x1="35938" y1="2083" x2="41211" y2="3125"/>
                        <a14:foregroundMark x1="45898" y1="8073" x2="45996" y2="16927"/>
                        <a14:foregroundMark x1="44238" y1="3646" x2="44238" y2="5729"/>
                        <a14:foregroundMark x1="44141" y1="5208" x2="46484" y2="8724"/>
                        <a14:foregroundMark x1="45801" y1="6901" x2="46680" y2="9245"/>
                        <a14:foregroundMark x1="46094" y1="12109" x2="46094" y2="30729"/>
                        <a14:foregroundMark x1="45508" y1="30729" x2="45703" y2="58333"/>
                        <a14:foregroundMark x1="46484" y1="48307" x2="46484" y2="82292"/>
                        <a14:foregroundMark x1="40430" y1="83854" x2="30566" y2="94661"/>
                        <a14:foregroundMark x1="30566" y1="94661" x2="30469" y2="94922"/>
                        <a14:foregroundMark x1="45996" y1="81510" x2="46191" y2="96354"/>
                        <a14:foregroundMark x1="46680" y1="81901" x2="47070" y2="94661"/>
                        <a14:foregroundMark x1="46680" y1="95313" x2="44629" y2="97786"/>
                        <a14:foregroundMark x1="70020" y1="71094" x2="71289" y2="82682"/>
                        <a14:foregroundMark x1="74609" y1="23958" x2="64355" y2="24349"/>
                        <a14:foregroundMark x1="64355" y1="24349" x2="61914" y2="272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17" r="23202" b="31538"/>
          <a:stretch/>
        </p:blipFill>
        <p:spPr bwMode="auto">
          <a:xfrm>
            <a:off x="7336114" y="2150951"/>
            <a:ext cx="3861997" cy="340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34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635" y="0"/>
            <a:ext cx="12192000" cy="6933565"/>
            <a:chOff x="1" y="0"/>
            <a:chExt cx="19200" cy="10919"/>
          </a:xfrm>
        </p:grpSpPr>
        <p:grpSp>
          <p:nvGrpSpPr>
            <p:cNvPr id="12" name="组合 11"/>
            <p:cNvGrpSpPr/>
            <p:nvPr/>
          </p:nvGrpSpPr>
          <p:grpSpPr>
            <a:xfrm>
              <a:off x="1" y="0"/>
              <a:ext cx="19200" cy="10919"/>
              <a:chOff x="1" y="0"/>
              <a:chExt cx="19200" cy="10919"/>
            </a:xfrm>
          </p:grpSpPr>
          <p:pic>
            <p:nvPicPr>
              <p:cNvPr id="5" name="图片 4" descr="C:\Users\16106\Desktop\25 读书分享会6.24 3d\sdvsd.pngsdvsd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 rot="16200000">
                <a:off x="4201" y="-4200"/>
                <a:ext cx="10800" cy="19200"/>
              </a:xfrm>
              <a:prstGeom prst="rect">
                <a:avLst/>
              </a:prstGeom>
            </p:spPr>
          </p:pic>
          <p:pic>
            <p:nvPicPr>
              <p:cNvPr id="6" name="图片 5" descr="C:\Users\16106\Desktop\25 读书分享会6.24 3d\3422523.png342252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2641" y="6175"/>
                <a:ext cx="5779" cy="4625"/>
              </a:xfrm>
              <a:prstGeom prst="rect">
                <a:avLst/>
              </a:prstGeom>
            </p:spPr>
          </p:pic>
          <p:pic>
            <p:nvPicPr>
              <p:cNvPr id="7" name="图片 6" descr="C:\Users\16106\Desktop\25 读书分享会6.24 3d\1231231.png1231231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25" y="7393"/>
                <a:ext cx="8335" cy="3526"/>
              </a:xfrm>
              <a:prstGeom prst="rect">
                <a:avLst/>
              </a:prstGeom>
            </p:spPr>
          </p:pic>
        </p:grpSp>
        <p:pic>
          <p:nvPicPr>
            <p:cNvPr id="15" name="图片 14" descr="C:\Users\16106\Desktop\25 读书分享会6.24 3d\73354.png73354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18900000">
              <a:off x="13395" y="1992"/>
              <a:ext cx="2153" cy="2203"/>
            </a:xfrm>
            <a:prstGeom prst="rect">
              <a:avLst/>
            </a:prstGeom>
          </p:spPr>
        </p:pic>
        <p:pic>
          <p:nvPicPr>
            <p:cNvPr id="16" name="图片 15" descr="C:\Users\16106\Desktop\25 读书分享会6.24 3d\73354.png73354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844" y="1179"/>
              <a:ext cx="3340" cy="2693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495109" y="624326"/>
            <a:ext cx="7916366" cy="5189617"/>
            <a:chOff x="780" y="983"/>
            <a:chExt cx="12467" cy="8173"/>
          </a:xfrm>
        </p:grpSpPr>
        <p:sp>
          <p:nvSpPr>
            <p:cNvPr id="2" name="标题 4"/>
            <p:cNvSpPr>
              <a:spLocks noGrp="1"/>
            </p:cNvSpPr>
            <p:nvPr/>
          </p:nvSpPr>
          <p:spPr>
            <a:xfrm>
              <a:off x="780" y="6695"/>
              <a:ext cx="12467" cy="246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/>
            <a:p>
              <a:pPr algn="ctr" defTabSz="685800">
                <a:defRPr/>
              </a:pPr>
              <a:r>
                <a:rPr lang="en-US" sz="5400" b="1" dirty="0">
                  <a:solidFill>
                    <a:srgbClr val="FF3399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TÍNH BIẾN THIÊN ENTHAPY CỦA PHẢN ỨNG THEO NHIỆT TẠO THÀNH</a:t>
              </a:r>
              <a:endParaRPr lang="zh-CN" altLang="en-US" sz="6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grpSp>
          <p:nvGrpSpPr>
            <p:cNvPr id="28" name="组合 27"/>
            <p:cNvGrpSpPr/>
            <p:nvPr/>
          </p:nvGrpSpPr>
          <p:grpSpPr>
            <a:xfrm>
              <a:off x="4914" y="983"/>
              <a:ext cx="3096" cy="2742"/>
              <a:chOff x="3120856" y="1275059"/>
              <a:chExt cx="1965877" cy="1741713"/>
            </a:xfrm>
          </p:grpSpPr>
          <p:sp>
            <p:nvSpPr>
              <p:cNvPr id="29" name="Freeform 5"/>
              <p:cNvSpPr/>
              <p:nvPr/>
            </p:nvSpPr>
            <p:spPr bwMode="auto">
              <a:xfrm rot="10800000">
                <a:off x="3120856" y="1275059"/>
                <a:ext cx="1965877" cy="1741713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rgbClr val="FF3399"/>
              </a:solidFill>
              <a:ln w="2540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355600" dist="88900" dir="2700000" algn="tl" rotWithShape="0">
                  <a:prstClr val="black">
                    <a:alpha val="28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0" name="矩形 29"/>
              <p:cNvSpPr/>
              <p:nvPr/>
            </p:nvSpPr>
            <p:spPr>
              <a:xfrm>
                <a:off x="3292541" y="1323850"/>
                <a:ext cx="1622528" cy="15702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96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III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16106\Desktop\25 读书分享会6.24 3d\sdvsd.pngsdvsd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2667635" y="-2667000"/>
            <a:ext cx="6858000" cy="12192000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25A397C4-FE1F-4D6F-B0B0-E0ADDE397C18}"/>
              </a:ext>
            </a:extLst>
          </p:cNvPr>
          <p:cNvSpPr txBox="1"/>
          <p:nvPr/>
        </p:nvSpPr>
        <p:spPr>
          <a:xfrm>
            <a:off x="1244765" y="654838"/>
            <a:ext cx="5884794" cy="631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32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EE3A5D3A-99B9-46D2-AFC7-2051B1B601AA}"/>
              </a:ext>
            </a:extLst>
          </p:cNvPr>
          <p:cNvSpPr txBox="1"/>
          <p:nvPr/>
        </p:nvSpPr>
        <p:spPr>
          <a:xfrm>
            <a:off x="937129" y="1620243"/>
            <a:ext cx="10435063" cy="1598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0000"/>
              </a:lnSpc>
              <a:buClr>
                <a:srgbClr val="333077"/>
              </a:buClr>
              <a:buFont typeface="Wingdings" panose="05000000000000000000" pitchFamily="2" charset="2"/>
              <a:buChar char="Ø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8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(*)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enthalpy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mol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0B52F3BC-7D5C-40E0-AD89-14CDFE48F3A8}"/>
              </a:ext>
            </a:extLst>
          </p:cNvPr>
          <p:cNvSpPr txBox="1"/>
          <p:nvPr/>
        </p:nvSpPr>
        <p:spPr>
          <a:xfrm>
            <a:off x="937129" y="4012551"/>
            <a:ext cx="10319450" cy="1081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Clr>
                <a:srgbClr val="333077"/>
              </a:buClr>
              <a:buFont typeface="Wingdings" panose="05000000000000000000" pitchFamily="2" charset="2"/>
              <a:buChar char="Ø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3843F1-400D-4E0E-B750-DD15047B29FF}"/>
              </a:ext>
            </a:extLst>
          </p:cNvPr>
          <p:cNvSpPr txBox="1"/>
          <p:nvPr/>
        </p:nvSpPr>
        <p:spPr>
          <a:xfrm>
            <a:off x="937129" y="3254307"/>
            <a:ext cx="10435063" cy="564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Clr>
                <a:srgbClr val="333077"/>
              </a:buClr>
              <a:buFont typeface="Wingdings" panose="05000000000000000000" pitchFamily="2" charset="2"/>
              <a:buChar char="Ø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l-GR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298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748B3A41-00EF-4ECB-A474-19CF5FA44D05}"/>
              </a:ext>
            </a:extLst>
          </p:cNvPr>
          <p:cNvSpPr txBox="1"/>
          <p:nvPr/>
        </p:nvSpPr>
        <p:spPr>
          <a:xfrm>
            <a:off x="1337812" y="5237757"/>
            <a:ext cx="6975869" cy="564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Clr>
                <a:srgbClr val="333077"/>
              </a:buClr>
              <a:buFont typeface="Arial" panose="020B0604020202020204" pitchFamily="34" charset="0"/>
              <a:buChar char="•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 </a:t>
            </a:r>
            <a:r>
              <a:rPr lang="el-GR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298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(O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(g)) = 0 kJ/mol.</a:t>
            </a:r>
          </a:p>
        </p:txBody>
      </p:sp>
    </p:spTree>
    <p:extLst>
      <p:ext uri="{BB962C8B-B14F-4D97-AF65-F5344CB8AC3E}">
        <p14:creationId xmlns:p14="http://schemas.microsoft.com/office/powerpoint/2010/main" val="162916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16106\Desktop\25 读书分享会6.24 3d\sdvsd.pngsdvsd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2667635" y="-2667000"/>
            <a:ext cx="6858000" cy="1219200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28681F3C-843E-4F6B-AD8C-67EE0CE64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2676" y="772344"/>
            <a:ext cx="8702563" cy="576369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FD97F4E6-F75E-4EA1-9740-20BEB0E3E2D5}"/>
              </a:ext>
            </a:extLst>
          </p:cNvPr>
          <p:cNvSpPr txBox="1"/>
          <p:nvPr/>
        </p:nvSpPr>
        <p:spPr>
          <a:xfrm>
            <a:off x="1460938" y="208087"/>
            <a:ext cx="9322675" cy="564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Varela Round" panose="020B0604020202020204" charset="-79"/>
              </a:rPr>
              <a:t>Bảng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Varela Round" panose="020B0604020202020204" charset="-79"/>
              </a:rPr>
              <a:t> 17.1.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Varela Round" panose="020B0604020202020204" charset="-79"/>
              </a:rPr>
              <a:t>Nhiệt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Varela Round" panose="020B0604020202020204" charset="-79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Varela Round" panose="020B0604020202020204" charset="-79"/>
              </a:rPr>
              <a:t>tạo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Varela Round" panose="020B0604020202020204" charset="-79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Varela Round" panose="020B0604020202020204" charset="-79"/>
              </a:rPr>
              <a:t>thành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Varela Round" panose="020B0604020202020204" charset="-79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Varela Round" panose="020B0604020202020204" charset="-79"/>
              </a:rPr>
              <a:t>chuẩn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Varela Round" panose="020B0604020202020204" charset="-79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Varela Round" panose="020B0604020202020204" charset="-79"/>
              </a:rPr>
              <a:t>của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Varela Round" panose="020B0604020202020204" charset="-79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Varela Round" panose="020B0604020202020204" charset="-79"/>
              </a:rPr>
              <a:t>một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Varela Round" panose="020B0604020202020204" charset="-79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Varela Round" panose="020B0604020202020204" charset="-79"/>
              </a:rPr>
              <a:t>số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Varela Round" panose="020B0604020202020204" charset="-79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Varela Round" panose="020B0604020202020204" charset="-79"/>
              </a:rPr>
              <a:t>chất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Varela Round" panose="020B0604020202020204" charset="-79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Varela Round" panose="020B0604020202020204" charset="-79"/>
              </a:rPr>
              <a:t>thường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Varela Round" panose="020B0604020202020204" charset="-79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Varela Round" panose="020B0604020202020204" charset="-79"/>
              </a:rPr>
              <a:t>gặp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Varela Round" panose="020B0604020202020204" charset="-79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6462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16106\Desktop\25 读书分享会6.24 3d\sdvsd.pngsdvsd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2667635" y="-2667000"/>
            <a:ext cx="6858000" cy="12192000"/>
          </a:xfrm>
          <a:prstGeom prst="rect">
            <a:avLst/>
          </a:prstGeom>
        </p:spPr>
      </p:pic>
      <p:sp>
        <p:nvSpPr>
          <p:cNvPr id="8" name="TextBox 74">
            <a:extLst>
              <a:ext uri="{FF2B5EF4-FFF2-40B4-BE49-F238E27FC236}">
                <a16:creationId xmlns:a16="http://schemas.microsoft.com/office/drawing/2014/main" id="{D910A1F9-470D-4B77-98FE-784809109BF6}"/>
              </a:ext>
            </a:extLst>
          </p:cNvPr>
          <p:cNvSpPr txBox="1"/>
          <p:nvPr/>
        </p:nvSpPr>
        <p:spPr>
          <a:xfrm>
            <a:off x="777765" y="213390"/>
            <a:ext cx="10636469" cy="3666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  <a:p>
            <a:pPr>
              <a:lnSpc>
                <a:spcPct val="12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hydrogen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oxygen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H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(g) + ½ O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→ H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O(l)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mol H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O(l)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mol H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½ mol O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285,8 kJ.</a:t>
            </a:r>
          </a:p>
          <a:p>
            <a:pPr>
              <a:lnSpc>
                <a:spcPct val="12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el-GR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800" b="0" i="0" baseline="-25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298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O(l)) = -285,8 kJ/mol.</a:t>
            </a:r>
          </a:p>
        </p:txBody>
      </p:sp>
      <p:sp>
        <p:nvSpPr>
          <p:cNvPr id="9" name="TextBox 74">
            <a:extLst>
              <a:ext uri="{FF2B5EF4-FFF2-40B4-BE49-F238E27FC236}">
                <a16:creationId xmlns:a16="http://schemas.microsoft.com/office/drawing/2014/main" id="{4670F3CA-9EA7-47B1-97E0-10B23A948C33}"/>
              </a:ext>
            </a:extLst>
          </p:cNvPr>
          <p:cNvSpPr txBox="1"/>
          <p:nvPr/>
        </p:nvSpPr>
        <p:spPr>
          <a:xfrm>
            <a:off x="920838" y="3751418"/>
            <a:ext cx="10808707" cy="2600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½ N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(g) + ½ O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(g)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→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NO(g)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enthalpy: </a:t>
            </a:r>
            <a:r>
              <a:rPr lang="el-GR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800" b="0" i="0" baseline="-25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298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(NO(g))= +90,3 kJ/mol.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l-GR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Δ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298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 0,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2635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16106\Desktop\25 读书分享会6.24 3d\sdvsd.pngsdvsd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2667635" y="-2667000"/>
            <a:ext cx="6858000" cy="12192000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411BFC23-729C-4BE0-BE14-5A1C4D955277}"/>
              </a:ext>
            </a:extLst>
          </p:cNvPr>
          <p:cNvSpPr txBox="1"/>
          <p:nvPr/>
        </p:nvSpPr>
        <p:spPr>
          <a:xfrm>
            <a:off x="564956" y="1529144"/>
            <a:ext cx="10670603" cy="3246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Clr>
                <a:srgbClr val="333077"/>
              </a:buClr>
              <a:buFont typeface="Wingdings" panose="05000000000000000000" pitchFamily="2" charset="2"/>
              <a:buChar char="Ø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enthalpy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342900" indent="-342900" algn="just">
              <a:lnSpc>
                <a:spcPct val="150000"/>
              </a:lnSpc>
              <a:buClr>
                <a:srgbClr val="333077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  <a:buClr>
                <a:srgbClr val="333077"/>
              </a:buClr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l-GR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800" b="0" i="0" baseline="-25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298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Σ</a:t>
            </a:r>
            <a:r>
              <a:rPr lang="el-GR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298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- 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Σ</a:t>
            </a:r>
            <a:r>
              <a:rPr lang="el-GR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298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AFF4CDD7-8444-4312-8927-B43B186004F7}"/>
              </a:ext>
            </a:extLst>
          </p:cNvPr>
          <p:cNvSpPr txBox="1"/>
          <p:nvPr/>
        </p:nvSpPr>
        <p:spPr>
          <a:xfrm>
            <a:off x="212859" y="574213"/>
            <a:ext cx="113747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enthalpy </a:t>
            </a:r>
            <a:r>
              <a:rPr 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32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F17187A3-F2BF-4036-BB08-1F79E4F0BA50}"/>
              </a:ext>
            </a:extLst>
          </p:cNvPr>
          <p:cNvSpPr txBox="1"/>
          <p:nvPr/>
        </p:nvSpPr>
        <p:spPr>
          <a:xfrm>
            <a:off x="550783" y="4976250"/>
            <a:ext cx="10684776" cy="1307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Clr>
                <a:srgbClr val="333077"/>
              </a:buClr>
              <a:buFont typeface="Wingdings" panose="05000000000000000000" pitchFamily="2" charset="2"/>
              <a:buChar char="Ø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5249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16106\Desktop\25 读书分享会6.24 3d\sdvsd.pngsdvsd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2667635" y="-2667000"/>
            <a:ext cx="6858000" cy="12192000"/>
          </a:xfrm>
          <a:prstGeom prst="rect">
            <a:avLst/>
          </a:prstGeom>
        </p:spPr>
      </p:pic>
      <p:sp>
        <p:nvSpPr>
          <p:cNvPr id="8" name="TextBox 74">
            <a:extLst>
              <a:ext uri="{FF2B5EF4-FFF2-40B4-BE49-F238E27FC236}">
                <a16:creationId xmlns:a16="http://schemas.microsoft.com/office/drawing/2014/main" id="{79213687-035A-4E66-954B-140377522898}"/>
              </a:ext>
            </a:extLst>
          </p:cNvPr>
          <p:cNvSpPr txBox="1"/>
          <p:nvPr/>
        </p:nvSpPr>
        <p:spPr>
          <a:xfrm>
            <a:off x="840828" y="842438"/>
            <a:ext cx="1052085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enthalpy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   SO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(g) + O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(g)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→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(l)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298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–296,8 kJ/ mol,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(l)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-441,0 kJ/mol.</a:t>
            </a:r>
          </a:p>
        </p:txBody>
      </p:sp>
      <p:sp>
        <p:nvSpPr>
          <p:cNvPr id="9" name="TextBox 90">
            <a:extLst>
              <a:ext uri="{FF2B5EF4-FFF2-40B4-BE49-F238E27FC236}">
                <a16:creationId xmlns:a16="http://schemas.microsoft.com/office/drawing/2014/main" id="{082911F3-D6F1-451F-8ADC-64D2EE5F2DDB}"/>
              </a:ext>
            </a:extLst>
          </p:cNvPr>
          <p:cNvSpPr txBox="1"/>
          <p:nvPr/>
        </p:nvSpPr>
        <p:spPr>
          <a:xfrm>
            <a:off x="1537694" y="4144714"/>
            <a:ext cx="966958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800" b="0" i="0" baseline="-25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298 </a:t>
            </a: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l-GR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800" b="0" i="0" baseline="-25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298</a:t>
            </a: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(SO</a:t>
            </a:r>
            <a:r>
              <a:rPr lang="pt-BR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(l)) – [</a:t>
            </a:r>
            <a:r>
              <a:rPr lang="el-GR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800" b="0" i="0" baseline="-25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298</a:t>
            </a: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(SO</a:t>
            </a:r>
            <a:r>
              <a:rPr lang="pt-BR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(g)) + ½ </a:t>
            </a:r>
            <a:r>
              <a:rPr lang="el-GR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800" b="0" i="0" baseline="-25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298</a:t>
            </a: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(O</a:t>
            </a:r>
            <a:r>
              <a:rPr lang="pt-BR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(g))]</a:t>
            </a:r>
          </a:p>
          <a:p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= -441,0 - (-296,8 + 0 * ½ )= -144,2 (kJ).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10">
            <a:extLst>
              <a:ext uri="{FF2B5EF4-FFF2-40B4-BE49-F238E27FC236}">
                <a16:creationId xmlns:a16="http://schemas.microsoft.com/office/drawing/2014/main" id="{9FA17CE8-4F66-46F3-B76D-F18D2362476B}"/>
              </a:ext>
            </a:extLst>
          </p:cNvPr>
          <p:cNvSpPr txBox="1"/>
          <p:nvPr/>
        </p:nvSpPr>
        <p:spPr>
          <a:xfrm>
            <a:off x="4962712" y="3269658"/>
            <a:ext cx="1919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u="none" strike="noStrike" kern="1200" cap="none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Lời</a:t>
            </a:r>
            <a:r>
              <a:rPr kumimoji="0" lang="en-US" altLang="zh-CN" sz="2800" b="1" u="none" strike="noStrike" kern="1200" cap="none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u="none" strike="noStrike" kern="1200" cap="none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giải</a:t>
            </a:r>
            <a:endParaRPr kumimoji="0" lang="zh-CN" altLang="en-US" sz="2800" b="1" u="none" strike="noStrike" kern="1200" cap="none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118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16106\Desktop\25 读书分享会6.24 3d\sdvsd.pngsdvsd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2667635" y="-2667000"/>
            <a:ext cx="6858000" cy="12192000"/>
          </a:xfrm>
          <a:prstGeom prst="rect">
            <a:avLst/>
          </a:prstGeom>
        </p:spPr>
      </p:pic>
      <p:sp>
        <p:nvSpPr>
          <p:cNvPr id="10" name="TextBox 74">
            <a:extLst>
              <a:ext uri="{FF2B5EF4-FFF2-40B4-BE49-F238E27FC236}">
                <a16:creationId xmlns:a16="http://schemas.microsoft.com/office/drawing/2014/main" id="{68AD0DFB-726B-4C73-93A9-397EA97111A7}"/>
              </a:ext>
            </a:extLst>
          </p:cNvPr>
          <p:cNvSpPr txBox="1"/>
          <p:nvPr/>
        </p:nvSpPr>
        <p:spPr>
          <a:xfrm>
            <a:off x="1112060" y="955667"/>
            <a:ext cx="9967879" cy="3246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thiên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enthalpy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sau ở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4F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(s) + 11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(g)- → 2Fe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(s) + 8SO</a:t>
            </a:r>
            <a:r>
              <a:rPr lang="vi-VN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(g)</a:t>
            </a:r>
          </a:p>
          <a:p>
            <a:pPr>
              <a:lnSpc>
                <a:spcPct val="150000"/>
              </a:lnSpc>
            </a:pP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298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FeS</a:t>
            </a:r>
            <a:r>
              <a:rPr lang="vi-VN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(s),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(s)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</a:t>
            </a:r>
            <a:r>
              <a:rPr lang="vi-VN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(g)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-177,9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kJ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mol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-825,5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kJ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mol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-296,8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kJ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mol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08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16106\Desktop\25 读书分享会6.24 3d\sdvsd.pngsdvsd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2667635" y="-2667000"/>
            <a:ext cx="6858000" cy="12192000"/>
          </a:xfrm>
          <a:prstGeom prst="rect">
            <a:avLst/>
          </a:prstGeom>
        </p:spPr>
      </p:pic>
      <p:sp>
        <p:nvSpPr>
          <p:cNvPr id="6" name="文本框 10">
            <a:extLst>
              <a:ext uri="{FF2B5EF4-FFF2-40B4-BE49-F238E27FC236}">
                <a16:creationId xmlns:a16="http://schemas.microsoft.com/office/drawing/2014/main" id="{2FF93992-A170-4F08-B31E-B98E8596C933}"/>
              </a:ext>
            </a:extLst>
          </p:cNvPr>
          <p:cNvSpPr txBox="1"/>
          <p:nvPr/>
        </p:nvSpPr>
        <p:spPr>
          <a:xfrm>
            <a:off x="4794546" y="652582"/>
            <a:ext cx="1919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u="none" strike="noStrike" kern="1200" cap="none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Lời</a:t>
            </a:r>
            <a:r>
              <a:rPr kumimoji="0" lang="en-US" altLang="zh-CN" sz="2800" b="1" u="none" strike="noStrike" kern="1200" cap="none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u="none" strike="noStrike" kern="1200" cap="none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giải</a:t>
            </a:r>
            <a:endParaRPr kumimoji="0" lang="zh-CN" altLang="en-US" sz="2800" b="1" u="none" strike="noStrike" kern="1200" cap="none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7" name="TextBox 74">
            <a:extLst>
              <a:ext uri="{FF2B5EF4-FFF2-40B4-BE49-F238E27FC236}">
                <a16:creationId xmlns:a16="http://schemas.microsoft.com/office/drawing/2014/main" id="{5149A74B-155B-4BE4-9270-AFA147AABA16}"/>
              </a:ext>
            </a:extLst>
          </p:cNvPr>
          <p:cNvSpPr txBox="1"/>
          <p:nvPr/>
        </p:nvSpPr>
        <p:spPr>
          <a:xfrm>
            <a:off x="1705759" y="1256766"/>
            <a:ext cx="10017041" cy="47007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Σ </a:t>
            </a:r>
            <a:r>
              <a:rPr lang="el-GR" sz="2800" b="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298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l-GR" sz="2800" b="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298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FeS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(s))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*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+ </a:t>
            </a:r>
            <a:r>
              <a:rPr lang="el-GR" sz="2800" b="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298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(O</a:t>
            </a:r>
            <a:r>
              <a:rPr lang="vi-VN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(g))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(-177,9)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+ 0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11= -711,6 (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kJ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20000"/>
              </a:lnSpc>
            </a:pP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Σ </a:t>
            </a:r>
            <a:r>
              <a:rPr lang="el-GR" sz="2800" b="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298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l-GR" sz="2800" b="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298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(Fe</a:t>
            </a:r>
            <a:r>
              <a:rPr lang="vi-VN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(s))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+ </a:t>
            </a:r>
            <a:r>
              <a:rPr lang="el-GR" sz="2800" b="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298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(SO</a:t>
            </a:r>
            <a:r>
              <a:rPr lang="vi-VN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(g))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(-825,5)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+ (-296,8)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=-4 025,4 (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kJ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20000"/>
              </a:lnSpc>
            </a:pP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thiên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enthalpy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800" b="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800" b="0" i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298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Σ </a:t>
            </a:r>
            <a:r>
              <a:rPr lang="el-GR" sz="2800" b="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298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-</a:t>
            </a:r>
            <a:r>
              <a:rPr lang="el-GR" sz="2800" b="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Σ </a:t>
            </a:r>
            <a:r>
              <a:rPr lang="el-GR" sz="2800" b="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298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-4 025,4 – (-711,6) = -3 313,8 (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kJ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34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16106\Desktop\25 读书分享会6.24 3d\sdvsd.pngsdvsd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2667635" y="-2667000"/>
            <a:ext cx="6858000" cy="12192000"/>
          </a:xfrm>
          <a:prstGeom prst="rect">
            <a:avLst/>
          </a:prstGeom>
        </p:spPr>
      </p:pic>
      <p:grpSp>
        <p:nvGrpSpPr>
          <p:cNvPr id="49" name="组合 5">
            <a:extLst>
              <a:ext uri="{FF2B5EF4-FFF2-40B4-BE49-F238E27FC236}">
                <a16:creationId xmlns:a16="http://schemas.microsoft.com/office/drawing/2014/main" id="{F0C1132A-CCBF-418B-3397-E966CDC40FC5}"/>
              </a:ext>
            </a:extLst>
          </p:cNvPr>
          <p:cNvGrpSpPr/>
          <p:nvPr/>
        </p:nvGrpSpPr>
        <p:grpSpPr>
          <a:xfrm>
            <a:off x="740410" y="80645"/>
            <a:ext cx="4617974" cy="1288415"/>
            <a:chOff x="1166" y="127"/>
            <a:chExt cx="7272" cy="2029"/>
          </a:xfrm>
        </p:grpSpPr>
        <p:sp>
          <p:nvSpPr>
            <p:cNvPr id="50" name="文本框 10">
              <a:extLst>
                <a:ext uri="{FF2B5EF4-FFF2-40B4-BE49-F238E27FC236}">
                  <a16:creationId xmlns:a16="http://schemas.microsoft.com/office/drawing/2014/main" id="{6B509AF9-C1E1-BA25-B61E-DB63592767AF}"/>
                </a:ext>
              </a:extLst>
            </p:cNvPr>
            <p:cNvSpPr txBox="1"/>
            <p:nvPr/>
          </p:nvSpPr>
          <p:spPr>
            <a:xfrm>
              <a:off x="3008" y="790"/>
              <a:ext cx="5430" cy="1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600" b="1" u="none" strike="noStrike" kern="1200" cap="none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Khởi</a:t>
              </a:r>
              <a:r>
                <a:rPr kumimoji="0" lang="en-US" altLang="zh-CN" sz="3600" b="1" u="none" strike="noStrike" kern="1200" cap="none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600" b="1" u="none" strike="noStrike" kern="1200" cap="none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động</a:t>
              </a:r>
              <a:endParaRPr kumimoji="0" lang="zh-CN" altLang="en-US" sz="3600" b="1" u="none" strike="noStrike" kern="1200" cap="none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pic>
          <p:nvPicPr>
            <p:cNvPr id="51" name="图片 14" descr="C:\Users\16106\Desktop\25 读书分享会6.24 3d\73354.png73354">
              <a:extLst>
                <a:ext uri="{FF2B5EF4-FFF2-40B4-BE49-F238E27FC236}">
                  <a16:creationId xmlns:a16="http://schemas.microsoft.com/office/drawing/2014/main" id="{D36396BC-B5FD-6CE1-3510-025836F81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1800000" flipH="1">
              <a:off x="1166" y="127"/>
              <a:ext cx="1982" cy="2029"/>
            </a:xfrm>
            <a:prstGeom prst="rect">
              <a:avLst/>
            </a:prstGeom>
          </p:spPr>
        </p:pic>
      </p:grpSp>
      <p:sp>
        <p:nvSpPr>
          <p:cNvPr id="52" name="文本框 27">
            <a:extLst>
              <a:ext uri="{FF2B5EF4-FFF2-40B4-BE49-F238E27FC236}">
                <a16:creationId xmlns:a16="http://schemas.microsoft.com/office/drawing/2014/main" id="{9E4E597F-8330-069A-6079-CDBFADBDB28B}"/>
              </a:ext>
            </a:extLst>
          </p:cNvPr>
          <p:cNvSpPr txBox="1"/>
          <p:nvPr/>
        </p:nvSpPr>
        <p:spPr>
          <a:xfrm>
            <a:off x="798338" y="1182977"/>
            <a:ext cx="1043950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Phản ứng giữa đường glucose với oxygen tạo ra carbon dioxide, hơi nước và tỏa nhiều nhiệt. </a:t>
            </a:r>
            <a:endParaRPr lang="vi-VN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AB8F69DB-0638-4A81-A0ED-BE34C2E5F8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25" y="2284790"/>
            <a:ext cx="7143750" cy="40715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16106\Desktop\25 读书分享会6.24 3d\sdvsd.pngsdvsd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2667635" y="-2667000"/>
            <a:ext cx="6858000" cy="12192000"/>
          </a:xfrm>
          <a:prstGeom prst="rect">
            <a:avLst/>
          </a:prstGeom>
        </p:spPr>
      </p:pic>
      <p:pic>
        <p:nvPicPr>
          <p:cNvPr id="77" name="图片 76" descr="C:\Users\16106\Desktop\25 读书分享会6.24 3d\51miz-E940077-11863DD0.png51miz-E940077-11863DD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81273" y="394472"/>
            <a:ext cx="2307390" cy="1756479"/>
          </a:xfrm>
          <a:prstGeom prst="rect">
            <a:avLst/>
          </a:prstGeom>
        </p:spPr>
      </p:pic>
      <p:sp>
        <p:nvSpPr>
          <p:cNvPr id="18" name="Rectangle 34">
            <a:extLst>
              <a:ext uri="{FF2B5EF4-FFF2-40B4-BE49-F238E27FC236}">
                <a16:creationId xmlns:a16="http://schemas.microsoft.com/office/drawing/2014/main" id="{30D3EDE4-46C8-60E7-D1E0-7EFC87F08726}"/>
              </a:ext>
            </a:extLst>
          </p:cNvPr>
          <p:cNvSpPr/>
          <p:nvPr/>
        </p:nvSpPr>
        <p:spPr>
          <a:xfrm>
            <a:off x="5208393" y="747977"/>
            <a:ext cx="3392714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lnSpc>
                <a:spcPct val="130000"/>
              </a:lnSpc>
            </a:pP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EM CÓ BIẾT</a:t>
            </a:r>
            <a:endParaRPr lang="zh-CN" alt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70D80F-8C5E-5A3E-3E23-35D58B26FE19}"/>
              </a:ext>
            </a:extLst>
          </p:cNvPr>
          <p:cNvSpPr txBox="1"/>
          <p:nvPr/>
        </p:nvSpPr>
        <p:spPr>
          <a:xfrm>
            <a:off x="843786" y="2016595"/>
            <a:ext cx="10504428" cy="4093428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nghiên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năm 1840,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G.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Hess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(He-xo)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sau mang tên ông, trong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thay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không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trung gian.</a:t>
            </a:r>
          </a:p>
          <a:p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Hess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cơ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như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năng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liên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 đưa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không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3" name="图片 76" descr="C:\Users\16106\Desktop\25 读书分享会6.24 3d\51miz-E940077-11863DD0.png51miz-E940077-11863DD0">
            <a:extLst>
              <a:ext uri="{FF2B5EF4-FFF2-40B4-BE49-F238E27FC236}">
                <a16:creationId xmlns:a16="http://schemas.microsoft.com/office/drawing/2014/main" id="{6D296BCF-E551-8C59-2069-9513A1E7A4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11287" y="250924"/>
            <a:ext cx="2184265" cy="166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0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16106\Desktop\25 读书分享会6.24 3d\sdvsd.pngsdvsd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11" name="文本框 85">
            <a:extLst>
              <a:ext uri="{FF2B5EF4-FFF2-40B4-BE49-F238E27FC236}">
                <a16:creationId xmlns:a16="http://schemas.microsoft.com/office/drawing/2014/main" id="{8931B8CE-001E-4248-A217-95AD0F5F52A7}"/>
              </a:ext>
            </a:extLst>
          </p:cNvPr>
          <p:cNvSpPr txBox="1"/>
          <p:nvPr/>
        </p:nvSpPr>
        <p:spPr>
          <a:xfrm>
            <a:off x="746236" y="872359"/>
            <a:ext cx="10583916" cy="2324803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 sz="1600" b="1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vi-VN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vi-VN" sz="2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>
              <a:lnSpc>
                <a:spcPct val="100000"/>
              </a:lnSpc>
            </a:pPr>
            <a:r>
              <a:rPr lang="vi-VN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C(kim cương) 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→ </a:t>
            </a:r>
            <a:r>
              <a:rPr lang="vi-VN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C(</a:t>
            </a:r>
            <a:r>
              <a:rPr lang="vi-VN" sz="2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graphite</a:t>
            </a:r>
            <a:r>
              <a:rPr lang="vi-VN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l-GR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b="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="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400" b="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298= 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-1,9 kJ</a:t>
            </a:r>
            <a:endParaRPr lang="vi-VN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r>
              <a:rPr lang="vi-VN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Ở </a:t>
            </a:r>
            <a:r>
              <a:rPr lang="vi-VN" sz="2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vi-VN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vi-VN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vi-VN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kim cương hay </a:t>
            </a:r>
            <a:r>
              <a:rPr lang="vi-VN" sz="2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graphite</a:t>
            </a:r>
            <a:r>
              <a:rPr lang="vi-VN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vi-VN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2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vi-VN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hơn?</a:t>
            </a:r>
          </a:p>
          <a:p>
            <a:pPr algn="l">
              <a:lnSpc>
                <a:spcPct val="100000"/>
              </a:lnSpc>
            </a:pPr>
            <a:r>
              <a:rPr lang="vi-VN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Trong </a:t>
            </a:r>
            <a:r>
              <a:rPr lang="vi-VN" sz="2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vi-VN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vi-VN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vi-VN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r>
              <a:rPr lang="vi-VN" sz="2400" b="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(g): C(s) + O</a:t>
            </a:r>
            <a:r>
              <a:rPr lang="vi-VN" sz="2400" b="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(g)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vi-VN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r>
              <a:rPr lang="vi-VN" sz="2400" b="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(g).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carbon</a:t>
            </a:r>
            <a:r>
              <a:rPr lang="vi-VN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vi-VN" sz="2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vi-VN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kim cương hay </a:t>
            </a:r>
            <a:r>
              <a:rPr lang="vi-VN" sz="2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graphite</a:t>
            </a:r>
            <a:r>
              <a:rPr lang="vi-VN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defTabSz="866775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800" b="0" baseline="-25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10">
            <a:extLst>
              <a:ext uri="{FF2B5EF4-FFF2-40B4-BE49-F238E27FC236}">
                <a16:creationId xmlns:a16="http://schemas.microsoft.com/office/drawing/2014/main" id="{9D838FBE-3751-4D4E-867E-EF396C640372}"/>
              </a:ext>
            </a:extLst>
          </p:cNvPr>
          <p:cNvSpPr txBox="1"/>
          <p:nvPr/>
        </p:nvSpPr>
        <p:spPr>
          <a:xfrm>
            <a:off x="4983733" y="3268643"/>
            <a:ext cx="1919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u="none" strike="noStrike" kern="1200" cap="none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Lời</a:t>
            </a:r>
            <a:r>
              <a:rPr kumimoji="0" lang="en-US" altLang="zh-CN" sz="2800" b="1" u="none" strike="noStrike" kern="1200" cap="none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u="none" strike="noStrike" kern="1200" cap="none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giải</a:t>
            </a:r>
            <a:endParaRPr kumimoji="0" lang="zh-CN" altLang="en-US" sz="2800" b="1" u="none" strike="noStrike" kern="1200" cap="none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F6C79BD-ED5C-46E5-816E-3A43212571F5}"/>
              </a:ext>
            </a:extLst>
          </p:cNvPr>
          <p:cNvSpPr txBox="1"/>
          <p:nvPr/>
        </p:nvSpPr>
        <p:spPr>
          <a:xfrm>
            <a:off x="1219200" y="3791863"/>
            <a:ext cx="1011095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enthalpy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298=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-1,9 kJ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⇒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⇒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Graphite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hơn kim cương nên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graphite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Ở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graphite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nên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vỡ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⇒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Graphite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⇒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trên,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carbon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kim cương.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36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31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16106\Desktop\25 读书分享会6.24 3d\sdvsd.pngsdvsd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11" name="文本框 85">
            <a:extLst>
              <a:ext uri="{FF2B5EF4-FFF2-40B4-BE49-F238E27FC236}">
                <a16:creationId xmlns:a16="http://schemas.microsoft.com/office/drawing/2014/main" id="{8931B8CE-001E-4248-A217-95AD0F5F52A7}"/>
              </a:ext>
            </a:extLst>
          </p:cNvPr>
          <p:cNvSpPr txBox="1"/>
          <p:nvPr/>
        </p:nvSpPr>
        <p:spPr>
          <a:xfrm>
            <a:off x="536028" y="1124608"/>
            <a:ext cx="10815143" cy="1384996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 sz="1600" b="1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vi-VN" sz="2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vi-VN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vi-VN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17.1, </a:t>
            </a:r>
            <a:r>
              <a:rPr lang="vi-VN" sz="2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vi-VN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vi-VN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vi-VN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 </a:t>
            </a:r>
            <a:r>
              <a:rPr lang="vi-VN" sz="2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enthalpy</a:t>
            </a:r>
            <a:r>
              <a:rPr lang="vi-VN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vi-VN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vi-VN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ethane</a:t>
            </a:r>
            <a:r>
              <a:rPr lang="vi-VN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vi-VN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b="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="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vi-VN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(g) + 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7/2 O</a:t>
            </a:r>
            <a:r>
              <a:rPr lang="vi-VN" sz="2400" b="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(g)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→</a:t>
            </a:r>
            <a:r>
              <a:rPr lang="vi-VN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vi-VN" sz="2400" b="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(g) + 3H</a:t>
            </a:r>
            <a:r>
              <a:rPr lang="en-US" sz="2400" b="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文本框 10">
            <a:extLst>
              <a:ext uri="{FF2B5EF4-FFF2-40B4-BE49-F238E27FC236}">
                <a16:creationId xmlns:a16="http://schemas.microsoft.com/office/drawing/2014/main" id="{9D838FBE-3751-4D4E-867E-EF396C640372}"/>
              </a:ext>
            </a:extLst>
          </p:cNvPr>
          <p:cNvSpPr txBox="1"/>
          <p:nvPr/>
        </p:nvSpPr>
        <p:spPr>
          <a:xfrm>
            <a:off x="4983732" y="2698787"/>
            <a:ext cx="1919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u="none" strike="noStrike" kern="1200" cap="none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Lời</a:t>
            </a:r>
            <a:r>
              <a:rPr kumimoji="0" lang="en-US" altLang="zh-CN" sz="2800" b="1" u="none" strike="noStrike" kern="1200" cap="none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u="none" strike="noStrike" kern="1200" cap="none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giải</a:t>
            </a:r>
            <a:endParaRPr kumimoji="0" lang="zh-CN" altLang="en-US" sz="2800" b="1" u="none" strike="noStrike" kern="1200" cap="none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4BA6B658-13A9-4F1E-B6C6-5832A2727E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743" y="3625999"/>
            <a:ext cx="7230514" cy="177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53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635" y="0"/>
            <a:ext cx="12192000" cy="6933565"/>
            <a:chOff x="1" y="0"/>
            <a:chExt cx="19200" cy="10919"/>
          </a:xfrm>
        </p:grpSpPr>
        <p:grpSp>
          <p:nvGrpSpPr>
            <p:cNvPr id="12" name="组合 11"/>
            <p:cNvGrpSpPr/>
            <p:nvPr/>
          </p:nvGrpSpPr>
          <p:grpSpPr>
            <a:xfrm>
              <a:off x="1" y="0"/>
              <a:ext cx="19200" cy="10919"/>
              <a:chOff x="1" y="0"/>
              <a:chExt cx="19200" cy="10919"/>
            </a:xfrm>
          </p:grpSpPr>
          <p:pic>
            <p:nvPicPr>
              <p:cNvPr id="5" name="图片 4" descr="C:\Users\16106\Desktop\25 读书分享会6.24 3d\sdvsd.pngsdvsd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 rot="16200000">
                <a:off x="4201" y="-4200"/>
                <a:ext cx="10800" cy="19200"/>
              </a:xfrm>
              <a:prstGeom prst="rect">
                <a:avLst/>
              </a:prstGeom>
            </p:spPr>
          </p:pic>
          <p:pic>
            <p:nvPicPr>
              <p:cNvPr id="6" name="图片 5" descr="C:\Users\16106\Desktop\25 读书分享会6.24 3d\3422523.png342252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2641" y="6175"/>
                <a:ext cx="5779" cy="4625"/>
              </a:xfrm>
              <a:prstGeom prst="rect">
                <a:avLst/>
              </a:prstGeom>
            </p:spPr>
          </p:pic>
          <p:pic>
            <p:nvPicPr>
              <p:cNvPr id="7" name="图片 6" descr="C:\Users\16106\Desktop\25 读书分享会6.24 3d\1231231.png1231231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25" y="7393"/>
                <a:ext cx="8335" cy="3526"/>
              </a:xfrm>
              <a:prstGeom prst="rect">
                <a:avLst/>
              </a:prstGeom>
            </p:spPr>
          </p:pic>
        </p:grpSp>
        <p:pic>
          <p:nvPicPr>
            <p:cNvPr id="15" name="图片 14" descr="C:\Users\16106\Desktop\25 读书分享会6.24 3d\73354.png73354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18900000">
              <a:off x="13395" y="1992"/>
              <a:ext cx="2153" cy="2203"/>
            </a:xfrm>
            <a:prstGeom prst="rect">
              <a:avLst/>
            </a:prstGeom>
          </p:spPr>
        </p:pic>
        <p:pic>
          <p:nvPicPr>
            <p:cNvPr id="16" name="图片 15" descr="C:\Users\16106\Desktop\25 读书分享会6.24 3d\73354.png73354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844" y="1179"/>
              <a:ext cx="3340" cy="2693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902135" y="986259"/>
            <a:ext cx="7309320" cy="5270893"/>
            <a:chOff x="1421" y="1553"/>
            <a:chExt cx="11511" cy="8301"/>
          </a:xfrm>
        </p:grpSpPr>
        <p:sp>
          <p:nvSpPr>
            <p:cNvPr id="2" name="标题 4"/>
            <p:cNvSpPr>
              <a:spLocks noGrp="1"/>
            </p:cNvSpPr>
            <p:nvPr/>
          </p:nvSpPr>
          <p:spPr>
            <a:xfrm>
              <a:off x="1421" y="7393"/>
              <a:ext cx="11511" cy="246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/>
            <a:p>
              <a:pPr algn="ctr" defTabSz="685800">
                <a:defRPr/>
              </a:pPr>
              <a:r>
                <a:rPr lang="en-US" sz="5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TÍNH BIẾN THIÊN ENTHAPY CỦA PHẢN ỨNG THEO NĂNG LƯỢNG LIÊN KẾT</a:t>
              </a:r>
              <a:endParaRPr lang="zh-CN" altLang="en-US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grpSp>
          <p:nvGrpSpPr>
            <p:cNvPr id="28" name="组合 27"/>
            <p:cNvGrpSpPr/>
            <p:nvPr/>
          </p:nvGrpSpPr>
          <p:grpSpPr>
            <a:xfrm>
              <a:off x="4919" y="1553"/>
              <a:ext cx="3096" cy="2742"/>
              <a:chOff x="3123804" y="1636939"/>
              <a:chExt cx="1965877" cy="1741713"/>
            </a:xfrm>
          </p:grpSpPr>
          <p:sp>
            <p:nvSpPr>
              <p:cNvPr id="29" name="Freeform 5"/>
              <p:cNvSpPr/>
              <p:nvPr/>
            </p:nvSpPr>
            <p:spPr bwMode="auto">
              <a:xfrm rot="10800000">
                <a:off x="3123804" y="1636939"/>
                <a:ext cx="1965877" cy="1741713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rgbClr val="0070C0"/>
              </a:solidFill>
              <a:ln w="2540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355600" dist="88900" dir="2700000" algn="tl" rotWithShape="0">
                  <a:prstClr val="black">
                    <a:alpha val="28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0" name="矩形 29"/>
              <p:cNvSpPr/>
              <p:nvPr/>
            </p:nvSpPr>
            <p:spPr>
              <a:xfrm>
                <a:off x="3313905" y="1685690"/>
                <a:ext cx="1553600" cy="15702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96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IV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5414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16106\Desktop\25 读书分享会6.24 3d\sdvsd.pngsdvsd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2667635" y="-2667000"/>
            <a:ext cx="6858000" cy="12192000"/>
          </a:xfrm>
          <a:prstGeom prst="rect">
            <a:avLst/>
          </a:prstGeom>
        </p:spPr>
      </p:pic>
      <p:sp>
        <p:nvSpPr>
          <p:cNvPr id="10" name="TextBox 2">
            <a:extLst>
              <a:ext uri="{FF2B5EF4-FFF2-40B4-BE49-F238E27FC236}">
                <a16:creationId xmlns:a16="http://schemas.microsoft.com/office/drawing/2014/main" id="{842C97AC-75AB-41EE-B492-4632EC648CA1}"/>
              </a:ext>
            </a:extLst>
          </p:cNvPr>
          <p:cNvSpPr txBox="1"/>
          <p:nvPr/>
        </p:nvSpPr>
        <p:spPr>
          <a:xfrm>
            <a:off x="714076" y="380471"/>
            <a:ext cx="10311276" cy="4539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FFFFFF"/>
              </a:buClr>
            </a:pP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phá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vỡ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50000"/>
              </a:lnSpc>
              <a:buClr>
                <a:srgbClr val="FFFFFF"/>
              </a:buClr>
            </a:pP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phá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vỡ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cung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cấp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phóng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50000"/>
              </a:lnSpc>
              <a:buClr>
                <a:srgbClr val="FFFFFF"/>
              </a:buClr>
            </a:pP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enthalpy 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), 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(ở 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áp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suất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12" name="TextBox 61">
            <a:extLst>
              <a:ext uri="{FF2B5EF4-FFF2-40B4-BE49-F238E27FC236}">
                <a16:creationId xmlns:a16="http://schemas.microsoft.com/office/drawing/2014/main" id="{3FA1E933-F7FA-41BC-8982-D865018E80F3}"/>
              </a:ext>
            </a:extLst>
          </p:cNvPr>
          <p:cNvSpPr txBox="1"/>
          <p:nvPr/>
        </p:nvSpPr>
        <p:spPr>
          <a:xfrm>
            <a:off x="714076" y="5203441"/>
            <a:ext cx="79916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FFFFFF"/>
              </a:buClr>
            </a:pP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- Ở 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800" b="0" i="0" baseline="-25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298 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ΣE</a:t>
            </a:r>
            <a:r>
              <a:rPr lang="en-US" sz="2800" baseline="-250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cđ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) - 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ΣE</a:t>
            </a:r>
            <a:r>
              <a:rPr lang="en-US" sz="2800" baseline="-250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sp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4608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16106\Desktop\25 读书分享会6.24 3d\sdvsd.pngsdvsd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2667635" y="-2667000"/>
            <a:ext cx="6858000" cy="12192000"/>
          </a:xfrm>
          <a:prstGeom prst="rect">
            <a:avLst/>
          </a:prstGeom>
        </p:spPr>
      </p:pic>
      <p:sp>
        <p:nvSpPr>
          <p:cNvPr id="7" name="TextBox 74">
            <a:extLst>
              <a:ext uri="{FF2B5EF4-FFF2-40B4-BE49-F238E27FC236}">
                <a16:creationId xmlns:a16="http://schemas.microsoft.com/office/drawing/2014/main" id="{180170FD-16AC-4BA5-9D65-64E06DD2BA20}"/>
              </a:ext>
            </a:extLst>
          </p:cNvPr>
          <p:cNvSpPr txBox="1"/>
          <p:nvPr/>
        </p:nvSpPr>
        <p:spPr>
          <a:xfrm>
            <a:off x="914400" y="451501"/>
            <a:ext cx="9984828" cy="2241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thiên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enthalpy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H</a:t>
            </a:r>
            <a:r>
              <a:rPr lang="vi-V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(g) + 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(g) → 2HCI(g)</a:t>
            </a:r>
          </a:p>
          <a:p>
            <a:pPr>
              <a:lnSpc>
                <a:spcPct val="150000"/>
              </a:lnSpc>
            </a:pP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(H-H) = 436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kJ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mol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-CI) = 243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kJ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mol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(H-CI) = 432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kJ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mol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4">
            <a:extLst>
              <a:ext uri="{FF2B5EF4-FFF2-40B4-BE49-F238E27FC236}">
                <a16:creationId xmlns:a16="http://schemas.microsoft.com/office/drawing/2014/main" id="{2FDF3D92-082B-4FE6-8F93-00BB16024E0B}"/>
              </a:ext>
            </a:extLst>
          </p:cNvPr>
          <p:cNvSpPr txBox="1"/>
          <p:nvPr/>
        </p:nvSpPr>
        <p:spPr>
          <a:xfrm>
            <a:off x="1132037" y="3565937"/>
            <a:ext cx="10135053" cy="2241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thiên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enthalpy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b="0" i="0" baseline="-25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298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Ep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(H-H) +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Ep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(CI-CI) – 2- E,(H-CI) = 436 + 243 - 2-432 = -185 (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kJ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khi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liên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H-CI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năng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hơn 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vỡ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liên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H-H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CHCI.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FE699D8-D998-4613-A2D7-71346B0D8EA8}"/>
              </a:ext>
            </a:extLst>
          </p:cNvPr>
          <p:cNvSpPr txBox="1"/>
          <p:nvPr/>
        </p:nvSpPr>
        <p:spPr>
          <a:xfrm>
            <a:off x="4946947" y="2830398"/>
            <a:ext cx="1919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u="none" strike="noStrike" kern="1200" cap="none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Lời</a:t>
            </a:r>
            <a:r>
              <a:rPr kumimoji="0" lang="en-US" altLang="zh-CN" sz="2400" b="1" u="none" strike="noStrike" kern="1200" cap="none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u="none" strike="noStrike" kern="1200" cap="none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giải</a:t>
            </a:r>
            <a:endParaRPr kumimoji="0" lang="zh-CN" altLang="en-US" sz="2400" b="1" u="none" strike="noStrike" kern="1200" cap="none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9112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16106\Desktop\25 读书分享会6.24 3d\sdvsd.pngsdvsd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2667635" y="-2667000"/>
            <a:ext cx="6858000" cy="12192000"/>
          </a:xfrm>
          <a:prstGeom prst="rect">
            <a:avLst/>
          </a:prstGeom>
        </p:spPr>
      </p:pic>
      <p:sp>
        <p:nvSpPr>
          <p:cNvPr id="11" name="TextBox 74">
            <a:extLst>
              <a:ext uri="{FF2B5EF4-FFF2-40B4-BE49-F238E27FC236}">
                <a16:creationId xmlns:a16="http://schemas.microsoft.com/office/drawing/2014/main" id="{9166F1C3-D993-410E-BD7A-E485ABD9464F}"/>
              </a:ext>
            </a:extLst>
          </p:cNvPr>
          <p:cNvSpPr txBox="1"/>
          <p:nvPr/>
        </p:nvSpPr>
        <p:spPr>
          <a:xfrm>
            <a:off x="656896" y="188412"/>
            <a:ext cx="10878207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thiên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enthalpy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(g) + H</a:t>
            </a:r>
            <a:r>
              <a:rPr lang="vi-V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(g)</a:t>
            </a:r>
          </a:p>
          <a:p>
            <a:pPr>
              <a:lnSpc>
                <a:spcPct val="150000"/>
              </a:lnSpc>
            </a:pP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liên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(ở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Không có mô tả.">
            <a:extLst>
              <a:ext uri="{FF2B5EF4-FFF2-40B4-BE49-F238E27FC236}">
                <a16:creationId xmlns:a16="http://schemas.microsoft.com/office/drawing/2014/main" id="{23B3D8E7-2087-45A7-89AC-93AB266AAC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" t="27512" r="4348" b="50000"/>
          <a:stretch/>
        </p:blipFill>
        <p:spPr bwMode="auto">
          <a:xfrm>
            <a:off x="1894393" y="1876375"/>
            <a:ext cx="7542567" cy="116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本框 10">
            <a:extLst>
              <a:ext uri="{FF2B5EF4-FFF2-40B4-BE49-F238E27FC236}">
                <a16:creationId xmlns:a16="http://schemas.microsoft.com/office/drawing/2014/main" id="{BF259CDC-984A-40D3-A1C1-73F1A5338690}"/>
              </a:ext>
            </a:extLst>
          </p:cNvPr>
          <p:cNvSpPr txBox="1"/>
          <p:nvPr/>
        </p:nvSpPr>
        <p:spPr>
          <a:xfrm>
            <a:off x="4946947" y="3198166"/>
            <a:ext cx="1919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u="none" strike="noStrike" kern="1200" cap="none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Lời</a:t>
            </a:r>
            <a:r>
              <a:rPr kumimoji="0" lang="en-US" altLang="zh-CN" sz="2400" b="1" u="none" strike="noStrike" kern="1200" cap="none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400" b="1" u="none" strike="noStrike" kern="1200" cap="none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giải</a:t>
            </a:r>
            <a:endParaRPr kumimoji="0" lang="zh-CN" altLang="en-US" sz="2400" b="1" u="none" strike="noStrike" kern="1200" cap="none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4" name="Group 10">
            <a:extLst>
              <a:ext uri="{FF2B5EF4-FFF2-40B4-BE49-F238E27FC236}">
                <a16:creationId xmlns:a16="http://schemas.microsoft.com/office/drawing/2014/main" id="{2B8663B9-D8BB-4101-B364-5679A3BE8707}"/>
              </a:ext>
            </a:extLst>
          </p:cNvPr>
          <p:cNvGrpSpPr/>
          <p:nvPr/>
        </p:nvGrpSpPr>
        <p:grpSpPr>
          <a:xfrm>
            <a:off x="2024427" y="3757694"/>
            <a:ext cx="8717145" cy="2184241"/>
            <a:chOff x="1304243" y="1341657"/>
            <a:chExt cx="8717145" cy="2184241"/>
          </a:xfrm>
        </p:grpSpPr>
        <p:sp>
          <p:nvSpPr>
            <p:cNvPr id="15" name="TextBox 74">
              <a:extLst>
                <a:ext uri="{FF2B5EF4-FFF2-40B4-BE49-F238E27FC236}">
                  <a16:creationId xmlns:a16="http://schemas.microsoft.com/office/drawing/2014/main" id="{D021FCE3-CEB6-4B13-86CC-DC825F920064}"/>
                </a:ext>
              </a:extLst>
            </p:cNvPr>
            <p:cNvSpPr txBox="1"/>
            <p:nvPr/>
          </p:nvSpPr>
          <p:spPr>
            <a:xfrm>
              <a:off x="1304243" y="2391933"/>
              <a:ext cx="8717145" cy="11339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pt-BR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→ </a:t>
              </a:r>
              <a:r>
                <a:rPr lang="el-GR" sz="2400" b="0" i="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Δ</a:t>
              </a:r>
              <a:r>
                <a:rPr lang="en-US" sz="2400" b="0" i="0" baseline="-2500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2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en-US" sz="2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298 </a:t>
              </a:r>
              <a:r>
                <a:rPr lang="pt-BR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 E</a:t>
              </a:r>
              <a:r>
                <a:rPr lang="pt-BR" sz="2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pt-BR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(C=C) + 4E</a:t>
              </a:r>
              <a:r>
                <a:rPr lang="pt-BR" sz="2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pt-BR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(C-H) + E</a:t>
              </a:r>
              <a:r>
                <a:rPr lang="pt-BR" sz="2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pt-BR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(H–H) – E</a:t>
              </a:r>
              <a:r>
                <a:rPr lang="pt-BR" sz="2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pt-BR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(C-C)- 6E</a:t>
              </a:r>
              <a:r>
                <a:rPr lang="pt-BR" sz="2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pt-BR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(C-H)</a:t>
              </a:r>
            </a:p>
            <a:p>
              <a:pPr>
                <a:lnSpc>
                  <a:spcPct val="150000"/>
                </a:lnSpc>
              </a:pPr>
              <a:r>
                <a:rPr lang="pt-BR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= 612 + 4-418 + 436 – 346 - 6.418 = -134 (kJ)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6" name="Group 108">
              <a:extLst>
                <a:ext uri="{FF2B5EF4-FFF2-40B4-BE49-F238E27FC236}">
                  <a16:creationId xmlns:a16="http://schemas.microsoft.com/office/drawing/2014/main" id="{32CF254E-A382-4C2E-B904-DC4620374117}"/>
                </a:ext>
              </a:extLst>
            </p:cNvPr>
            <p:cNvGrpSpPr/>
            <p:nvPr/>
          </p:nvGrpSpPr>
          <p:grpSpPr>
            <a:xfrm>
              <a:off x="2636955" y="1341657"/>
              <a:ext cx="5714079" cy="873262"/>
              <a:chOff x="2085858" y="1186642"/>
              <a:chExt cx="5714079" cy="873262"/>
            </a:xfrm>
          </p:grpSpPr>
          <p:sp>
            <p:nvSpPr>
              <p:cNvPr id="17" name="TextBox 109">
                <a:extLst>
                  <a:ext uri="{FF2B5EF4-FFF2-40B4-BE49-F238E27FC236}">
                    <a16:creationId xmlns:a16="http://schemas.microsoft.com/office/drawing/2014/main" id="{0EE66691-95F0-43EB-890F-8D5B9FDED002}"/>
                  </a:ext>
                </a:extLst>
              </p:cNvPr>
              <p:cNvSpPr txBox="1"/>
              <p:nvPr/>
            </p:nvSpPr>
            <p:spPr>
              <a:xfrm>
                <a:off x="2085858" y="1432193"/>
                <a:ext cx="571407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H–C=C–H  +  H–H </a:t>
                </a:r>
                <a:r>
                  <a:rPr lang="pt-BR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→</a:t>
                </a: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  H</a:t>
                </a: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</a:t>
                </a: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C=C</a:t>
                </a: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–H</a:t>
                </a:r>
              </a:p>
            </p:txBody>
          </p:sp>
          <p:cxnSp>
            <p:nvCxnSpPr>
              <p:cNvPr id="18" name="Straight Connector 110">
                <a:extLst>
                  <a:ext uri="{FF2B5EF4-FFF2-40B4-BE49-F238E27FC236}">
                    <a16:creationId xmlns:a16="http://schemas.microsoft.com/office/drawing/2014/main" id="{E7B525A5-19F5-41D6-AB7C-01A51CA8BD4D}"/>
                  </a:ext>
                </a:extLst>
              </p:cNvPr>
              <p:cNvCxnSpPr/>
              <p:nvPr/>
            </p:nvCxnSpPr>
            <p:spPr>
              <a:xfrm>
                <a:off x="4938944" y="1712916"/>
                <a:ext cx="0" cy="96391"/>
              </a:xfrm>
              <a:prstGeom prst="line">
                <a:avLst/>
              </a:prstGeom>
              <a:ln w="19050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11">
                <a:extLst>
                  <a:ext uri="{FF2B5EF4-FFF2-40B4-BE49-F238E27FC236}">
                    <a16:creationId xmlns:a16="http://schemas.microsoft.com/office/drawing/2014/main" id="{049F966F-4C41-47B9-BE44-C540D8016458}"/>
                  </a:ext>
                </a:extLst>
              </p:cNvPr>
              <p:cNvCxnSpPr/>
              <p:nvPr/>
            </p:nvCxnSpPr>
            <p:spPr>
              <a:xfrm>
                <a:off x="5226386" y="1712916"/>
                <a:ext cx="0" cy="96391"/>
              </a:xfrm>
              <a:prstGeom prst="line">
                <a:avLst/>
              </a:prstGeom>
              <a:ln w="19050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112">
                <a:extLst>
                  <a:ext uri="{FF2B5EF4-FFF2-40B4-BE49-F238E27FC236}">
                    <a16:creationId xmlns:a16="http://schemas.microsoft.com/office/drawing/2014/main" id="{5636C399-30EA-4F85-A752-E607B9A0B2B2}"/>
                  </a:ext>
                </a:extLst>
              </p:cNvPr>
              <p:cNvSpPr txBox="1"/>
              <p:nvPr/>
            </p:nvSpPr>
            <p:spPr>
              <a:xfrm>
                <a:off x="4817367" y="1752127"/>
                <a:ext cx="635945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  </a:t>
                </a:r>
                <a:r>
                  <a:rPr lang="en-US" sz="1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TextBox 113">
                <a:extLst>
                  <a:ext uri="{FF2B5EF4-FFF2-40B4-BE49-F238E27FC236}">
                    <a16:creationId xmlns:a16="http://schemas.microsoft.com/office/drawing/2014/main" id="{9136C9D1-6F84-49A2-803C-F6B4D35FA3CF}"/>
                  </a:ext>
                </a:extLst>
              </p:cNvPr>
              <p:cNvSpPr txBox="1"/>
              <p:nvPr/>
            </p:nvSpPr>
            <p:spPr>
              <a:xfrm>
                <a:off x="4802525" y="1186642"/>
                <a:ext cx="635945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  H </a:t>
                </a:r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TextBox 114">
                <a:extLst>
                  <a:ext uri="{FF2B5EF4-FFF2-40B4-BE49-F238E27FC236}">
                    <a16:creationId xmlns:a16="http://schemas.microsoft.com/office/drawing/2014/main" id="{6E95891B-8260-4846-8859-0BA0B0631F49}"/>
                  </a:ext>
                </a:extLst>
              </p:cNvPr>
              <p:cNvSpPr txBox="1"/>
              <p:nvPr/>
            </p:nvSpPr>
            <p:spPr>
              <a:xfrm>
                <a:off x="2442247" y="1192156"/>
                <a:ext cx="635945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  H </a:t>
                </a:r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5" name="Straight Connector 115">
                <a:extLst>
                  <a:ext uri="{FF2B5EF4-FFF2-40B4-BE49-F238E27FC236}">
                    <a16:creationId xmlns:a16="http://schemas.microsoft.com/office/drawing/2014/main" id="{3A41FF65-8C04-4B4E-BCC8-54485AF05A77}"/>
                  </a:ext>
                </a:extLst>
              </p:cNvPr>
              <p:cNvCxnSpPr/>
              <p:nvPr/>
            </p:nvCxnSpPr>
            <p:spPr>
              <a:xfrm>
                <a:off x="4936859" y="1432193"/>
                <a:ext cx="0" cy="96391"/>
              </a:xfrm>
              <a:prstGeom prst="line">
                <a:avLst/>
              </a:prstGeom>
              <a:ln w="19050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116">
                <a:extLst>
                  <a:ext uri="{FF2B5EF4-FFF2-40B4-BE49-F238E27FC236}">
                    <a16:creationId xmlns:a16="http://schemas.microsoft.com/office/drawing/2014/main" id="{72F0D2A1-7314-4A63-A58D-7AB9E07DD74B}"/>
                  </a:ext>
                </a:extLst>
              </p:cNvPr>
              <p:cNvCxnSpPr/>
              <p:nvPr/>
            </p:nvCxnSpPr>
            <p:spPr>
              <a:xfrm>
                <a:off x="5224301" y="1432193"/>
                <a:ext cx="0" cy="96391"/>
              </a:xfrm>
              <a:prstGeom prst="line">
                <a:avLst/>
              </a:prstGeom>
              <a:ln w="19050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117">
                <a:extLst>
                  <a:ext uri="{FF2B5EF4-FFF2-40B4-BE49-F238E27FC236}">
                    <a16:creationId xmlns:a16="http://schemas.microsoft.com/office/drawing/2014/main" id="{8052A303-E46F-4908-AB43-4D959F89F598}"/>
                  </a:ext>
                </a:extLst>
              </p:cNvPr>
              <p:cNvCxnSpPr/>
              <p:nvPr/>
            </p:nvCxnSpPr>
            <p:spPr>
              <a:xfrm>
                <a:off x="2565133" y="1433445"/>
                <a:ext cx="0" cy="96391"/>
              </a:xfrm>
              <a:prstGeom prst="line">
                <a:avLst/>
              </a:prstGeom>
              <a:ln w="19050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118">
                <a:extLst>
                  <a:ext uri="{FF2B5EF4-FFF2-40B4-BE49-F238E27FC236}">
                    <a16:creationId xmlns:a16="http://schemas.microsoft.com/office/drawing/2014/main" id="{9DAB59E3-4490-4442-BF9E-34B2C2EA3D48}"/>
                  </a:ext>
                </a:extLst>
              </p:cNvPr>
              <p:cNvCxnSpPr/>
              <p:nvPr/>
            </p:nvCxnSpPr>
            <p:spPr>
              <a:xfrm>
                <a:off x="2852575" y="1433445"/>
                <a:ext cx="0" cy="96391"/>
              </a:xfrm>
              <a:prstGeom prst="line">
                <a:avLst/>
              </a:prstGeom>
              <a:ln w="19050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92816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16106\Desktop\25 读书分享会6.24 3d\sdvsd.pngsdvsd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2667635" y="-2667000"/>
            <a:ext cx="6858000" cy="12192000"/>
          </a:xfrm>
          <a:prstGeom prst="rect">
            <a:avLst/>
          </a:prstGeom>
        </p:spPr>
      </p:pic>
      <p:pic>
        <p:nvPicPr>
          <p:cNvPr id="77" name="图片 76" descr="C:\Users\16106\Desktop\25 读书分享会6.24 3d\51miz-E940077-11863DD0.png51miz-E940077-11863DD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81273" y="394472"/>
            <a:ext cx="2307390" cy="1756479"/>
          </a:xfrm>
          <a:prstGeom prst="rect">
            <a:avLst/>
          </a:prstGeom>
        </p:spPr>
      </p:pic>
      <p:sp>
        <p:nvSpPr>
          <p:cNvPr id="18" name="Rectangle 34">
            <a:extLst>
              <a:ext uri="{FF2B5EF4-FFF2-40B4-BE49-F238E27FC236}">
                <a16:creationId xmlns:a16="http://schemas.microsoft.com/office/drawing/2014/main" id="{30D3EDE4-46C8-60E7-D1E0-7EFC87F08726}"/>
              </a:ext>
            </a:extLst>
          </p:cNvPr>
          <p:cNvSpPr/>
          <p:nvPr/>
        </p:nvSpPr>
        <p:spPr>
          <a:xfrm>
            <a:off x="5208393" y="747977"/>
            <a:ext cx="3392714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lnSpc>
                <a:spcPct val="130000"/>
              </a:lnSpc>
            </a:pP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EM CÓ BIẾT</a:t>
            </a:r>
            <a:endParaRPr lang="zh-CN" alt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70D80F-8C5E-5A3E-3E23-35D58B26FE19}"/>
              </a:ext>
            </a:extLst>
          </p:cNvPr>
          <p:cNvSpPr txBox="1"/>
          <p:nvPr/>
        </p:nvSpPr>
        <p:spPr>
          <a:xfrm>
            <a:off x="5025297" y="2410729"/>
            <a:ext cx="6482428" cy="461665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thiên </a:t>
            </a:r>
            <a:r>
              <a:rPr 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enthalpy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2400" b="1" i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图片 76" descr="C:\Users\16106\Desktop\25 读书分享会6.24 3d\51miz-E940077-11863DD0.png51miz-E940077-11863DD0">
            <a:extLst>
              <a:ext uri="{FF2B5EF4-FFF2-40B4-BE49-F238E27FC236}">
                <a16:creationId xmlns:a16="http://schemas.microsoft.com/office/drawing/2014/main" id="{6D296BCF-E551-8C59-2069-9513A1E7A4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11287" y="250924"/>
            <a:ext cx="2184265" cy="1662752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ECF40D1B-5BDF-400F-B28D-4D8A34C10C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57" y="2066867"/>
            <a:ext cx="3866706" cy="4186787"/>
          </a:xfrm>
          <a:prstGeom prst="rect">
            <a:avLst/>
          </a:prstGeom>
        </p:spPr>
      </p:pic>
      <p:sp>
        <p:nvSpPr>
          <p:cNvPr id="10" name="TextBox 19">
            <a:extLst>
              <a:ext uri="{FF2B5EF4-FFF2-40B4-BE49-F238E27FC236}">
                <a16:creationId xmlns:a16="http://schemas.microsoft.com/office/drawing/2014/main" id="{8F82356D-8405-4C48-A955-4F64F7CCA559}"/>
              </a:ext>
            </a:extLst>
          </p:cNvPr>
          <p:cNvSpPr txBox="1"/>
          <p:nvPr/>
        </p:nvSpPr>
        <p:spPr>
          <a:xfrm>
            <a:off x="5360277" y="3004857"/>
            <a:ext cx="601081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thiên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enthalpy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17.2).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thiên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enthalpy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3644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16106\Desktop\25 读书分享会6.24 3d\sdvsd.pngsdvsd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11" name="文本框 85">
            <a:extLst>
              <a:ext uri="{FF2B5EF4-FFF2-40B4-BE49-F238E27FC236}">
                <a16:creationId xmlns:a16="http://schemas.microsoft.com/office/drawing/2014/main" id="{8931B8CE-001E-4248-A217-95AD0F5F52A7}"/>
              </a:ext>
            </a:extLst>
          </p:cNvPr>
          <p:cNvSpPr txBox="1"/>
          <p:nvPr/>
        </p:nvSpPr>
        <p:spPr>
          <a:xfrm>
            <a:off x="746236" y="409904"/>
            <a:ext cx="10583916" cy="242789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 sz="1600" b="1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</a:defRPr>
            </a:lvl1pPr>
          </a:lstStyle>
          <a:p>
            <a:pPr>
              <a:lnSpc>
                <a:spcPct val="100000"/>
              </a:lnSpc>
              <a:buClr>
                <a:srgbClr val="FFFFFF"/>
              </a:buClr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b="0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a) Cho </a:t>
            </a:r>
            <a:r>
              <a:rPr lang="vi-V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biết</a:t>
            </a:r>
            <a:r>
              <a:rPr lang="vi-VN" sz="2800" b="0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năng </a:t>
            </a:r>
            <a:r>
              <a:rPr lang="vi-V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lượng</a:t>
            </a:r>
            <a:r>
              <a:rPr lang="vi-VN" sz="2800" b="0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liên </a:t>
            </a:r>
            <a:r>
              <a:rPr lang="vi-V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kết</a:t>
            </a:r>
            <a:r>
              <a:rPr lang="vi-VN" sz="2800" b="0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trong </a:t>
            </a:r>
            <a:r>
              <a:rPr lang="vi-V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vi-VN" sz="2800" b="0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phân </a:t>
            </a:r>
            <a:r>
              <a:rPr lang="vi-V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tử</a:t>
            </a:r>
            <a:r>
              <a:rPr lang="vi-VN" sz="2800" b="0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O</a:t>
            </a:r>
            <a:r>
              <a:rPr lang="vi-VN" sz="2800" b="0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2</a:t>
            </a:r>
            <a:r>
              <a:rPr lang="vi-VN" sz="2800" b="0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N, </a:t>
            </a:r>
            <a:r>
              <a:rPr lang="vi-V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vi-VN" sz="2800" b="0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NO </a:t>
            </a:r>
            <a:r>
              <a:rPr lang="vi-V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lần</a:t>
            </a:r>
            <a:r>
              <a:rPr lang="vi-VN" sz="2800" b="0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lượt</a:t>
            </a:r>
            <a:r>
              <a:rPr lang="vi-VN" sz="2800" b="0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vi-VN" sz="2800" b="0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494 </a:t>
            </a:r>
            <a:r>
              <a:rPr lang="vi-V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kJ</a:t>
            </a:r>
            <a:r>
              <a:rPr lang="vi-VN" sz="2800" b="0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/</a:t>
            </a:r>
            <a:r>
              <a:rPr lang="vi-V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mol</a:t>
            </a:r>
            <a:r>
              <a:rPr lang="vi-VN" sz="2800" b="0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,</a:t>
            </a:r>
            <a:r>
              <a:rPr lang="en-US" sz="2800" b="0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0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945 </a:t>
            </a:r>
            <a:r>
              <a:rPr lang="vi-V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kJ</a:t>
            </a:r>
            <a:r>
              <a:rPr lang="vi-VN" sz="2800" b="0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/</a:t>
            </a:r>
            <a:r>
              <a:rPr lang="vi-V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mol</a:t>
            </a:r>
            <a:r>
              <a:rPr lang="vi-VN" sz="2800" b="0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vi-VN" sz="2800" b="0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607 </a:t>
            </a:r>
            <a:r>
              <a:rPr lang="vi-V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kJ</a:t>
            </a:r>
            <a:r>
              <a:rPr lang="vi-VN" sz="2800" b="0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/</a:t>
            </a:r>
            <a:r>
              <a:rPr lang="vi-V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mol</a:t>
            </a:r>
            <a:r>
              <a:rPr lang="vi-VN" sz="2800" b="0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vi-V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Tính</a:t>
            </a:r>
            <a:r>
              <a:rPr lang="vi-VN" sz="2800" b="0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biến</a:t>
            </a:r>
            <a:r>
              <a:rPr lang="vi-VN" sz="2800" b="0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thiên</a:t>
            </a:r>
            <a:r>
              <a:rPr lang="en-US" sz="2800" b="0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enthalpy</a:t>
            </a:r>
            <a:r>
              <a:rPr lang="vi-VN" sz="2800" b="0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chuẩn</a:t>
            </a:r>
            <a:r>
              <a:rPr lang="vi-VN" sz="2800" b="0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vi-VN" sz="2800" b="0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phản</a:t>
            </a:r>
            <a:r>
              <a:rPr lang="vi-VN" sz="2800" b="0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ứng</a:t>
            </a:r>
            <a:r>
              <a:rPr lang="vi-VN" sz="2800" b="0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:</a:t>
            </a:r>
            <a:r>
              <a:rPr lang="en-US" sz="2800" b="0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0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N</a:t>
            </a:r>
            <a:r>
              <a:rPr lang="vi-VN" sz="2800" b="0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2</a:t>
            </a:r>
            <a:r>
              <a:rPr lang="vi-VN" sz="2800" b="0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(g) + O</a:t>
            </a:r>
            <a:r>
              <a:rPr lang="vi-VN" sz="2800" b="0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2(</a:t>
            </a:r>
            <a:r>
              <a:rPr lang="vi-VN" sz="2800" b="0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g) </a:t>
            </a:r>
            <a:r>
              <a:rPr lang="en-US" sz="2800" b="0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vi-VN" sz="2800" b="0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2NO(g)</a:t>
            </a:r>
          </a:p>
          <a:p>
            <a:pPr>
              <a:lnSpc>
                <a:spcPct val="100000"/>
              </a:lnSpc>
              <a:buClr>
                <a:srgbClr val="FFFFFF"/>
              </a:buClr>
            </a:pPr>
            <a:r>
              <a:rPr lang="vi-VN" sz="2800" b="0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b) </a:t>
            </a:r>
            <a:r>
              <a:rPr lang="vi-V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Giải</a:t>
            </a:r>
            <a:r>
              <a:rPr lang="vi-VN" sz="2800" b="0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thích</a:t>
            </a:r>
            <a:r>
              <a:rPr lang="vi-VN" sz="2800" b="0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vì</a:t>
            </a:r>
            <a:r>
              <a:rPr lang="vi-VN" sz="2800" b="0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sao </a:t>
            </a:r>
            <a:r>
              <a:rPr lang="vi-V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nitrogen</a:t>
            </a:r>
            <a:r>
              <a:rPr lang="vi-VN" sz="2800" b="0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chỉ</a:t>
            </a:r>
            <a:r>
              <a:rPr lang="vi-VN" sz="2800" b="0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phản</a:t>
            </a:r>
            <a:r>
              <a:rPr lang="vi-VN" sz="2800" b="0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ứng</a:t>
            </a:r>
            <a:r>
              <a:rPr lang="vi-VN" sz="2800" b="0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với</a:t>
            </a:r>
            <a:r>
              <a:rPr lang="vi-VN" sz="2800" b="0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oxygen</a:t>
            </a:r>
            <a:r>
              <a:rPr lang="vi-VN" sz="2800" b="0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ở </a:t>
            </a:r>
            <a:r>
              <a:rPr lang="vi-V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nhiệt</a:t>
            </a:r>
            <a:r>
              <a:rPr lang="vi-VN" sz="2800" b="0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độ</a:t>
            </a:r>
            <a:r>
              <a:rPr lang="vi-VN" sz="2800" b="0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cao </a:t>
            </a:r>
            <a:r>
              <a:rPr lang="vi-V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hoặc</a:t>
            </a:r>
            <a:r>
              <a:rPr lang="vi-VN" sz="2800" b="0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khi </a:t>
            </a:r>
            <a:r>
              <a:rPr lang="vi-V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vi-VN" sz="2800" b="0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tia </a:t>
            </a:r>
            <a:r>
              <a:rPr lang="vi-V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lửa</a:t>
            </a:r>
            <a:r>
              <a:rPr lang="vi-VN" sz="2800" b="0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điện</a:t>
            </a:r>
            <a:r>
              <a:rPr lang="vi-VN" sz="2800" b="0" dirty="0">
                <a:solidFill>
                  <a:schemeClr val="tx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.</a:t>
            </a:r>
            <a:endParaRPr lang="en-US" sz="2800" b="0" dirty="0">
              <a:solidFill>
                <a:schemeClr val="tx1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文本框 10">
            <a:extLst>
              <a:ext uri="{FF2B5EF4-FFF2-40B4-BE49-F238E27FC236}">
                <a16:creationId xmlns:a16="http://schemas.microsoft.com/office/drawing/2014/main" id="{9D838FBE-3751-4D4E-867E-EF396C640372}"/>
              </a:ext>
            </a:extLst>
          </p:cNvPr>
          <p:cNvSpPr txBox="1"/>
          <p:nvPr/>
        </p:nvSpPr>
        <p:spPr>
          <a:xfrm>
            <a:off x="4983733" y="3268643"/>
            <a:ext cx="1919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u="none" strike="noStrike" kern="1200" cap="none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Lời</a:t>
            </a:r>
            <a:r>
              <a:rPr kumimoji="0" lang="en-US" altLang="zh-CN" sz="2800" b="1" u="none" strike="noStrike" kern="1200" cap="none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u="none" strike="noStrike" kern="1200" cap="none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giải</a:t>
            </a:r>
            <a:endParaRPr kumimoji="0" lang="zh-CN" altLang="en-US" sz="2800" b="1" u="none" strike="noStrike" kern="1200" cap="none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F6C79BD-ED5C-46E5-816E-3A43212571F5}"/>
              </a:ext>
            </a:extLst>
          </p:cNvPr>
          <p:cNvSpPr txBox="1"/>
          <p:nvPr/>
        </p:nvSpPr>
        <p:spPr>
          <a:xfrm>
            <a:off x="1376855" y="4632214"/>
            <a:ext cx="1011095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Trong N</a:t>
            </a:r>
            <a:r>
              <a:rPr lang="vi-VN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liên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nguyên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liên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 –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liên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bển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năng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vỡ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liên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⇒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trơ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oxy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khi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đô cao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tia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6832E63D-A654-4D94-A8CE-46DC824468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276" y="3864624"/>
            <a:ext cx="7534914" cy="76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6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16106\Desktop\25 读书分享会6.24 3d\sdvsd.pngsdvsd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11" name="文本框 85">
            <a:extLst>
              <a:ext uri="{FF2B5EF4-FFF2-40B4-BE49-F238E27FC236}">
                <a16:creationId xmlns:a16="http://schemas.microsoft.com/office/drawing/2014/main" id="{8931B8CE-001E-4248-A217-95AD0F5F52A7}"/>
              </a:ext>
            </a:extLst>
          </p:cNvPr>
          <p:cNvSpPr txBox="1"/>
          <p:nvPr/>
        </p:nvSpPr>
        <p:spPr>
          <a:xfrm>
            <a:off x="536028" y="1124608"/>
            <a:ext cx="10815143" cy="1384996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 sz="1600" b="1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liên 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12.2, 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thiên 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enthalpy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butane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theo năng 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liên 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phảm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vi-VN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10">
            <a:extLst>
              <a:ext uri="{FF2B5EF4-FFF2-40B4-BE49-F238E27FC236}">
                <a16:creationId xmlns:a16="http://schemas.microsoft.com/office/drawing/2014/main" id="{9D838FBE-3751-4D4E-867E-EF396C640372}"/>
              </a:ext>
            </a:extLst>
          </p:cNvPr>
          <p:cNvSpPr txBox="1"/>
          <p:nvPr/>
        </p:nvSpPr>
        <p:spPr>
          <a:xfrm>
            <a:off x="4983732" y="2698787"/>
            <a:ext cx="1919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u="none" strike="noStrike" kern="1200" cap="none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Lời</a:t>
            </a:r>
            <a:r>
              <a:rPr kumimoji="0" lang="en-US" altLang="zh-CN" sz="2800" b="1" u="none" strike="noStrike" kern="1200" cap="none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u="none" strike="noStrike" kern="1200" cap="none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giải</a:t>
            </a:r>
            <a:endParaRPr kumimoji="0" lang="zh-CN" altLang="en-US" sz="2800" b="1" u="none" strike="noStrike" kern="1200" cap="none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4708EE33-8831-4C69-98A4-B2BABEE9F5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66" y="3634213"/>
            <a:ext cx="10424868" cy="204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87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16106\Desktop\25 读书分享会6.24 3d\sdvsd.pngsdvsd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2667635" y="-2667000"/>
            <a:ext cx="6858000" cy="12192000"/>
          </a:xfrm>
          <a:prstGeom prst="rect">
            <a:avLst/>
          </a:prstGeom>
        </p:spPr>
      </p:pic>
      <p:grpSp>
        <p:nvGrpSpPr>
          <p:cNvPr id="49" name="组合 5">
            <a:extLst>
              <a:ext uri="{FF2B5EF4-FFF2-40B4-BE49-F238E27FC236}">
                <a16:creationId xmlns:a16="http://schemas.microsoft.com/office/drawing/2014/main" id="{F0C1132A-CCBF-418B-3397-E966CDC40FC5}"/>
              </a:ext>
            </a:extLst>
          </p:cNvPr>
          <p:cNvGrpSpPr/>
          <p:nvPr/>
        </p:nvGrpSpPr>
        <p:grpSpPr>
          <a:xfrm>
            <a:off x="740410" y="80645"/>
            <a:ext cx="4617974" cy="1288415"/>
            <a:chOff x="1166" y="127"/>
            <a:chExt cx="7272" cy="2029"/>
          </a:xfrm>
        </p:grpSpPr>
        <p:sp>
          <p:nvSpPr>
            <p:cNvPr id="50" name="文本框 10">
              <a:extLst>
                <a:ext uri="{FF2B5EF4-FFF2-40B4-BE49-F238E27FC236}">
                  <a16:creationId xmlns:a16="http://schemas.microsoft.com/office/drawing/2014/main" id="{6B509AF9-C1E1-BA25-B61E-DB63592767AF}"/>
                </a:ext>
              </a:extLst>
            </p:cNvPr>
            <p:cNvSpPr txBox="1"/>
            <p:nvPr/>
          </p:nvSpPr>
          <p:spPr>
            <a:xfrm>
              <a:off x="3008" y="790"/>
              <a:ext cx="5430" cy="1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600" b="1" u="none" strike="noStrike" kern="1200" cap="none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Khởi</a:t>
              </a:r>
              <a:r>
                <a:rPr kumimoji="0" lang="en-US" altLang="zh-CN" sz="3600" b="1" u="none" strike="noStrike" kern="1200" cap="none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600" b="1" u="none" strike="noStrike" kern="1200" cap="none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động</a:t>
              </a:r>
              <a:endParaRPr kumimoji="0" lang="zh-CN" altLang="en-US" sz="3600" b="1" u="none" strike="noStrike" kern="1200" cap="none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pic>
          <p:nvPicPr>
            <p:cNvPr id="51" name="图片 14" descr="C:\Users\16106\Desktop\25 读书分享会6.24 3d\73354.png73354">
              <a:extLst>
                <a:ext uri="{FF2B5EF4-FFF2-40B4-BE49-F238E27FC236}">
                  <a16:creationId xmlns:a16="http://schemas.microsoft.com/office/drawing/2014/main" id="{D36396BC-B5FD-6CE1-3510-025836F81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1800000" flipH="1">
              <a:off x="1166" y="127"/>
              <a:ext cx="1982" cy="2029"/>
            </a:xfrm>
            <a:prstGeom prst="rect">
              <a:avLst/>
            </a:prstGeom>
          </p:spPr>
        </p:pic>
      </p:grpSp>
      <p:sp>
        <p:nvSpPr>
          <p:cNvPr id="53" name="文本框 59">
            <a:extLst>
              <a:ext uri="{FF2B5EF4-FFF2-40B4-BE49-F238E27FC236}">
                <a16:creationId xmlns:a16="http://schemas.microsoft.com/office/drawing/2014/main" id="{A1BF4979-EFE1-AAE7-F926-B775FC5BBB1B}"/>
              </a:ext>
            </a:extLst>
          </p:cNvPr>
          <p:cNvSpPr txBox="1"/>
          <p:nvPr/>
        </p:nvSpPr>
        <p:spPr>
          <a:xfrm>
            <a:off x="4093509" y="1357815"/>
            <a:ext cx="4228455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Sau khi chơi </a:t>
            </a:r>
            <a:r>
              <a:rPr lang="vi-VN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thể</a:t>
            </a:r>
            <a:r>
              <a:rPr lang="vi-VN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thao, cơ </a:t>
            </a:r>
            <a:r>
              <a:rPr lang="vi-VN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thể</a:t>
            </a:r>
            <a:r>
              <a:rPr lang="vi-VN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vi-VN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mệt</a:t>
            </a:r>
            <a:r>
              <a:rPr lang="vi-VN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vi-VN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mỏi</a:t>
            </a:r>
            <a:r>
              <a:rPr lang="vi-VN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vi-VN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nếu</a:t>
            </a:r>
            <a:r>
              <a:rPr lang="vi-VN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vi-VN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uống</a:t>
            </a:r>
            <a:r>
              <a:rPr lang="vi-VN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vi-VN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một</a:t>
            </a:r>
            <a:r>
              <a:rPr lang="vi-VN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vi-VN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cốc</a:t>
            </a:r>
            <a:r>
              <a:rPr lang="vi-VN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vi-VN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nước</a:t>
            </a:r>
            <a:r>
              <a:rPr lang="vi-VN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hoa </a:t>
            </a:r>
            <a:r>
              <a:rPr lang="vi-VN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quả</a:t>
            </a:r>
            <a:r>
              <a:rPr lang="vi-VN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em </a:t>
            </a:r>
            <a:r>
              <a:rPr lang="vi-VN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sẽ</a:t>
            </a:r>
            <a:r>
              <a:rPr lang="vi-VN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vi-VN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cảm</a:t>
            </a:r>
            <a:r>
              <a:rPr lang="vi-VN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vi-VN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thấy</a:t>
            </a:r>
            <a:r>
              <a:rPr lang="vi-VN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vi-VN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khỏe</a:t>
            </a:r>
            <a:r>
              <a:rPr lang="vi-VN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hơn. </a:t>
            </a:r>
            <a:r>
              <a:rPr lang="vi-VN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Có</a:t>
            </a:r>
            <a:r>
              <a:rPr lang="vi-VN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vi-VN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phải</a:t>
            </a:r>
            <a:r>
              <a:rPr lang="vi-VN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vi-VN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đường</a:t>
            </a:r>
            <a:r>
              <a:rPr lang="vi-VN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vi-VN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glucose</a:t>
            </a:r>
            <a:r>
              <a:rPr lang="vi-VN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vi-VN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đã</a:t>
            </a:r>
            <a:r>
              <a:rPr lang="vi-VN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“</a:t>
            </a:r>
            <a:r>
              <a:rPr lang="vi-VN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cháy</a:t>
            </a:r>
            <a:r>
              <a:rPr lang="vi-VN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” </a:t>
            </a:r>
            <a:r>
              <a:rPr lang="vi-VN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vi-VN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vi-VN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cấp</a:t>
            </a:r>
            <a:r>
              <a:rPr lang="vi-VN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vi-VN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bù</a:t>
            </a:r>
            <a:r>
              <a:rPr lang="vi-VN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năng </a:t>
            </a:r>
            <a:r>
              <a:rPr lang="vi-VN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lượng</a:t>
            </a:r>
            <a:r>
              <a:rPr lang="vi-VN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cho cơ </a:t>
            </a:r>
            <a:r>
              <a:rPr lang="vi-VN" altLang="zh-CN" sz="28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thể</a:t>
            </a:r>
            <a:r>
              <a:rPr lang="vi-VN" altLang="zh-CN"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?</a:t>
            </a: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A91EAB23-B181-4035-BE8C-2699EAEE4D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177" y="1357815"/>
            <a:ext cx="3494770" cy="31725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5CB7F1B3-2DD4-48AB-B8B0-9B5E81D261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248" y="4557444"/>
            <a:ext cx="10447534" cy="16943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Hình ảnh 3" descr="Ảnh có chứa người, rèm, quần áo, người phụ nữ&#10;&#10;Mô tả được tạo tự động">
            <a:extLst>
              <a:ext uri="{FF2B5EF4-FFF2-40B4-BE49-F238E27FC236}">
                <a16:creationId xmlns:a16="http://schemas.microsoft.com/office/drawing/2014/main" id="{95CA6737-BDAB-4DCA-A044-07ED2CA4B9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5"/>
          <a:stretch/>
        </p:blipFill>
        <p:spPr>
          <a:xfrm>
            <a:off x="8321964" y="1357814"/>
            <a:ext cx="3297278" cy="31725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5425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16106\Desktop\25 读书分享会6.24 3d\sdvsd.pngsdvsd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2667635" y="-2667000"/>
            <a:ext cx="6858000" cy="12192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9C873E-C969-FF83-F451-9EFF9C7F0D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27" y="848424"/>
            <a:ext cx="4836342" cy="5161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EB4061E9-6855-474B-BB74-E76CC4CBA9A9}"/>
              </a:ext>
            </a:extLst>
          </p:cNvPr>
          <p:cNvSpPr txBox="1"/>
          <p:nvPr/>
        </p:nvSpPr>
        <p:spPr>
          <a:xfrm>
            <a:off x="4510908" y="2453748"/>
            <a:ext cx="72009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9600" b="1" cap="all" spc="200">
                <a:solidFill>
                  <a:srgbClr val="726753"/>
                </a:solidFill>
                <a:latin typeface="#9Slide04 Faustina Medium" panose="00000600000000000000" pitchFamily="2" charset="0"/>
                <a:cs typeface="#9Slide04 Taviraj ExtraBold" pitchFamily="2" charset="-34"/>
              </a:defRPr>
            </a:lvl1pPr>
          </a:lstStyle>
          <a:p>
            <a:r>
              <a:rPr lang="en-GB" sz="8000" spc="-150" dirty="0">
                <a:solidFill>
                  <a:srgbClr val="C00000"/>
                </a:solidFill>
                <a:latin typeface="Times New Roman" panose="02020603050405020304" pitchFamily="18" charset="0"/>
              </a:rPr>
              <a:t>EM ĐÃ HỌC</a:t>
            </a:r>
          </a:p>
        </p:txBody>
      </p:sp>
    </p:spTree>
    <p:extLst>
      <p:ext uri="{BB962C8B-B14F-4D97-AF65-F5344CB8AC3E}">
        <p14:creationId xmlns:p14="http://schemas.microsoft.com/office/powerpoint/2010/main" val="222167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16106\Desktop\25 读书分享会6.24 3d\sdvsd.pngsdvsd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10" name="TextBox 2">
            <a:extLst>
              <a:ext uri="{FF2B5EF4-FFF2-40B4-BE49-F238E27FC236}">
                <a16:creationId xmlns:a16="http://schemas.microsoft.com/office/drawing/2014/main" id="{FDB4A8A1-226C-4B6E-8175-CF4F7C6556F0}"/>
              </a:ext>
            </a:extLst>
          </p:cNvPr>
          <p:cNvSpPr txBox="1"/>
          <p:nvPr/>
        </p:nvSpPr>
        <p:spPr>
          <a:xfrm>
            <a:off x="809295" y="547694"/>
            <a:ext cx="10594429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FFFFFF"/>
              </a:buClr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Clr>
                <a:srgbClr val="FFFFFF"/>
              </a:buClr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Clr>
                <a:srgbClr val="FFFFFF"/>
              </a:buClr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enthalpy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Clr>
                <a:srgbClr val="FFFFFF"/>
              </a:buClr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enthalpy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Clr>
                <a:srgbClr val="FFFFFF"/>
              </a:buClr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26">
            <a:extLst>
              <a:ext uri="{FF2B5EF4-FFF2-40B4-BE49-F238E27FC236}">
                <a16:creationId xmlns:a16="http://schemas.microsoft.com/office/drawing/2014/main" id="{4CDFB588-9ECC-44DF-8331-BD7A39840927}"/>
              </a:ext>
            </a:extLst>
          </p:cNvPr>
          <p:cNvSpPr txBox="1"/>
          <p:nvPr/>
        </p:nvSpPr>
        <p:spPr>
          <a:xfrm>
            <a:off x="1782167" y="3897196"/>
            <a:ext cx="885889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FFFFFF"/>
              </a:buClr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Clr>
                <a:srgbClr val="FFFFFF"/>
              </a:buClr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l-GR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800" b="0" i="0" baseline="-25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298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Σ</a:t>
            </a:r>
            <a:r>
              <a:rPr lang="el-GR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298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- 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Σ</a:t>
            </a:r>
            <a:r>
              <a:rPr lang="el-GR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298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buClr>
                <a:srgbClr val="FFFFFF"/>
              </a:buClr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buClr>
                <a:srgbClr val="FFFFFF"/>
              </a:buClr>
            </a:pP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l-GR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800" b="0" i="0" baseline="-25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298 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ΣE</a:t>
            </a:r>
            <a:r>
              <a:rPr lang="en-US" sz="2800" baseline="-250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cđ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) - 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ΣE</a:t>
            </a:r>
            <a:r>
              <a:rPr lang="en-US" sz="2800" baseline="-250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sp</a:t>
            </a: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84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16106\Desktop\25 读书分享会6.24 3d\sdvsd.pngsdvsd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15" name="TextBox 9">
            <a:extLst>
              <a:ext uri="{FF2B5EF4-FFF2-40B4-BE49-F238E27FC236}">
                <a16:creationId xmlns:a16="http://schemas.microsoft.com/office/drawing/2014/main" id="{71A4BEB6-6F11-4FB2-ABC6-7569CBAF732B}"/>
              </a:ext>
            </a:extLst>
          </p:cNvPr>
          <p:cNvSpPr txBox="1"/>
          <p:nvPr/>
        </p:nvSpPr>
        <p:spPr>
          <a:xfrm>
            <a:off x="1502655" y="941840"/>
            <a:ext cx="528702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4400" b="1" dirty="0">
                <a:solidFill>
                  <a:srgbClr val="EB4D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CÓ THỂ BIẾT</a:t>
            </a:r>
            <a:endParaRPr lang="en-US" sz="4400" b="1" dirty="0">
              <a:solidFill>
                <a:srgbClr val="EB4D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5">
            <a:extLst>
              <a:ext uri="{FF2B5EF4-FFF2-40B4-BE49-F238E27FC236}">
                <a16:creationId xmlns:a16="http://schemas.microsoft.com/office/drawing/2014/main" id="{AE14263A-574C-47F4-8E87-82BB44D0B399}"/>
              </a:ext>
            </a:extLst>
          </p:cNvPr>
          <p:cNvGrpSpPr/>
          <p:nvPr/>
        </p:nvGrpSpPr>
        <p:grpSpPr>
          <a:xfrm>
            <a:off x="888345" y="1853035"/>
            <a:ext cx="5691039" cy="1953869"/>
            <a:chOff x="4513044" y="1350551"/>
            <a:chExt cx="4268279" cy="1465402"/>
          </a:xfrm>
        </p:grpSpPr>
        <p:sp>
          <p:nvSpPr>
            <p:cNvPr id="17" name="TextBox 1">
              <a:extLst>
                <a:ext uri="{FF2B5EF4-FFF2-40B4-BE49-F238E27FC236}">
                  <a16:creationId xmlns:a16="http://schemas.microsoft.com/office/drawing/2014/main" id="{5716B955-ADB5-4704-82F4-860CBBCA0A02}"/>
                </a:ext>
              </a:extLst>
            </p:cNvPr>
            <p:cNvSpPr txBox="1"/>
            <p:nvPr/>
          </p:nvSpPr>
          <p:spPr>
            <a:xfrm>
              <a:off x="4973777" y="1350551"/>
              <a:ext cx="3807546" cy="1465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phản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ứng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toả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nhiệt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hay thu </a:t>
              </a:r>
              <a:r>
                <a:rPr 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nhiệt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endParaRPr lang="vi-V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0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F6998EA1-92D7-4664-9217-B01BFF249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3044" y="1478667"/>
              <a:ext cx="494122" cy="494122"/>
            </a:xfrm>
            <a:prstGeom prst="rect">
              <a:avLst/>
            </a:prstGeom>
          </p:spPr>
        </p:pic>
      </p:grpSp>
      <p:grpSp>
        <p:nvGrpSpPr>
          <p:cNvPr id="19" name="Group 4">
            <a:extLst>
              <a:ext uri="{FF2B5EF4-FFF2-40B4-BE49-F238E27FC236}">
                <a16:creationId xmlns:a16="http://schemas.microsoft.com/office/drawing/2014/main" id="{4826266E-8D44-4D72-9ABE-18986C8443A5}"/>
              </a:ext>
            </a:extLst>
          </p:cNvPr>
          <p:cNvGrpSpPr/>
          <p:nvPr/>
        </p:nvGrpSpPr>
        <p:grpSpPr>
          <a:xfrm>
            <a:off x="888344" y="3511285"/>
            <a:ext cx="5735557" cy="2600199"/>
            <a:chOff x="4513044" y="2704408"/>
            <a:chExt cx="4301668" cy="1950149"/>
          </a:xfrm>
        </p:grpSpPr>
        <p:pic>
          <p:nvPicPr>
            <p:cNvPr id="20" name="Picture 15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169EDF24-A455-4685-A92F-4A391338C3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3044" y="2808382"/>
              <a:ext cx="494122" cy="494122"/>
            </a:xfrm>
            <a:prstGeom prst="rect">
              <a:avLst/>
            </a:prstGeom>
          </p:spPr>
        </p:pic>
        <p:sp>
          <p:nvSpPr>
            <p:cNvPr id="21" name="TextBox 16">
              <a:extLst>
                <a:ext uri="{FF2B5EF4-FFF2-40B4-BE49-F238E27FC236}">
                  <a16:creationId xmlns:a16="http://schemas.microsoft.com/office/drawing/2014/main" id="{BC8E64A7-27B3-4DFB-8455-4A829EF1811D}"/>
                </a:ext>
              </a:extLst>
            </p:cNvPr>
            <p:cNvSpPr txBox="1"/>
            <p:nvPr/>
          </p:nvSpPr>
          <p:spPr>
            <a:xfrm>
              <a:off x="5007166" y="2704408"/>
              <a:ext cx="3807546" cy="19501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 được biến thiên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enthalpy của một số phản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ứng khi biết nhiệt tạo thành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 năng lượng liên kết của các chất.</a:t>
              </a:r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0522669D-71DB-45BB-B430-2FC9142635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683" y="1211517"/>
            <a:ext cx="4616255" cy="487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4059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635" y="0"/>
            <a:ext cx="12192000" cy="6933565"/>
            <a:chOff x="1" y="0"/>
            <a:chExt cx="19200" cy="10919"/>
          </a:xfrm>
        </p:grpSpPr>
        <p:grpSp>
          <p:nvGrpSpPr>
            <p:cNvPr id="12" name="组合 11"/>
            <p:cNvGrpSpPr/>
            <p:nvPr/>
          </p:nvGrpSpPr>
          <p:grpSpPr>
            <a:xfrm>
              <a:off x="1" y="0"/>
              <a:ext cx="19200" cy="10919"/>
              <a:chOff x="1" y="0"/>
              <a:chExt cx="19200" cy="10919"/>
            </a:xfrm>
          </p:grpSpPr>
          <p:pic>
            <p:nvPicPr>
              <p:cNvPr id="5" name="图片 4" descr="C:\Users\16106\Desktop\25 读书分享会6.24 3d\sdvsd.pngsdvsd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 rot="16200000">
                <a:off x="4201" y="-4200"/>
                <a:ext cx="10800" cy="19200"/>
              </a:xfrm>
              <a:prstGeom prst="rect">
                <a:avLst/>
              </a:prstGeom>
            </p:spPr>
          </p:pic>
          <p:pic>
            <p:nvPicPr>
              <p:cNvPr id="6" name="图片 5" descr="C:\Users\16106\Desktop\25 读书分享会6.24 3d\3422523.png342252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2641" y="6175"/>
                <a:ext cx="5779" cy="4625"/>
              </a:xfrm>
              <a:prstGeom prst="rect">
                <a:avLst/>
              </a:prstGeom>
            </p:spPr>
          </p:pic>
          <p:pic>
            <p:nvPicPr>
              <p:cNvPr id="7" name="图片 6" descr="C:\Users\16106\Desktop\25 读书分享会6.24 3d\1231231.png1231231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25" y="7393"/>
                <a:ext cx="8335" cy="3526"/>
              </a:xfrm>
              <a:prstGeom prst="rect">
                <a:avLst/>
              </a:prstGeom>
            </p:spPr>
          </p:pic>
        </p:grpSp>
        <p:pic>
          <p:nvPicPr>
            <p:cNvPr id="15" name="图片 14" descr="C:\Users\16106\Desktop\25 读书分享会6.24 3d\73354.png73354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18900000">
              <a:off x="13395" y="1992"/>
              <a:ext cx="2153" cy="2203"/>
            </a:xfrm>
            <a:prstGeom prst="rect">
              <a:avLst/>
            </a:prstGeom>
          </p:spPr>
        </p:pic>
        <p:pic>
          <p:nvPicPr>
            <p:cNvPr id="16" name="图片 15" descr="C:\Users\16106\Desktop\25 读书分享会6.24 3d\73354.png73354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844" y="1179"/>
              <a:ext cx="3340" cy="2693"/>
            </a:xfrm>
            <a:prstGeom prst="rect">
              <a:avLst/>
            </a:prstGeom>
          </p:spPr>
        </p:pic>
      </p:grpSp>
      <p:sp>
        <p:nvSpPr>
          <p:cNvPr id="2" name="标题 4"/>
          <p:cNvSpPr>
            <a:spLocks noGrp="1"/>
          </p:cNvSpPr>
          <p:nvPr/>
        </p:nvSpPr>
        <p:spPr>
          <a:xfrm>
            <a:off x="1695026" y="2122574"/>
            <a:ext cx="9326034" cy="15626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defTabSz="914400">
              <a:defRPr/>
            </a:pPr>
            <a:r>
              <a:rPr lang="en-US" sz="115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  <a:endParaRPr lang="zh-CN" altLang="en-US" sz="199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2307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16106\Desktop\25 读书分享会6.24 3d\sdvsd.pngsdvsd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2667635" y="-2667000"/>
            <a:ext cx="6858000" cy="12192000"/>
          </a:xfrm>
          <a:prstGeom prst="rect">
            <a:avLst/>
          </a:prstGeom>
        </p:spPr>
      </p:pic>
      <p:pic>
        <p:nvPicPr>
          <p:cNvPr id="7" name="图片 6" descr="C:\Users\16106\Desktop\25 读书分享会6.24 3d\51miz-E1233126-D21BACEC.png51miz-E1233126-D21BACEC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79186" y="1176514"/>
            <a:ext cx="4518660" cy="4519295"/>
          </a:xfrm>
          <a:prstGeom prst="rect">
            <a:avLst/>
          </a:prstGeom>
        </p:spPr>
      </p:pic>
      <p:sp>
        <p:nvSpPr>
          <p:cNvPr id="13" name="Text Placeholder 32"/>
          <p:cNvSpPr txBox="1"/>
          <p:nvPr/>
        </p:nvSpPr>
        <p:spPr>
          <a:xfrm>
            <a:off x="1151907" y="2652298"/>
            <a:ext cx="3143002" cy="12926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sz="11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" name="Text Placeholder 32"/>
          <p:cNvSpPr txBox="1"/>
          <p:nvPr/>
        </p:nvSpPr>
        <p:spPr>
          <a:xfrm>
            <a:off x="1151907" y="4758788"/>
            <a:ext cx="3067282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sz="11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2" name="Text Placeholder 32"/>
          <p:cNvSpPr txBox="1"/>
          <p:nvPr/>
        </p:nvSpPr>
        <p:spPr>
          <a:xfrm>
            <a:off x="8268002" y="4819712"/>
            <a:ext cx="2968034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Placeholder 32"/>
          <p:cNvSpPr txBox="1"/>
          <p:nvPr/>
        </p:nvSpPr>
        <p:spPr>
          <a:xfrm>
            <a:off x="8239766" y="2739569"/>
            <a:ext cx="3302570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" name="矩形: 圆角 89">
            <a:extLst>
              <a:ext uri="{FF2B5EF4-FFF2-40B4-BE49-F238E27FC236}">
                <a16:creationId xmlns:a16="http://schemas.microsoft.com/office/drawing/2014/main" id="{8EF78AF3-E0B9-F589-338D-BECAB37CEC3B}"/>
              </a:ext>
            </a:extLst>
          </p:cNvPr>
          <p:cNvSpPr/>
          <p:nvPr/>
        </p:nvSpPr>
        <p:spPr>
          <a:xfrm>
            <a:off x="2507205" y="686232"/>
            <a:ext cx="6677889" cy="937613"/>
          </a:xfrm>
          <a:prstGeom prst="roundRect">
            <a:avLst>
              <a:gd name="adj" fmla="val 11064"/>
            </a:avLst>
          </a:prstGeom>
          <a:solidFill>
            <a:schemeClr val="bg1"/>
          </a:solidFill>
          <a:ln w="25400">
            <a:gradFill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</a:ln>
          <a:effectLst>
            <a:outerShdw blurRad="711200" dist="5334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Câu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1.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Phản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ứng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tỏa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nhiệt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là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gì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?</a:t>
            </a:r>
            <a:endParaRPr lang="zh-CN" alt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7" name="圆角矩形 14">
            <a:extLst>
              <a:ext uri="{FF2B5EF4-FFF2-40B4-BE49-F238E27FC236}">
                <a16:creationId xmlns:a16="http://schemas.microsoft.com/office/drawing/2014/main" id="{FB719D1E-F19C-80A7-BFA3-786352560D0D}"/>
              </a:ext>
            </a:extLst>
          </p:cNvPr>
          <p:cNvSpPr/>
          <p:nvPr/>
        </p:nvSpPr>
        <p:spPr>
          <a:xfrm>
            <a:off x="1223622" y="4009764"/>
            <a:ext cx="2105369" cy="537657"/>
          </a:xfrm>
          <a:prstGeom prst="roundRect">
            <a:avLst>
              <a:gd name="adj" fmla="val 50000"/>
            </a:avLst>
          </a:prstGeom>
          <a:solidFill>
            <a:srgbClr val="F289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</a:t>
            </a:r>
            <a:endParaRPr kumimoji="1" lang="zh-CN" altLang="en-US" sz="40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8" name="圆角矩形 14">
            <a:extLst>
              <a:ext uri="{FF2B5EF4-FFF2-40B4-BE49-F238E27FC236}">
                <a16:creationId xmlns:a16="http://schemas.microsoft.com/office/drawing/2014/main" id="{1A5DD0AD-97C0-BF4F-60FB-8834AB92F4FE}"/>
              </a:ext>
            </a:extLst>
          </p:cNvPr>
          <p:cNvSpPr/>
          <p:nvPr/>
        </p:nvSpPr>
        <p:spPr>
          <a:xfrm>
            <a:off x="8358332" y="4150586"/>
            <a:ext cx="2105369" cy="537657"/>
          </a:xfrm>
          <a:prstGeom prst="roundRect">
            <a:avLst>
              <a:gd name="adj" fmla="val 50000"/>
            </a:avLst>
          </a:prstGeom>
          <a:solidFill>
            <a:srgbClr val="63B47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</a:t>
            </a:r>
            <a:endParaRPr kumimoji="1" lang="zh-CN" altLang="en-US" sz="40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9" name="圆角矩形 14">
            <a:extLst>
              <a:ext uri="{FF2B5EF4-FFF2-40B4-BE49-F238E27FC236}">
                <a16:creationId xmlns:a16="http://schemas.microsoft.com/office/drawing/2014/main" id="{D10950D8-9D0A-8467-F192-1C18C7DD0078}"/>
              </a:ext>
            </a:extLst>
          </p:cNvPr>
          <p:cNvSpPr/>
          <p:nvPr/>
        </p:nvSpPr>
        <p:spPr>
          <a:xfrm>
            <a:off x="8412815" y="2056283"/>
            <a:ext cx="2105369" cy="537657"/>
          </a:xfrm>
          <a:prstGeom prst="roundRect">
            <a:avLst>
              <a:gd name="adj" fmla="val 50000"/>
            </a:avLst>
          </a:prstGeom>
          <a:solidFill>
            <a:srgbClr val="F289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</a:t>
            </a:r>
            <a:endParaRPr kumimoji="1" lang="zh-CN" altLang="en-US" sz="40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0" name="圆角矩形 14">
            <a:extLst>
              <a:ext uri="{FF2B5EF4-FFF2-40B4-BE49-F238E27FC236}">
                <a16:creationId xmlns:a16="http://schemas.microsoft.com/office/drawing/2014/main" id="{E9F557AF-D8F3-E335-3013-F5885D1FE987}"/>
              </a:ext>
            </a:extLst>
          </p:cNvPr>
          <p:cNvSpPr/>
          <p:nvPr/>
        </p:nvSpPr>
        <p:spPr>
          <a:xfrm>
            <a:off x="1228599" y="1956427"/>
            <a:ext cx="2105369" cy="537657"/>
          </a:xfrm>
          <a:prstGeom prst="roundRect">
            <a:avLst>
              <a:gd name="adj" fmla="val 50000"/>
            </a:avLst>
          </a:prstGeom>
          <a:solidFill>
            <a:srgbClr val="63B47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A</a:t>
            </a:r>
            <a:endParaRPr kumimoji="1" lang="zh-CN" altLang="en-US" sz="40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7" name="文本框 47">
            <a:extLst>
              <a:ext uri="{FF2B5EF4-FFF2-40B4-BE49-F238E27FC236}">
                <a16:creationId xmlns:a16="http://schemas.microsoft.com/office/drawing/2014/main" id="{E8C678B0-7278-DD26-367F-B11E765EF8D9}"/>
              </a:ext>
            </a:extLst>
          </p:cNvPr>
          <p:cNvSpPr txBox="1"/>
          <p:nvPr/>
        </p:nvSpPr>
        <p:spPr>
          <a:xfrm>
            <a:off x="1763423" y="5664587"/>
            <a:ext cx="5119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600" b="1" dirty="0">
                <a:solidFill>
                  <a:srgbClr val="C9651F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  <a:sym typeface="字魂36号-正文宋楷" panose="02000000000000000000" pitchFamily="2" charset="-122"/>
              </a:rPr>
              <a:t>ĐÁP ÁN: A</a:t>
            </a:r>
            <a:endParaRPr lang="zh-CN" altLang="en-US" sz="3600" b="1" dirty="0">
              <a:solidFill>
                <a:srgbClr val="C9651F"/>
              </a:solidFill>
              <a:latin typeface="Times New Roman" panose="02020603050405020304" pitchFamily="18" charset="0"/>
              <a:ea typeface="Yeseva One" panose="00000500000000000000" charset="0"/>
              <a:cs typeface="Times New Roman" panose="02020603050405020304" pitchFamily="18" charset="0"/>
              <a:sym typeface="字魂36号-正文宋楷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/>
      <p:bldP spid="22" grpId="0"/>
      <p:bldP spid="24" grpId="0"/>
      <p:bldP spid="27" grpId="0" animBg="1"/>
      <p:bldP spid="28" grpId="0" animBg="1"/>
      <p:bldP spid="29" grpId="0" animBg="1"/>
      <p:bldP spid="30" grpId="0" animBg="1"/>
      <p:bldP spid="3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16106\Desktop\25 读书分享会6.24 3d\sdvsd.pngsdvsd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2667635" y="-2667000"/>
            <a:ext cx="6858000" cy="12192000"/>
          </a:xfrm>
          <a:prstGeom prst="rect">
            <a:avLst/>
          </a:prstGeom>
        </p:spPr>
      </p:pic>
      <p:grpSp>
        <p:nvGrpSpPr>
          <p:cNvPr id="90" name="Group 5"/>
          <p:cNvGrpSpPr/>
          <p:nvPr/>
        </p:nvGrpSpPr>
        <p:grpSpPr>
          <a:xfrm flipH="1">
            <a:off x="5410902" y="2895086"/>
            <a:ext cx="2460642" cy="777955"/>
            <a:chOff x="1389063" y="2754313"/>
            <a:chExt cx="2033588" cy="642938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grpSpPr>
        <p:sp>
          <p:nvSpPr>
            <p:cNvPr id="91" name="Freeform 6"/>
            <p:cNvSpPr/>
            <p:nvPr/>
          </p:nvSpPr>
          <p:spPr bwMode="auto">
            <a:xfrm>
              <a:off x="2863851" y="2757488"/>
              <a:ext cx="558800" cy="639763"/>
            </a:xfrm>
            <a:custGeom>
              <a:avLst/>
              <a:gdLst>
                <a:gd name="T0" fmla="*/ 337 w 352"/>
                <a:gd name="T1" fmla="*/ 0 h 403"/>
                <a:gd name="T2" fmla="*/ 352 w 352"/>
                <a:gd name="T3" fmla="*/ 83 h 403"/>
                <a:gd name="T4" fmla="*/ 22 w 352"/>
                <a:gd name="T5" fmla="*/ 403 h 403"/>
                <a:gd name="T6" fmla="*/ 0 w 352"/>
                <a:gd name="T7" fmla="*/ 306 h 403"/>
                <a:gd name="T8" fmla="*/ 337 w 352"/>
                <a:gd name="T9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2" h="403">
                  <a:moveTo>
                    <a:pt x="337" y="0"/>
                  </a:moveTo>
                  <a:lnTo>
                    <a:pt x="352" y="83"/>
                  </a:lnTo>
                  <a:lnTo>
                    <a:pt x="22" y="403"/>
                  </a:lnTo>
                  <a:lnTo>
                    <a:pt x="0" y="306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72A03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92" name="Freeform 7"/>
            <p:cNvSpPr/>
            <p:nvPr/>
          </p:nvSpPr>
          <p:spPr bwMode="auto">
            <a:xfrm>
              <a:off x="1389063" y="3243263"/>
              <a:ext cx="1509713" cy="153988"/>
            </a:xfrm>
            <a:custGeom>
              <a:avLst/>
              <a:gdLst>
                <a:gd name="T0" fmla="*/ 929 w 951"/>
                <a:gd name="T1" fmla="*/ 0 h 97"/>
                <a:gd name="T2" fmla="*/ 951 w 951"/>
                <a:gd name="T3" fmla="*/ 97 h 97"/>
                <a:gd name="T4" fmla="*/ 30 w 951"/>
                <a:gd name="T5" fmla="*/ 97 h 97"/>
                <a:gd name="T6" fmla="*/ 0 w 951"/>
                <a:gd name="T7" fmla="*/ 0 h 97"/>
                <a:gd name="T8" fmla="*/ 929 w 951"/>
                <a:gd name="T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1" h="97">
                  <a:moveTo>
                    <a:pt x="929" y="0"/>
                  </a:moveTo>
                  <a:lnTo>
                    <a:pt x="951" y="97"/>
                  </a:lnTo>
                  <a:lnTo>
                    <a:pt x="30" y="97"/>
                  </a:lnTo>
                  <a:lnTo>
                    <a:pt x="0" y="0"/>
                  </a:lnTo>
                  <a:lnTo>
                    <a:pt x="929" y="0"/>
                  </a:lnTo>
                  <a:close/>
                </a:path>
              </a:pathLst>
            </a:custGeom>
            <a:solidFill>
              <a:srgbClr val="82B64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93" name="Freeform 8"/>
            <p:cNvSpPr/>
            <p:nvPr/>
          </p:nvSpPr>
          <p:spPr bwMode="auto">
            <a:xfrm>
              <a:off x="1389063" y="2754313"/>
              <a:ext cx="2009775" cy="488950"/>
            </a:xfrm>
            <a:custGeom>
              <a:avLst/>
              <a:gdLst>
                <a:gd name="T0" fmla="*/ 1266 w 1266"/>
                <a:gd name="T1" fmla="*/ 2 h 308"/>
                <a:gd name="T2" fmla="*/ 929 w 1266"/>
                <a:gd name="T3" fmla="*/ 308 h 308"/>
                <a:gd name="T4" fmla="*/ 0 w 1266"/>
                <a:gd name="T5" fmla="*/ 308 h 308"/>
                <a:gd name="T6" fmla="*/ 495 w 1266"/>
                <a:gd name="T7" fmla="*/ 0 h 308"/>
                <a:gd name="T8" fmla="*/ 1266 w 1266"/>
                <a:gd name="T9" fmla="*/ 2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6" h="308">
                  <a:moveTo>
                    <a:pt x="1266" y="2"/>
                  </a:moveTo>
                  <a:lnTo>
                    <a:pt x="929" y="308"/>
                  </a:lnTo>
                  <a:lnTo>
                    <a:pt x="0" y="308"/>
                  </a:lnTo>
                  <a:lnTo>
                    <a:pt x="495" y="0"/>
                  </a:lnTo>
                  <a:lnTo>
                    <a:pt x="1266" y="2"/>
                  </a:lnTo>
                  <a:close/>
                </a:path>
              </a:pathLst>
            </a:custGeom>
            <a:solidFill>
              <a:srgbClr val="D9E9B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94" name="Group 9"/>
          <p:cNvGrpSpPr/>
          <p:nvPr/>
        </p:nvGrpSpPr>
        <p:grpSpPr>
          <a:xfrm flipH="1">
            <a:off x="3386201" y="3874066"/>
            <a:ext cx="2209008" cy="883602"/>
            <a:chOff x="3192463" y="2930526"/>
            <a:chExt cx="1825626" cy="730250"/>
          </a:xfrm>
          <a:solidFill>
            <a:srgbClr val="F28900">
              <a:alpha val="80000"/>
            </a:srgbClr>
          </a:solidFill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grpSpPr>
        <p:sp>
          <p:nvSpPr>
            <p:cNvPr id="95" name="Freeform 10"/>
            <p:cNvSpPr/>
            <p:nvPr/>
          </p:nvSpPr>
          <p:spPr bwMode="auto">
            <a:xfrm>
              <a:off x="4781551" y="2930526"/>
              <a:ext cx="236538" cy="727075"/>
            </a:xfrm>
            <a:custGeom>
              <a:avLst/>
              <a:gdLst>
                <a:gd name="T0" fmla="*/ 143 w 149"/>
                <a:gd name="T1" fmla="*/ 0 h 458"/>
                <a:gd name="T2" fmla="*/ 149 w 149"/>
                <a:gd name="T3" fmla="*/ 87 h 458"/>
                <a:gd name="T4" fmla="*/ 8 w 149"/>
                <a:gd name="T5" fmla="*/ 458 h 458"/>
                <a:gd name="T6" fmla="*/ 0 w 149"/>
                <a:gd name="T7" fmla="*/ 356 h 458"/>
                <a:gd name="T8" fmla="*/ 143 w 149"/>
                <a:gd name="T9" fmla="*/ 0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458">
                  <a:moveTo>
                    <a:pt x="143" y="0"/>
                  </a:moveTo>
                  <a:lnTo>
                    <a:pt x="149" y="87"/>
                  </a:lnTo>
                  <a:lnTo>
                    <a:pt x="8" y="458"/>
                  </a:lnTo>
                  <a:lnTo>
                    <a:pt x="0" y="356"/>
                  </a:lnTo>
                  <a:lnTo>
                    <a:pt x="14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96" name="Freeform 11"/>
            <p:cNvSpPr/>
            <p:nvPr/>
          </p:nvSpPr>
          <p:spPr bwMode="auto">
            <a:xfrm>
              <a:off x="3192463" y="3495676"/>
              <a:ext cx="1601788" cy="165100"/>
            </a:xfrm>
            <a:custGeom>
              <a:avLst/>
              <a:gdLst>
                <a:gd name="T0" fmla="*/ 1001 w 1009"/>
                <a:gd name="T1" fmla="*/ 0 h 104"/>
                <a:gd name="T2" fmla="*/ 1009 w 1009"/>
                <a:gd name="T3" fmla="*/ 102 h 104"/>
                <a:gd name="T4" fmla="*/ 20 w 1009"/>
                <a:gd name="T5" fmla="*/ 104 h 104"/>
                <a:gd name="T6" fmla="*/ 0 w 1009"/>
                <a:gd name="T7" fmla="*/ 0 h 104"/>
                <a:gd name="T8" fmla="*/ 1001 w 1009"/>
                <a:gd name="T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9" h="104">
                  <a:moveTo>
                    <a:pt x="1001" y="0"/>
                  </a:moveTo>
                  <a:lnTo>
                    <a:pt x="1009" y="102"/>
                  </a:lnTo>
                  <a:lnTo>
                    <a:pt x="20" y="104"/>
                  </a:lnTo>
                  <a:lnTo>
                    <a:pt x="0" y="0"/>
                  </a:lnTo>
                  <a:lnTo>
                    <a:pt x="100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97" name="Freeform 12"/>
            <p:cNvSpPr/>
            <p:nvPr/>
          </p:nvSpPr>
          <p:spPr bwMode="auto">
            <a:xfrm>
              <a:off x="3192463" y="2930526"/>
              <a:ext cx="1816100" cy="565150"/>
            </a:xfrm>
            <a:custGeom>
              <a:avLst/>
              <a:gdLst>
                <a:gd name="T0" fmla="*/ 1144 w 1144"/>
                <a:gd name="T1" fmla="*/ 0 h 356"/>
                <a:gd name="T2" fmla="*/ 1001 w 1144"/>
                <a:gd name="T3" fmla="*/ 356 h 356"/>
                <a:gd name="T4" fmla="*/ 0 w 1144"/>
                <a:gd name="T5" fmla="*/ 356 h 356"/>
                <a:gd name="T6" fmla="*/ 323 w 1144"/>
                <a:gd name="T7" fmla="*/ 0 h 356"/>
                <a:gd name="T8" fmla="*/ 1144 w 1144"/>
                <a:gd name="T9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4" h="356">
                  <a:moveTo>
                    <a:pt x="1144" y="0"/>
                  </a:moveTo>
                  <a:lnTo>
                    <a:pt x="1001" y="356"/>
                  </a:lnTo>
                  <a:lnTo>
                    <a:pt x="0" y="356"/>
                  </a:lnTo>
                  <a:lnTo>
                    <a:pt x="323" y="0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rgbClr val="FFB55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98" name="Group 21"/>
          <p:cNvGrpSpPr/>
          <p:nvPr/>
        </p:nvGrpSpPr>
        <p:grpSpPr>
          <a:xfrm>
            <a:off x="1178713" y="4658293"/>
            <a:ext cx="2159064" cy="1073770"/>
            <a:chOff x="5291138" y="3213101"/>
            <a:chExt cx="1784350" cy="887413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grpSpPr>
        <p:sp>
          <p:nvSpPr>
            <p:cNvPr id="99" name="Freeform 22"/>
            <p:cNvSpPr/>
            <p:nvPr/>
          </p:nvSpPr>
          <p:spPr bwMode="auto">
            <a:xfrm>
              <a:off x="5291138" y="3917951"/>
              <a:ext cx="1784350" cy="182563"/>
            </a:xfrm>
            <a:custGeom>
              <a:avLst/>
              <a:gdLst>
                <a:gd name="T0" fmla="*/ 1124 w 1124"/>
                <a:gd name="T1" fmla="*/ 0 h 115"/>
                <a:gd name="T2" fmla="*/ 1114 w 1124"/>
                <a:gd name="T3" fmla="*/ 113 h 115"/>
                <a:gd name="T4" fmla="*/ 6 w 1124"/>
                <a:gd name="T5" fmla="*/ 115 h 115"/>
                <a:gd name="T6" fmla="*/ 0 w 1124"/>
                <a:gd name="T7" fmla="*/ 2 h 115"/>
                <a:gd name="T8" fmla="*/ 1124 w 1124"/>
                <a:gd name="T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4" h="115">
                  <a:moveTo>
                    <a:pt x="1124" y="0"/>
                  </a:moveTo>
                  <a:lnTo>
                    <a:pt x="1114" y="113"/>
                  </a:lnTo>
                  <a:lnTo>
                    <a:pt x="6" y="115"/>
                  </a:lnTo>
                  <a:lnTo>
                    <a:pt x="0" y="2"/>
                  </a:lnTo>
                  <a:lnTo>
                    <a:pt x="1124" y="0"/>
                  </a:lnTo>
                  <a:close/>
                </a:path>
              </a:pathLst>
            </a:custGeom>
            <a:solidFill>
              <a:srgbClr val="82B64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00" name="Freeform 23"/>
            <p:cNvSpPr/>
            <p:nvPr/>
          </p:nvSpPr>
          <p:spPr bwMode="auto">
            <a:xfrm>
              <a:off x="5291138" y="3213101"/>
              <a:ext cx="1784350" cy="708025"/>
            </a:xfrm>
            <a:custGeom>
              <a:avLst/>
              <a:gdLst>
                <a:gd name="T0" fmla="*/ 995 w 1124"/>
                <a:gd name="T1" fmla="*/ 0 h 446"/>
                <a:gd name="T2" fmla="*/ 1124 w 1124"/>
                <a:gd name="T3" fmla="*/ 444 h 446"/>
                <a:gd name="T4" fmla="*/ 0 w 1124"/>
                <a:gd name="T5" fmla="*/ 446 h 446"/>
                <a:gd name="T6" fmla="*/ 95 w 1124"/>
                <a:gd name="T7" fmla="*/ 0 h 446"/>
                <a:gd name="T8" fmla="*/ 995 w 1124"/>
                <a:gd name="T9" fmla="*/ 0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4" h="446">
                  <a:moveTo>
                    <a:pt x="995" y="0"/>
                  </a:moveTo>
                  <a:lnTo>
                    <a:pt x="1124" y="444"/>
                  </a:lnTo>
                  <a:lnTo>
                    <a:pt x="0" y="446"/>
                  </a:lnTo>
                  <a:lnTo>
                    <a:pt x="95" y="0"/>
                  </a:lnTo>
                  <a:lnTo>
                    <a:pt x="995" y="0"/>
                  </a:lnTo>
                  <a:close/>
                </a:path>
              </a:pathLst>
            </a:custGeom>
            <a:solidFill>
              <a:srgbClr val="D9E9B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cxnSp>
        <p:nvCxnSpPr>
          <p:cNvPr id="101" name="Straight Arrow Connector 24"/>
          <p:cNvCxnSpPr/>
          <p:nvPr/>
        </p:nvCxnSpPr>
        <p:spPr>
          <a:xfrm flipH="1">
            <a:off x="6828065" y="2031169"/>
            <a:ext cx="0" cy="1085390"/>
          </a:xfrm>
          <a:prstGeom prst="straightConnector1">
            <a:avLst/>
          </a:prstGeom>
          <a:noFill/>
          <a:ln w="6350" cap="flat" cmpd="sng" algn="ctr">
            <a:solidFill>
              <a:srgbClr val="000000"/>
            </a:solidFill>
            <a:prstDash val="solid"/>
            <a:miter lim="800000"/>
            <a:tailEnd type="oval" w="lg" len="sm"/>
          </a:ln>
          <a:effectLst/>
        </p:spPr>
      </p:cxnSp>
      <p:cxnSp>
        <p:nvCxnSpPr>
          <p:cNvPr id="102" name="Straight Arrow Connector 25"/>
          <p:cNvCxnSpPr/>
          <p:nvPr/>
        </p:nvCxnSpPr>
        <p:spPr>
          <a:xfrm flipH="1">
            <a:off x="4496104" y="3094658"/>
            <a:ext cx="0" cy="1085390"/>
          </a:xfrm>
          <a:prstGeom prst="straightConnector1">
            <a:avLst/>
          </a:prstGeom>
          <a:noFill/>
          <a:ln w="6350" cap="flat" cmpd="sng" algn="ctr">
            <a:solidFill>
              <a:srgbClr val="000000"/>
            </a:solidFill>
            <a:prstDash val="solid"/>
            <a:miter lim="800000"/>
            <a:tailEnd type="oval" w="lg" len="sm"/>
          </a:ln>
          <a:effectLst/>
        </p:spPr>
      </p:cxnSp>
      <p:cxnSp>
        <p:nvCxnSpPr>
          <p:cNvPr id="103" name="Straight Arrow Connector 28"/>
          <p:cNvCxnSpPr/>
          <p:nvPr/>
        </p:nvCxnSpPr>
        <p:spPr>
          <a:xfrm>
            <a:off x="2258245" y="4014021"/>
            <a:ext cx="0" cy="1085390"/>
          </a:xfrm>
          <a:prstGeom prst="straightConnector1">
            <a:avLst/>
          </a:prstGeom>
          <a:noFill/>
          <a:ln w="6350" cap="flat" cmpd="sng" algn="ctr">
            <a:solidFill>
              <a:srgbClr val="000000"/>
            </a:solidFill>
            <a:prstDash val="solid"/>
            <a:miter lim="800000"/>
            <a:tailEnd type="oval" w="lg" len="sm"/>
          </a:ln>
          <a:effectLst/>
        </p:spPr>
      </p:cxnSp>
      <p:sp>
        <p:nvSpPr>
          <p:cNvPr id="104" name="Oval 29"/>
          <p:cNvSpPr/>
          <p:nvPr/>
        </p:nvSpPr>
        <p:spPr>
          <a:xfrm flipH="1">
            <a:off x="6484563" y="2026727"/>
            <a:ext cx="687003" cy="687003"/>
          </a:xfrm>
          <a:prstGeom prst="ellipse">
            <a:avLst/>
          </a:prstGeom>
          <a:solidFill>
            <a:srgbClr val="F28900"/>
          </a:solidFill>
          <a:ln w="12700" cap="flat" cmpd="sng" algn="ctr">
            <a:noFill/>
            <a:prstDash val="solid"/>
            <a:miter lim="800000"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tIns="0" bIns="91440" rtlCol="0"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5" name="Oval 30"/>
          <p:cNvSpPr/>
          <p:nvPr/>
        </p:nvSpPr>
        <p:spPr>
          <a:xfrm flipH="1">
            <a:off x="4145250" y="3059817"/>
            <a:ext cx="687003" cy="687003"/>
          </a:xfrm>
          <a:prstGeom prst="ellipse">
            <a:avLst/>
          </a:prstGeom>
          <a:solidFill>
            <a:srgbClr val="82B644"/>
          </a:solidFill>
          <a:ln w="12700" cap="flat" cmpd="sng" algn="ctr">
            <a:noFill/>
            <a:prstDash val="solid"/>
            <a:miter lim="800000"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tIns="0" bIns="91440" rtlCol="0"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6" name="Oval 31"/>
          <p:cNvSpPr/>
          <p:nvPr/>
        </p:nvSpPr>
        <p:spPr>
          <a:xfrm>
            <a:off x="1912497" y="3903245"/>
            <a:ext cx="687003" cy="687003"/>
          </a:xfrm>
          <a:prstGeom prst="ellipse">
            <a:avLst/>
          </a:prstGeom>
          <a:solidFill>
            <a:srgbClr val="F28900"/>
          </a:solidFill>
          <a:ln w="12700" cap="flat" cmpd="sng" algn="ctr">
            <a:noFill/>
            <a:prstDash val="solid"/>
            <a:miter lim="800000"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tIns="0" bIns="91440" rtlCol="0"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A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文本框 110"/>
              <p:cNvSpPr txBox="1"/>
              <p:nvPr/>
            </p:nvSpPr>
            <p:spPr>
              <a:xfrm>
                <a:off x="1243552" y="5958679"/>
                <a:ext cx="2852718" cy="5965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lvl="0" algn="just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228600" algn="l"/>
                    <a:tab pos="1828800" algn="l"/>
                    <a:tab pos="3371850" algn="l"/>
                    <a:tab pos="4857750" algn="l"/>
                  </a:tabLst>
                </a:pPr>
                <a14:m>
                  <m:oMath xmlns:m="http://schemas.openxmlformats.org/officeDocument/2006/math">
                    <m:r>
                      <a:rPr lang="en-US" sz="280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∆</m:t>
                    </m:r>
                  </m:oMath>
                </a14:m>
                <a:r>
                  <a:rPr lang="en-US" sz="2800" baseline="-25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</a:t>
                </a:r>
                <a:r>
                  <a:rPr lang="en-US" sz="2800" baseline="30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o</a:t>
                </a:r>
                <a:r>
                  <a:rPr lang="en-US" sz="2800" baseline="-25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29</a:t>
                </a:r>
                <a:r>
                  <a:rPr lang="en-US" sz="2800" baseline="-25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8K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&gt;</m:t>
                    </m:r>
                  </m:oMath>
                </a14:m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0.</a:t>
                </a:r>
                <a:endPara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1" name="文本框 1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3552" y="5958679"/>
                <a:ext cx="2852718" cy="596574"/>
              </a:xfrm>
              <a:prstGeom prst="rect">
                <a:avLst/>
              </a:prstGeom>
              <a:blipFill>
                <a:blip r:embed="rId3"/>
                <a:stretch>
                  <a:fillRect b="-275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文本框 111"/>
              <p:cNvSpPr txBox="1"/>
              <p:nvPr/>
            </p:nvSpPr>
            <p:spPr>
              <a:xfrm>
                <a:off x="8759729" y="3294637"/>
                <a:ext cx="2245748" cy="5965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lvl="0" algn="just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228600" algn="l"/>
                    <a:tab pos="1828800" algn="l"/>
                    <a:tab pos="3371850" algn="l"/>
                    <a:tab pos="4857750" algn="l"/>
                  </a:tabLst>
                </a:pPr>
                <a14:m>
                  <m:oMath xmlns:m="http://schemas.openxmlformats.org/officeDocument/2006/math">
                    <m:r>
                      <a:rPr lang="en-US" sz="280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∆</m:t>
                    </m:r>
                  </m:oMath>
                </a14:m>
                <a:r>
                  <a:rPr lang="en-US" sz="2800" baseline="-25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</a:t>
                </a:r>
                <a:r>
                  <a:rPr lang="en-US" sz="2800" baseline="30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o</a:t>
                </a:r>
                <a:r>
                  <a:rPr lang="en-US" sz="2800" baseline="-25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29</a:t>
                </a:r>
                <a:r>
                  <a:rPr lang="en-US" sz="2800" baseline="-25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8K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≤</m:t>
                    </m:r>
                  </m:oMath>
                </a14:m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0.</a:t>
                </a:r>
                <a:endPara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2" name="文本框 1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9729" y="3294637"/>
                <a:ext cx="2245748" cy="596574"/>
              </a:xfrm>
              <a:prstGeom prst="rect">
                <a:avLst/>
              </a:prstGeom>
              <a:blipFill>
                <a:blip r:embed="rId4"/>
                <a:stretch>
                  <a:fillRect b="-275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文本框 112"/>
              <p:cNvSpPr txBox="1"/>
              <p:nvPr/>
            </p:nvSpPr>
            <p:spPr>
              <a:xfrm>
                <a:off x="3975346" y="5135434"/>
                <a:ext cx="2852718" cy="5965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lvl="0" algn="just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228600" algn="l"/>
                    <a:tab pos="1828800" algn="l"/>
                    <a:tab pos="3371850" algn="l"/>
                    <a:tab pos="4857750" algn="l"/>
                  </a:tabLst>
                </a:pPr>
                <a14:m>
                  <m:oMath xmlns:m="http://schemas.openxmlformats.org/officeDocument/2006/math">
                    <m:r>
                      <a:rPr lang="en-US" sz="280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∆</m:t>
                    </m:r>
                  </m:oMath>
                </a14:m>
                <a:r>
                  <a:rPr lang="en-US" sz="2800" baseline="-25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</a:t>
                </a:r>
                <a:r>
                  <a:rPr lang="en-US" sz="2800" baseline="30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o</a:t>
                </a:r>
                <a:r>
                  <a:rPr lang="en-US" sz="2800" baseline="-25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29</a:t>
                </a:r>
                <a:r>
                  <a:rPr lang="en-US" sz="2800" baseline="-25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8K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&lt;</m:t>
                    </m:r>
                  </m:oMath>
                </a14:m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0.</a:t>
                </a:r>
                <a:endPara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3" name="文本框 1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5346" y="5135434"/>
                <a:ext cx="2852718" cy="596574"/>
              </a:xfrm>
              <a:prstGeom prst="rect">
                <a:avLst/>
              </a:prstGeom>
              <a:blipFill>
                <a:blip r:embed="rId5"/>
                <a:stretch>
                  <a:fillRect b="-275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文本框 113"/>
              <p:cNvSpPr txBox="1"/>
              <p:nvPr/>
            </p:nvSpPr>
            <p:spPr>
              <a:xfrm>
                <a:off x="6104090" y="3928017"/>
                <a:ext cx="2295645" cy="5965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lvl="0" algn="just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228600" algn="l"/>
                    <a:tab pos="1828800" algn="l"/>
                    <a:tab pos="3371850" algn="l"/>
                    <a:tab pos="4857750" algn="l"/>
                  </a:tabLst>
                </a:pPr>
                <a14:m>
                  <m:oMath xmlns:m="http://schemas.openxmlformats.org/officeDocument/2006/math">
                    <m:r>
                      <a:rPr lang="en-US" sz="280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∆</m:t>
                    </m:r>
                  </m:oMath>
                </a14:m>
                <a:r>
                  <a:rPr lang="en-US" sz="2800" baseline="-25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</a:t>
                </a:r>
                <a:r>
                  <a:rPr lang="en-US" sz="2800" baseline="30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o</a:t>
                </a:r>
                <a:r>
                  <a:rPr lang="en-US" sz="2800" baseline="-25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29</a:t>
                </a:r>
                <a:r>
                  <a:rPr lang="en-US" sz="2800" baseline="-25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8K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≥</m:t>
                    </m:r>
                  </m:oMath>
                </a14:m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0.</a:t>
                </a:r>
                <a:endPara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4" name="文本框 1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4090" y="3928017"/>
                <a:ext cx="2295645" cy="596574"/>
              </a:xfrm>
              <a:prstGeom prst="rect">
                <a:avLst/>
              </a:prstGeom>
              <a:blipFill>
                <a:blip r:embed="rId6"/>
                <a:stretch>
                  <a:fillRect b="-275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Group 9">
            <a:extLst>
              <a:ext uri="{FF2B5EF4-FFF2-40B4-BE49-F238E27FC236}">
                <a16:creationId xmlns:a16="http://schemas.microsoft.com/office/drawing/2014/main" id="{5674ADCC-A9DC-00A7-6EB1-732199EEACBB}"/>
              </a:ext>
            </a:extLst>
          </p:cNvPr>
          <p:cNvGrpSpPr/>
          <p:nvPr/>
        </p:nvGrpSpPr>
        <p:grpSpPr>
          <a:xfrm flipH="1">
            <a:off x="8462154" y="2232957"/>
            <a:ext cx="2209008" cy="883602"/>
            <a:chOff x="3192463" y="2930526"/>
            <a:chExt cx="1825626" cy="730250"/>
          </a:xfrm>
          <a:solidFill>
            <a:srgbClr val="F28900">
              <a:alpha val="80000"/>
            </a:srgbClr>
          </a:solidFill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grpSpPr>
        <p:sp>
          <p:nvSpPr>
            <p:cNvPr id="34" name="Freeform 10">
              <a:extLst>
                <a:ext uri="{FF2B5EF4-FFF2-40B4-BE49-F238E27FC236}">
                  <a16:creationId xmlns:a16="http://schemas.microsoft.com/office/drawing/2014/main" id="{BC7A5B0E-A1C1-6B9D-89D0-FC59AC7BD518}"/>
                </a:ext>
              </a:extLst>
            </p:cNvPr>
            <p:cNvSpPr/>
            <p:nvPr/>
          </p:nvSpPr>
          <p:spPr bwMode="auto">
            <a:xfrm>
              <a:off x="4781551" y="2930526"/>
              <a:ext cx="236538" cy="727075"/>
            </a:xfrm>
            <a:custGeom>
              <a:avLst/>
              <a:gdLst>
                <a:gd name="T0" fmla="*/ 143 w 149"/>
                <a:gd name="T1" fmla="*/ 0 h 458"/>
                <a:gd name="T2" fmla="*/ 149 w 149"/>
                <a:gd name="T3" fmla="*/ 87 h 458"/>
                <a:gd name="T4" fmla="*/ 8 w 149"/>
                <a:gd name="T5" fmla="*/ 458 h 458"/>
                <a:gd name="T6" fmla="*/ 0 w 149"/>
                <a:gd name="T7" fmla="*/ 356 h 458"/>
                <a:gd name="T8" fmla="*/ 143 w 149"/>
                <a:gd name="T9" fmla="*/ 0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458">
                  <a:moveTo>
                    <a:pt x="143" y="0"/>
                  </a:moveTo>
                  <a:lnTo>
                    <a:pt x="149" y="87"/>
                  </a:lnTo>
                  <a:lnTo>
                    <a:pt x="8" y="458"/>
                  </a:lnTo>
                  <a:lnTo>
                    <a:pt x="0" y="356"/>
                  </a:lnTo>
                  <a:lnTo>
                    <a:pt x="14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35" name="Freeform 11">
              <a:extLst>
                <a:ext uri="{FF2B5EF4-FFF2-40B4-BE49-F238E27FC236}">
                  <a16:creationId xmlns:a16="http://schemas.microsoft.com/office/drawing/2014/main" id="{94106913-370A-39C7-BAE0-DE06B3DC3D55}"/>
                </a:ext>
              </a:extLst>
            </p:cNvPr>
            <p:cNvSpPr/>
            <p:nvPr/>
          </p:nvSpPr>
          <p:spPr bwMode="auto">
            <a:xfrm>
              <a:off x="3192463" y="3495676"/>
              <a:ext cx="1601788" cy="165100"/>
            </a:xfrm>
            <a:custGeom>
              <a:avLst/>
              <a:gdLst>
                <a:gd name="T0" fmla="*/ 1001 w 1009"/>
                <a:gd name="T1" fmla="*/ 0 h 104"/>
                <a:gd name="T2" fmla="*/ 1009 w 1009"/>
                <a:gd name="T3" fmla="*/ 102 h 104"/>
                <a:gd name="T4" fmla="*/ 20 w 1009"/>
                <a:gd name="T5" fmla="*/ 104 h 104"/>
                <a:gd name="T6" fmla="*/ 0 w 1009"/>
                <a:gd name="T7" fmla="*/ 0 h 104"/>
                <a:gd name="T8" fmla="*/ 1001 w 1009"/>
                <a:gd name="T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9" h="104">
                  <a:moveTo>
                    <a:pt x="1001" y="0"/>
                  </a:moveTo>
                  <a:lnTo>
                    <a:pt x="1009" y="102"/>
                  </a:lnTo>
                  <a:lnTo>
                    <a:pt x="20" y="104"/>
                  </a:lnTo>
                  <a:lnTo>
                    <a:pt x="0" y="0"/>
                  </a:lnTo>
                  <a:lnTo>
                    <a:pt x="100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36" name="Freeform 12">
              <a:extLst>
                <a:ext uri="{FF2B5EF4-FFF2-40B4-BE49-F238E27FC236}">
                  <a16:creationId xmlns:a16="http://schemas.microsoft.com/office/drawing/2014/main" id="{9433A915-3A6B-F0EB-5632-3172619D9DF6}"/>
                </a:ext>
              </a:extLst>
            </p:cNvPr>
            <p:cNvSpPr/>
            <p:nvPr/>
          </p:nvSpPr>
          <p:spPr bwMode="auto">
            <a:xfrm>
              <a:off x="3192463" y="2930526"/>
              <a:ext cx="1816100" cy="565150"/>
            </a:xfrm>
            <a:custGeom>
              <a:avLst/>
              <a:gdLst>
                <a:gd name="T0" fmla="*/ 1144 w 1144"/>
                <a:gd name="T1" fmla="*/ 0 h 356"/>
                <a:gd name="T2" fmla="*/ 1001 w 1144"/>
                <a:gd name="T3" fmla="*/ 356 h 356"/>
                <a:gd name="T4" fmla="*/ 0 w 1144"/>
                <a:gd name="T5" fmla="*/ 356 h 356"/>
                <a:gd name="T6" fmla="*/ 323 w 1144"/>
                <a:gd name="T7" fmla="*/ 0 h 356"/>
                <a:gd name="T8" fmla="*/ 1144 w 1144"/>
                <a:gd name="T9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4" h="356">
                  <a:moveTo>
                    <a:pt x="1144" y="0"/>
                  </a:moveTo>
                  <a:lnTo>
                    <a:pt x="1001" y="356"/>
                  </a:lnTo>
                  <a:lnTo>
                    <a:pt x="0" y="356"/>
                  </a:lnTo>
                  <a:lnTo>
                    <a:pt x="323" y="0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rgbClr val="FFB55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cxnSp>
        <p:nvCxnSpPr>
          <p:cNvPr id="37" name="Straight Arrow Connector 25">
            <a:extLst>
              <a:ext uri="{FF2B5EF4-FFF2-40B4-BE49-F238E27FC236}">
                <a16:creationId xmlns:a16="http://schemas.microsoft.com/office/drawing/2014/main" id="{C67954B2-2328-CFCD-DA6C-033657232334}"/>
              </a:ext>
            </a:extLst>
          </p:cNvPr>
          <p:cNvCxnSpPr/>
          <p:nvPr/>
        </p:nvCxnSpPr>
        <p:spPr>
          <a:xfrm flipH="1">
            <a:off x="9572057" y="1453549"/>
            <a:ext cx="0" cy="1085390"/>
          </a:xfrm>
          <a:prstGeom prst="straightConnector1">
            <a:avLst/>
          </a:prstGeom>
          <a:noFill/>
          <a:ln w="6350" cap="flat" cmpd="sng" algn="ctr">
            <a:solidFill>
              <a:srgbClr val="000000"/>
            </a:solidFill>
            <a:prstDash val="solid"/>
            <a:miter lim="800000"/>
            <a:tailEnd type="oval" w="lg" len="sm"/>
          </a:ln>
          <a:effectLst/>
        </p:spPr>
      </p:cxnSp>
      <p:sp>
        <p:nvSpPr>
          <p:cNvPr id="38" name="Oval 30">
            <a:extLst>
              <a:ext uri="{FF2B5EF4-FFF2-40B4-BE49-F238E27FC236}">
                <a16:creationId xmlns:a16="http://schemas.microsoft.com/office/drawing/2014/main" id="{0C27C6AB-7CE6-D45C-9279-0A8E364D5B65}"/>
              </a:ext>
            </a:extLst>
          </p:cNvPr>
          <p:cNvSpPr/>
          <p:nvPr/>
        </p:nvSpPr>
        <p:spPr>
          <a:xfrm flipH="1">
            <a:off x="9221203" y="1418708"/>
            <a:ext cx="687003" cy="687003"/>
          </a:xfrm>
          <a:prstGeom prst="ellipse">
            <a:avLst/>
          </a:prstGeom>
          <a:solidFill>
            <a:srgbClr val="82B644"/>
          </a:solidFill>
          <a:ln w="12700" cap="flat" cmpd="sng" algn="ctr">
            <a:noFill/>
            <a:prstDash val="solid"/>
            <a:miter lim="800000"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tIns="0" bIns="91440" rtlCol="0"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9" name="矩形: 圆角 89">
            <a:extLst>
              <a:ext uri="{FF2B5EF4-FFF2-40B4-BE49-F238E27FC236}">
                <a16:creationId xmlns:a16="http://schemas.microsoft.com/office/drawing/2014/main" id="{2B3B2830-6DA8-0FA0-3755-A79D898B4BA8}"/>
              </a:ext>
            </a:extLst>
          </p:cNvPr>
          <p:cNvSpPr/>
          <p:nvPr/>
        </p:nvSpPr>
        <p:spPr>
          <a:xfrm>
            <a:off x="865513" y="614771"/>
            <a:ext cx="7256586" cy="1274107"/>
          </a:xfrm>
          <a:prstGeom prst="roundRect">
            <a:avLst>
              <a:gd name="adj" fmla="val 11064"/>
            </a:avLst>
          </a:prstGeom>
          <a:solidFill>
            <a:schemeClr val="bg1"/>
          </a:solidFill>
          <a:ln w="25400">
            <a:gradFill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</a:ln>
          <a:effectLst>
            <a:outerShdw blurRad="711200" dist="5334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Câu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2.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(t= 25</a:t>
            </a:r>
            <a:r>
              <a:rPr lang="en-US" sz="36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C)?</a:t>
            </a:r>
          </a:p>
        </p:txBody>
      </p:sp>
      <p:sp>
        <p:nvSpPr>
          <p:cNvPr id="66" name="文本框 47">
            <a:extLst>
              <a:ext uri="{FF2B5EF4-FFF2-40B4-BE49-F238E27FC236}">
                <a16:creationId xmlns:a16="http://schemas.microsoft.com/office/drawing/2014/main" id="{E8BDC908-AA73-854D-E0A9-5DD402F49FCC}"/>
              </a:ext>
            </a:extLst>
          </p:cNvPr>
          <p:cNvSpPr txBox="1"/>
          <p:nvPr/>
        </p:nvSpPr>
        <p:spPr>
          <a:xfrm>
            <a:off x="6294381" y="5284019"/>
            <a:ext cx="5119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600" b="1" dirty="0">
                <a:solidFill>
                  <a:srgbClr val="C9651F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  <a:sym typeface="字魂36号-正文宋楷" panose="02000000000000000000" pitchFamily="2" charset="-122"/>
              </a:rPr>
              <a:t>ĐÁP ÁN: B</a:t>
            </a:r>
            <a:endParaRPr lang="zh-CN" altLang="en-US" sz="3600" b="1" dirty="0">
              <a:solidFill>
                <a:srgbClr val="C9651F"/>
              </a:solidFill>
              <a:latin typeface="Times New Roman" panose="02020603050405020304" pitchFamily="18" charset="0"/>
              <a:ea typeface="Yeseva One" panose="00000500000000000000" charset="0"/>
              <a:cs typeface="Times New Roman" panose="02020603050405020304" pitchFamily="18" charset="0"/>
              <a:sym typeface="字魂36号-正文宋楷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  <p:bldP spid="105" grpId="0" animBg="1"/>
      <p:bldP spid="106" grpId="0" animBg="1"/>
      <p:bldP spid="111" grpId="0"/>
      <p:bldP spid="112" grpId="0"/>
      <p:bldP spid="113" grpId="0"/>
      <p:bldP spid="114" grpId="0"/>
      <p:bldP spid="38" grpId="0" animBg="1"/>
      <p:bldP spid="6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16106\Desktop\25 读书分享会6.24 3d\sdvsd.pngsdvsd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2667635" y="-2667000"/>
            <a:ext cx="6858000" cy="1219200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8071887" y="2949419"/>
            <a:ext cx="35093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spcBef>
                <a:spcPts val="0"/>
              </a:spcBef>
              <a:spcAft>
                <a:spcPts val="0"/>
              </a:spcAft>
              <a:tabLst>
                <a:tab pos="228600" algn="l"/>
                <a:tab pos="1828800" algn="l"/>
                <a:tab pos="3371850" algn="l"/>
                <a:tab pos="4857750" algn="l"/>
              </a:tabLst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hấp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thụ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8071887" y="4945656"/>
            <a:ext cx="35093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spcBef>
                <a:spcPts val="0"/>
              </a:spcBef>
              <a:spcAft>
                <a:spcPts val="0"/>
              </a:spcAft>
              <a:tabLst>
                <a:tab pos="228600" algn="l"/>
                <a:tab pos="1828800" algn="l"/>
                <a:tab pos="3371850" algn="l"/>
                <a:tab pos="4857750" algn="l"/>
              </a:tabLst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hấp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thụ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ion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dưới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813268" y="5018787"/>
            <a:ext cx="350934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spcBef>
                <a:spcPts val="0"/>
              </a:spcBef>
              <a:spcAft>
                <a:spcPts val="0"/>
              </a:spcAft>
              <a:tabLst>
                <a:tab pos="228600" algn="l"/>
                <a:tab pos="1828800" algn="l"/>
                <a:tab pos="3371850" algn="l"/>
                <a:tab pos="4857750" algn="l"/>
              </a:tabLst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hấp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thụ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ion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dưới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813268" y="2969033"/>
            <a:ext cx="350934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spcBef>
                <a:spcPts val="0"/>
              </a:spcBef>
              <a:spcAft>
                <a:spcPts val="0"/>
              </a:spcAft>
              <a:tabLst>
                <a:tab pos="228600" algn="l"/>
                <a:tab pos="1828800" algn="l"/>
                <a:tab pos="3371850" algn="l"/>
                <a:tab pos="4857750" algn="l"/>
              </a:tabLst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phóng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3" name="图片 2" descr="C:\Users\16106\Desktop\25 读书分享会6.24 3d\51miz-E1269309-85C9A5DF.png51miz-E1269309-85C9A5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47416" y="1905364"/>
            <a:ext cx="3897168" cy="3897168"/>
          </a:xfrm>
          <a:prstGeom prst="rect">
            <a:avLst/>
          </a:prstGeom>
        </p:spPr>
      </p:pic>
      <p:grpSp>
        <p:nvGrpSpPr>
          <p:cNvPr id="19" name="组合 7">
            <a:extLst>
              <a:ext uri="{FF2B5EF4-FFF2-40B4-BE49-F238E27FC236}">
                <a16:creationId xmlns:a16="http://schemas.microsoft.com/office/drawing/2014/main" id="{4714F199-C2BF-9AD2-A942-7515BC8F0124}"/>
              </a:ext>
            </a:extLst>
          </p:cNvPr>
          <p:cNvGrpSpPr/>
          <p:nvPr/>
        </p:nvGrpSpPr>
        <p:grpSpPr>
          <a:xfrm>
            <a:off x="9349043" y="2106369"/>
            <a:ext cx="958362" cy="783793"/>
            <a:chOff x="9103553" y="4652220"/>
            <a:chExt cx="1430536" cy="1427210"/>
          </a:xfrm>
        </p:grpSpPr>
        <p:sp>
          <p:nvSpPr>
            <p:cNvPr id="21" name="36">
              <a:extLst>
                <a:ext uri="{FF2B5EF4-FFF2-40B4-BE49-F238E27FC236}">
                  <a16:creationId xmlns:a16="http://schemas.microsoft.com/office/drawing/2014/main" id="{73A7C41E-9EBF-A54B-3270-3E6F9B675BB8}"/>
                </a:ext>
              </a:extLst>
            </p:cNvPr>
            <p:cNvSpPr/>
            <p:nvPr/>
          </p:nvSpPr>
          <p:spPr bwMode="auto">
            <a:xfrm>
              <a:off x="9103553" y="4652220"/>
              <a:ext cx="1430536" cy="1427210"/>
            </a:xfrm>
            <a:custGeom>
              <a:avLst/>
              <a:gdLst>
                <a:gd name="T0" fmla="*/ 5221 w 9473"/>
                <a:gd name="T1" fmla="*/ 24 h 9462"/>
                <a:gd name="T2" fmla="*/ 5920 w 9473"/>
                <a:gd name="T3" fmla="*/ 149 h 9462"/>
                <a:gd name="T4" fmla="*/ 6580 w 9473"/>
                <a:gd name="T5" fmla="*/ 372 h 9462"/>
                <a:gd name="T6" fmla="*/ 7193 w 9473"/>
                <a:gd name="T7" fmla="*/ 685 h 9462"/>
                <a:gd name="T8" fmla="*/ 7749 w 9473"/>
                <a:gd name="T9" fmla="*/ 1081 h 9462"/>
                <a:gd name="T10" fmla="*/ 8242 w 9473"/>
                <a:gd name="T11" fmla="*/ 1550 h 9462"/>
                <a:gd name="T12" fmla="*/ 8664 w 9473"/>
                <a:gd name="T13" fmla="*/ 2086 h 9462"/>
                <a:gd name="T14" fmla="*/ 9006 w 9473"/>
                <a:gd name="T15" fmla="*/ 2681 h 9462"/>
                <a:gd name="T16" fmla="*/ 9260 w 9473"/>
                <a:gd name="T17" fmla="*/ 3324 h 9462"/>
                <a:gd name="T18" fmla="*/ 9419 w 9473"/>
                <a:gd name="T19" fmla="*/ 4011 h 9462"/>
                <a:gd name="T20" fmla="*/ 9473 w 9473"/>
                <a:gd name="T21" fmla="*/ 4731 h 9462"/>
                <a:gd name="T22" fmla="*/ 9419 w 9473"/>
                <a:gd name="T23" fmla="*/ 5452 h 9462"/>
                <a:gd name="T24" fmla="*/ 9260 w 9473"/>
                <a:gd name="T25" fmla="*/ 6138 h 9462"/>
                <a:gd name="T26" fmla="*/ 9006 w 9473"/>
                <a:gd name="T27" fmla="*/ 6782 h 9462"/>
                <a:gd name="T28" fmla="*/ 8664 w 9473"/>
                <a:gd name="T29" fmla="*/ 7377 h 9462"/>
                <a:gd name="T30" fmla="*/ 8242 w 9473"/>
                <a:gd name="T31" fmla="*/ 7913 h 9462"/>
                <a:gd name="T32" fmla="*/ 7749 w 9473"/>
                <a:gd name="T33" fmla="*/ 8382 h 9462"/>
                <a:gd name="T34" fmla="*/ 7193 w 9473"/>
                <a:gd name="T35" fmla="*/ 8778 h 9462"/>
                <a:gd name="T36" fmla="*/ 6580 w 9473"/>
                <a:gd name="T37" fmla="*/ 9091 h 9462"/>
                <a:gd name="T38" fmla="*/ 5920 w 9473"/>
                <a:gd name="T39" fmla="*/ 9313 h 9462"/>
                <a:gd name="T40" fmla="*/ 5221 w 9473"/>
                <a:gd name="T41" fmla="*/ 9438 h 9462"/>
                <a:gd name="T42" fmla="*/ 4492 w 9473"/>
                <a:gd name="T43" fmla="*/ 9456 h 9462"/>
                <a:gd name="T44" fmla="*/ 3782 w 9473"/>
                <a:gd name="T45" fmla="*/ 9366 h 9462"/>
                <a:gd name="T46" fmla="*/ 3108 w 9473"/>
                <a:gd name="T47" fmla="*/ 9175 h 9462"/>
                <a:gd name="T48" fmla="*/ 2478 w 9473"/>
                <a:gd name="T49" fmla="*/ 8892 h 9462"/>
                <a:gd name="T50" fmla="*/ 1902 w 9473"/>
                <a:gd name="T51" fmla="*/ 8522 h 9462"/>
                <a:gd name="T52" fmla="*/ 1387 w 9473"/>
                <a:gd name="T53" fmla="*/ 8077 h 9462"/>
                <a:gd name="T54" fmla="*/ 941 w 9473"/>
                <a:gd name="T55" fmla="*/ 7562 h 9462"/>
                <a:gd name="T56" fmla="*/ 571 w 9473"/>
                <a:gd name="T57" fmla="*/ 6986 h 9462"/>
                <a:gd name="T58" fmla="*/ 287 w 9473"/>
                <a:gd name="T59" fmla="*/ 6358 h 9462"/>
                <a:gd name="T60" fmla="*/ 96 w 9473"/>
                <a:gd name="T61" fmla="*/ 5685 h 9462"/>
                <a:gd name="T62" fmla="*/ 6 w 9473"/>
                <a:gd name="T63" fmla="*/ 4975 h 9462"/>
                <a:gd name="T64" fmla="*/ 24 w 9473"/>
                <a:gd name="T65" fmla="*/ 4247 h 9462"/>
                <a:gd name="T66" fmla="*/ 149 w 9473"/>
                <a:gd name="T67" fmla="*/ 3549 h 9462"/>
                <a:gd name="T68" fmla="*/ 371 w 9473"/>
                <a:gd name="T69" fmla="*/ 2890 h 9462"/>
                <a:gd name="T70" fmla="*/ 685 w 9473"/>
                <a:gd name="T71" fmla="*/ 2278 h 9462"/>
                <a:gd name="T72" fmla="*/ 1081 w 9473"/>
                <a:gd name="T73" fmla="*/ 1721 h 9462"/>
                <a:gd name="T74" fmla="*/ 1551 w 9473"/>
                <a:gd name="T75" fmla="*/ 1229 h 9462"/>
                <a:gd name="T76" fmla="*/ 2088 w 9473"/>
                <a:gd name="T77" fmla="*/ 808 h 9462"/>
                <a:gd name="T78" fmla="*/ 2683 w 9473"/>
                <a:gd name="T79" fmla="*/ 467 h 9462"/>
                <a:gd name="T80" fmla="*/ 3327 w 9473"/>
                <a:gd name="T81" fmla="*/ 213 h 9462"/>
                <a:gd name="T82" fmla="*/ 4015 w 9473"/>
                <a:gd name="T83" fmla="*/ 54 h 9462"/>
                <a:gd name="T84" fmla="*/ 4736 w 9473"/>
                <a:gd name="T85" fmla="*/ 0 h 9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473" h="9462">
                  <a:moveTo>
                    <a:pt x="4736" y="0"/>
                  </a:moveTo>
                  <a:lnTo>
                    <a:pt x="4980" y="6"/>
                  </a:lnTo>
                  <a:lnTo>
                    <a:pt x="5221" y="24"/>
                  </a:lnTo>
                  <a:lnTo>
                    <a:pt x="5457" y="54"/>
                  </a:lnTo>
                  <a:lnTo>
                    <a:pt x="5691" y="97"/>
                  </a:lnTo>
                  <a:lnTo>
                    <a:pt x="5920" y="149"/>
                  </a:lnTo>
                  <a:lnTo>
                    <a:pt x="6145" y="213"/>
                  </a:lnTo>
                  <a:lnTo>
                    <a:pt x="6365" y="287"/>
                  </a:lnTo>
                  <a:lnTo>
                    <a:pt x="6580" y="372"/>
                  </a:lnTo>
                  <a:lnTo>
                    <a:pt x="6790" y="467"/>
                  </a:lnTo>
                  <a:lnTo>
                    <a:pt x="6994" y="571"/>
                  </a:lnTo>
                  <a:lnTo>
                    <a:pt x="7193" y="685"/>
                  </a:lnTo>
                  <a:lnTo>
                    <a:pt x="7385" y="808"/>
                  </a:lnTo>
                  <a:lnTo>
                    <a:pt x="7570" y="940"/>
                  </a:lnTo>
                  <a:lnTo>
                    <a:pt x="7749" y="1081"/>
                  </a:lnTo>
                  <a:lnTo>
                    <a:pt x="7921" y="1229"/>
                  </a:lnTo>
                  <a:lnTo>
                    <a:pt x="8086" y="1386"/>
                  </a:lnTo>
                  <a:lnTo>
                    <a:pt x="8242" y="1550"/>
                  </a:lnTo>
                  <a:lnTo>
                    <a:pt x="8391" y="1721"/>
                  </a:lnTo>
                  <a:lnTo>
                    <a:pt x="8532" y="1901"/>
                  </a:lnTo>
                  <a:lnTo>
                    <a:pt x="8664" y="2086"/>
                  </a:lnTo>
                  <a:lnTo>
                    <a:pt x="8787" y="2278"/>
                  </a:lnTo>
                  <a:lnTo>
                    <a:pt x="8902" y="2476"/>
                  </a:lnTo>
                  <a:lnTo>
                    <a:pt x="9006" y="2681"/>
                  </a:lnTo>
                  <a:lnTo>
                    <a:pt x="9101" y="2890"/>
                  </a:lnTo>
                  <a:lnTo>
                    <a:pt x="9185" y="3105"/>
                  </a:lnTo>
                  <a:lnTo>
                    <a:pt x="9260" y="3324"/>
                  </a:lnTo>
                  <a:lnTo>
                    <a:pt x="9324" y="3549"/>
                  </a:lnTo>
                  <a:lnTo>
                    <a:pt x="9377" y="3778"/>
                  </a:lnTo>
                  <a:lnTo>
                    <a:pt x="9419" y="4011"/>
                  </a:lnTo>
                  <a:lnTo>
                    <a:pt x="9449" y="4247"/>
                  </a:lnTo>
                  <a:lnTo>
                    <a:pt x="9467" y="4488"/>
                  </a:lnTo>
                  <a:lnTo>
                    <a:pt x="9473" y="4731"/>
                  </a:lnTo>
                  <a:lnTo>
                    <a:pt x="9467" y="4975"/>
                  </a:lnTo>
                  <a:lnTo>
                    <a:pt x="9449" y="5215"/>
                  </a:lnTo>
                  <a:lnTo>
                    <a:pt x="9419" y="5452"/>
                  </a:lnTo>
                  <a:lnTo>
                    <a:pt x="9377" y="5685"/>
                  </a:lnTo>
                  <a:lnTo>
                    <a:pt x="9324" y="5913"/>
                  </a:lnTo>
                  <a:lnTo>
                    <a:pt x="9260" y="6138"/>
                  </a:lnTo>
                  <a:lnTo>
                    <a:pt x="9185" y="6358"/>
                  </a:lnTo>
                  <a:lnTo>
                    <a:pt x="9101" y="6573"/>
                  </a:lnTo>
                  <a:lnTo>
                    <a:pt x="9006" y="6782"/>
                  </a:lnTo>
                  <a:lnTo>
                    <a:pt x="8902" y="6986"/>
                  </a:lnTo>
                  <a:lnTo>
                    <a:pt x="8787" y="7185"/>
                  </a:lnTo>
                  <a:lnTo>
                    <a:pt x="8664" y="7377"/>
                  </a:lnTo>
                  <a:lnTo>
                    <a:pt x="8532" y="7562"/>
                  </a:lnTo>
                  <a:lnTo>
                    <a:pt x="8391" y="7740"/>
                  </a:lnTo>
                  <a:lnTo>
                    <a:pt x="8242" y="7913"/>
                  </a:lnTo>
                  <a:lnTo>
                    <a:pt x="8086" y="8077"/>
                  </a:lnTo>
                  <a:lnTo>
                    <a:pt x="7921" y="8233"/>
                  </a:lnTo>
                  <a:lnTo>
                    <a:pt x="7749" y="8382"/>
                  </a:lnTo>
                  <a:lnTo>
                    <a:pt x="7570" y="8522"/>
                  </a:lnTo>
                  <a:lnTo>
                    <a:pt x="7385" y="8654"/>
                  </a:lnTo>
                  <a:lnTo>
                    <a:pt x="7193" y="8778"/>
                  </a:lnTo>
                  <a:lnTo>
                    <a:pt x="6994" y="8892"/>
                  </a:lnTo>
                  <a:lnTo>
                    <a:pt x="6790" y="8996"/>
                  </a:lnTo>
                  <a:lnTo>
                    <a:pt x="6580" y="9091"/>
                  </a:lnTo>
                  <a:lnTo>
                    <a:pt x="6365" y="9175"/>
                  </a:lnTo>
                  <a:lnTo>
                    <a:pt x="6145" y="9250"/>
                  </a:lnTo>
                  <a:lnTo>
                    <a:pt x="5920" y="9313"/>
                  </a:lnTo>
                  <a:lnTo>
                    <a:pt x="5691" y="9366"/>
                  </a:lnTo>
                  <a:lnTo>
                    <a:pt x="5457" y="9408"/>
                  </a:lnTo>
                  <a:lnTo>
                    <a:pt x="5221" y="9438"/>
                  </a:lnTo>
                  <a:lnTo>
                    <a:pt x="4980" y="9456"/>
                  </a:lnTo>
                  <a:lnTo>
                    <a:pt x="4736" y="9462"/>
                  </a:lnTo>
                  <a:lnTo>
                    <a:pt x="4492" y="9456"/>
                  </a:lnTo>
                  <a:lnTo>
                    <a:pt x="4252" y="9438"/>
                  </a:lnTo>
                  <a:lnTo>
                    <a:pt x="4015" y="9408"/>
                  </a:lnTo>
                  <a:lnTo>
                    <a:pt x="3782" y="9366"/>
                  </a:lnTo>
                  <a:lnTo>
                    <a:pt x="3552" y="9313"/>
                  </a:lnTo>
                  <a:lnTo>
                    <a:pt x="3327" y="9250"/>
                  </a:lnTo>
                  <a:lnTo>
                    <a:pt x="3108" y="9175"/>
                  </a:lnTo>
                  <a:lnTo>
                    <a:pt x="2892" y="9091"/>
                  </a:lnTo>
                  <a:lnTo>
                    <a:pt x="2683" y="8996"/>
                  </a:lnTo>
                  <a:lnTo>
                    <a:pt x="2478" y="8892"/>
                  </a:lnTo>
                  <a:lnTo>
                    <a:pt x="2280" y="8778"/>
                  </a:lnTo>
                  <a:lnTo>
                    <a:pt x="2088" y="8654"/>
                  </a:lnTo>
                  <a:lnTo>
                    <a:pt x="1902" y="8522"/>
                  </a:lnTo>
                  <a:lnTo>
                    <a:pt x="1724" y="8382"/>
                  </a:lnTo>
                  <a:lnTo>
                    <a:pt x="1551" y="8233"/>
                  </a:lnTo>
                  <a:lnTo>
                    <a:pt x="1387" y="8077"/>
                  </a:lnTo>
                  <a:lnTo>
                    <a:pt x="1230" y="7913"/>
                  </a:lnTo>
                  <a:lnTo>
                    <a:pt x="1081" y="7740"/>
                  </a:lnTo>
                  <a:lnTo>
                    <a:pt x="941" y="7562"/>
                  </a:lnTo>
                  <a:lnTo>
                    <a:pt x="808" y="7377"/>
                  </a:lnTo>
                  <a:lnTo>
                    <a:pt x="685" y="7185"/>
                  </a:lnTo>
                  <a:lnTo>
                    <a:pt x="571" y="6986"/>
                  </a:lnTo>
                  <a:lnTo>
                    <a:pt x="467" y="6782"/>
                  </a:lnTo>
                  <a:lnTo>
                    <a:pt x="371" y="6573"/>
                  </a:lnTo>
                  <a:lnTo>
                    <a:pt x="287" y="6358"/>
                  </a:lnTo>
                  <a:lnTo>
                    <a:pt x="212" y="6138"/>
                  </a:lnTo>
                  <a:lnTo>
                    <a:pt x="149" y="5913"/>
                  </a:lnTo>
                  <a:lnTo>
                    <a:pt x="96" y="5685"/>
                  </a:lnTo>
                  <a:lnTo>
                    <a:pt x="54" y="5452"/>
                  </a:lnTo>
                  <a:lnTo>
                    <a:pt x="24" y="5215"/>
                  </a:lnTo>
                  <a:lnTo>
                    <a:pt x="6" y="4975"/>
                  </a:lnTo>
                  <a:lnTo>
                    <a:pt x="0" y="4731"/>
                  </a:lnTo>
                  <a:lnTo>
                    <a:pt x="6" y="4488"/>
                  </a:lnTo>
                  <a:lnTo>
                    <a:pt x="24" y="4247"/>
                  </a:lnTo>
                  <a:lnTo>
                    <a:pt x="54" y="4011"/>
                  </a:lnTo>
                  <a:lnTo>
                    <a:pt x="96" y="3778"/>
                  </a:lnTo>
                  <a:lnTo>
                    <a:pt x="149" y="3549"/>
                  </a:lnTo>
                  <a:lnTo>
                    <a:pt x="212" y="3324"/>
                  </a:lnTo>
                  <a:lnTo>
                    <a:pt x="287" y="3105"/>
                  </a:lnTo>
                  <a:lnTo>
                    <a:pt x="371" y="2890"/>
                  </a:lnTo>
                  <a:lnTo>
                    <a:pt x="467" y="2681"/>
                  </a:lnTo>
                  <a:lnTo>
                    <a:pt x="571" y="2476"/>
                  </a:lnTo>
                  <a:lnTo>
                    <a:pt x="685" y="2278"/>
                  </a:lnTo>
                  <a:lnTo>
                    <a:pt x="808" y="2086"/>
                  </a:lnTo>
                  <a:lnTo>
                    <a:pt x="941" y="1901"/>
                  </a:lnTo>
                  <a:lnTo>
                    <a:pt x="1081" y="1721"/>
                  </a:lnTo>
                  <a:lnTo>
                    <a:pt x="1230" y="1550"/>
                  </a:lnTo>
                  <a:lnTo>
                    <a:pt x="1387" y="1386"/>
                  </a:lnTo>
                  <a:lnTo>
                    <a:pt x="1551" y="1229"/>
                  </a:lnTo>
                  <a:lnTo>
                    <a:pt x="1724" y="1081"/>
                  </a:lnTo>
                  <a:lnTo>
                    <a:pt x="1902" y="940"/>
                  </a:lnTo>
                  <a:lnTo>
                    <a:pt x="2088" y="808"/>
                  </a:lnTo>
                  <a:lnTo>
                    <a:pt x="2280" y="685"/>
                  </a:lnTo>
                  <a:lnTo>
                    <a:pt x="2478" y="571"/>
                  </a:lnTo>
                  <a:lnTo>
                    <a:pt x="2683" y="467"/>
                  </a:lnTo>
                  <a:lnTo>
                    <a:pt x="2892" y="372"/>
                  </a:lnTo>
                  <a:lnTo>
                    <a:pt x="3108" y="287"/>
                  </a:lnTo>
                  <a:lnTo>
                    <a:pt x="3327" y="213"/>
                  </a:lnTo>
                  <a:lnTo>
                    <a:pt x="3552" y="149"/>
                  </a:lnTo>
                  <a:lnTo>
                    <a:pt x="3782" y="97"/>
                  </a:lnTo>
                  <a:lnTo>
                    <a:pt x="4015" y="54"/>
                  </a:lnTo>
                  <a:lnTo>
                    <a:pt x="4252" y="24"/>
                  </a:lnTo>
                  <a:lnTo>
                    <a:pt x="4492" y="6"/>
                  </a:lnTo>
                  <a:lnTo>
                    <a:pt x="473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6C9564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>
                <a:defRPr/>
              </a:pPr>
              <a:endParaRPr lang="zh-CN" altLang="en-US" sz="1200" b="1" kern="0">
                <a:solidFill>
                  <a:srgbClr val="63B47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22" name="TextBox 46">
              <a:extLst>
                <a:ext uri="{FF2B5EF4-FFF2-40B4-BE49-F238E27FC236}">
                  <a16:creationId xmlns:a16="http://schemas.microsoft.com/office/drawing/2014/main" id="{0FDD2009-B3DF-7544-5A4A-A6F30CFD39D5}"/>
                </a:ext>
              </a:extLst>
            </p:cNvPr>
            <p:cNvSpPr txBox="1"/>
            <p:nvPr/>
          </p:nvSpPr>
          <p:spPr>
            <a:xfrm>
              <a:off x="9448809" y="4837630"/>
              <a:ext cx="735064" cy="11769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200">
                <a:defRPr/>
              </a:pPr>
              <a:r>
                <a:rPr lang="en-US" altLang="zh-CN" sz="3600" b="1" kern="0" dirty="0">
                  <a:solidFill>
                    <a:srgbClr val="6C956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B</a:t>
              </a:r>
            </a:p>
          </p:txBody>
        </p:sp>
      </p:grpSp>
      <p:grpSp>
        <p:nvGrpSpPr>
          <p:cNvPr id="33" name="组合 12">
            <a:extLst>
              <a:ext uri="{FF2B5EF4-FFF2-40B4-BE49-F238E27FC236}">
                <a16:creationId xmlns:a16="http://schemas.microsoft.com/office/drawing/2014/main" id="{3E97BDCB-D0AF-9CB5-CB04-58DC4E73F4EE}"/>
              </a:ext>
            </a:extLst>
          </p:cNvPr>
          <p:cNvGrpSpPr/>
          <p:nvPr/>
        </p:nvGrpSpPr>
        <p:grpSpPr>
          <a:xfrm>
            <a:off x="1704109" y="2185213"/>
            <a:ext cx="958362" cy="783793"/>
            <a:chOff x="6451462" y="2365234"/>
            <a:chExt cx="1430536" cy="1427210"/>
          </a:xfrm>
        </p:grpSpPr>
        <p:sp>
          <p:nvSpPr>
            <p:cNvPr id="34" name="36">
              <a:extLst>
                <a:ext uri="{FF2B5EF4-FFF2-40B4-BE49-F238E27FC236}">
                  <a16:creationId xmlns:a16="http://schemas.microsoft.com/office/drawing/2014/main" id="{8778C9AF-4435-D050-1204-2C5D14158707}"/>
                </a:ext>
              </a:extLst>
            </p:cNvPr>
            <p:cNvSpPr/>
            <p:nvPr/>
          </p:nvSpPr>
          <p:spPr bwMode="auto">
            <a:xfrm>
              <a:off x="6451462" y="2365234"/>
              <a:ext cx="1430536" cy="1427210"/>
            </a:xfrm>
            <a:custGeom>
              <a:avLst/>
              <a:gdLst>
                <a:gd name="T0" fmla="*/ 5221 w 9473"/>
                <a:gd name="T1" fmla="*/ 24 h 9462"/>
                <a:gd name="T2" fmla="*/ 5920 w 9473"/>
                <a:gd name="T3" fmla="*/ 149 h 9462"/>
                <a:gd name="T4" fmla="*/ 6580 w 9473"/>
                <a:gd name="T5" fmla="*/ 372 h 9462"/>
                <a:gd name="T6" fmla="*/ 7193 w 9473"/>
                <a:gd name="T7" fmla="*/ 685 h 9462"/>
                <a:gd name="T8" fmla="*/ 7749 w 9473"/>
                <a:gd name="T9" fmla="*/ 1081 h 9462"/>
                <a:gd name="T10" fmla="*/ 8242 w 9473"/>
                <a:gd name="T11" fmla="*/ 1550 h 9462"/>
                <a:gd name="T12" fmla="*/ 8664 w 9473"/>
                <a:gd name="T13" fmla="*/ 2086 h 9462"/>
                <a:gd name="T14" fmla="*/ 9006 w 9473"/>
                <a:gd name="T15" fmla="*/ 2681 h 9462"/>
                <a:gd name="T16" fmla="*/ 9260 w 9473"/>
                <a:gd name="T17" fmla="*/ 3324 h 9462"/>
                <a:gd name="T18" fmla="*/ 9419 w 9473"/>
                <a:gd name="T19" fmla="*/ 4011 h 9462"/>
                <a:gd name="T20" fmla="*/ 9473 w 9473"/>
                <a:gd name="T21" fmla="*/ 4731 h 9462"/>
                <a:gd name="T22" fmla="*/ 9419 w 9473"/>
                <a:gd name="T23" fmla="*/ 5452 h 9462"/>
                <a:gd name="T24" fmla="*/ 9260 w 9473"/>
                <a:gd name="T25" fmla="*/ 6138 h 9462"/>
                <a:gd name="T26" fmla="*/ 9006 w 9473"/>
                <a:gd name="T27" fmla="*/ 6782 h 9462"/>
                <a:gd name="T28" fmla="*/ 8664 w 9473"/>
                <a:gd name="T29" fmla="*/ 7377 h 9462"/>
                <a:gd name="T30" fmla="*/ 8242 w 9473"/>
                <a:gd name="T31" fmla="*/ 7913 h 9462"/>
                <a:gd name="T32" fmla="*/ 7749 w 9473"/>
                <a:gd name="T33" fmla="*/ 8382 h 9462"/>
                <a:gd name="T34" fmla="*/ 7193 w 9473"/>
                <a:gd name="T35" fmla="*/ 8778 h 9462"/>
                <a:gd name="T36" fmla="*/ 6580 w 9473"/>
                <a:gd name="T37" fmla="*/ 9091 h 9462"/>
                <a:gd name="T38" fmla="*/ 5920 w 9473"/>
                <a:gd name="T39" fmla="*/ 9313 h 9462"/>
                <a:gd name="T40" fmla="*/ 5221 w 9473"/>
                <a:gd name="T41" fmla="*/ 9438 h 9462"/>
                <a:gd name="T42" fmla="*/ 4492 w 9473"/>
                <a:gd name="T43" fmla="*/ 9456 h 9462"/>
                <a:gd name="T44" fmla="*/ 3782 w 9473"/>
                <a:gd name="T45" fmla="*/ 9366 h 9462"/>
                <a:gd name="T46" fmla="*/ 3108 w 9473"/>
                <a:gd name="T47" fmla="*/ 9175 h 9462"/>
                <a:gd name="T48" fmla="*/ 2478 w 9473"/>
                <a:gd name="T49" fmla="*/ 8892 h 9462"/>
                <a:gd name="T50" fmla="*/ 1902 w 9473"/>
                <a:gd name="T51" fmla="*/ 8522 h 9462"/>
                <a:gd name="T52" fmla="*/ 1387 w 9473"/>
                <a:gd name="T53" fmla="*/ 8077 h 9462"/>
                <a:gd name="T54" fmla="*/ 941 w 9473"/>
                <a:gd name="T55" fmla="*/ 7562 h 9462"/>
                <a:gd name="T56" fmla="*/ 571 w 9473"/>
                <a:gd name="T57" fmla="*/ 6986 h 9462"/>
                <a:gd name="T58" fmla="*/ 287 w 9473"/>
                <a:gd name="T59" fmla="*/ 6358 h 9462"/>
                <a:gd name="T60" fmla="*/ 96 w 9473"/>
                <a:gd name="T61" fmla="*/ 5685 h 9462"/>
                <a:gd name="T62" fmla="*/ 6 w 9473"/>
                <a:gd name="T63" fmla="*/ 4975 h 9462"/>
                <a:gd name="T64" fmla="*/ 24 w 9473"/>
                <a:gd name="T65" fmla="*/ 4247 h 9462"/>
                <a:gd name="T66" fmla="*/ 149 w 9473"/>
                <a:gd name="T67" fmla="*/ 3549 h 9462"/>
                <a:gd name="T68" fmla="*/ 371 w 9473"/>
                <a:gd name="T69" fmla="*/ 2890 h 9462"/>
                <a:gd name="T70" fmla="*/ 685 w 9473"/>
                <a:gd name="T71" fmla="*/ 2278 h 9462"/>
                <a:gd name="T72" fmla="*/ 1081 w 9473"/>
                <a:gd name="T73" fmla="*/ 1721 h 9462"/>
                <a:gd name="T74" fmla="*/ 1551 w 9473"/>
                <a:gd name="T75" fmla="*/ 1229 h 9462"/>
                <a:gd name="T76" fmla="*/ 2088 w 9473"/>
                <a:gd name="T77" fmla="*/ 808 h 9462"/>
                <a:gd name="T78" fmla="*/ 2683 w 9473"/>
                <a:gd name="T79" fmla="*/ 467 h 9462"/>
                <a:gd name="T80" fmla="*/ 3327 w 9473"/>
                <a:gd name="T81" fmla="*/ 213 h 9462"/>
                <a:gd name="T82" fmla="*/ 4015 w 9473"/>
                <a:gd name="T83" fmla="*/ 54 h 9462"/>
                <a:gd name="T84" fmla="*/ 4736 w 9473"/>
                <a:gd name="T85" fmla="*/ 0 h 9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473" h="9462">
                  <a:moveTo>
                    <a:pt x="4736" y="0"/>
                  </a:moveTo>
                  <a:lnTo>
                    <a:pt x="4980" y="6"/>
                  </a:lnTo>
                  <a:lnTo>
                    <a:pt x="5221" y="24"/>
                  </a:lnTo>
                  <a:lnTo>
                    <a:pt x="5457" y="54"/>
                  </a:lnTo>
                  <a:lnTo>
                    <a:pt x="5691" y="97"/>
                  </a:lnTo>
                  <a:lnTo>
                    <a:pt x="5920" y="149"/>
                  </a:lnTo>
                  <a:lnTo>
                    <a:pt x="6145" y="213"/>
                  </a:lnTo>
                  <a:lnTo>
                    <a:pt x="6365" y="287"/>
                  </a:lnTo>
                  <a:lnTo>
                    <a:pt x="6580" y="372"/>
                  </a:lnTo>
                  <a:lnTo>
                    <a:pt x="6790" y="467"/>
                  </a:lnTo>
                  <a:lnTo>
                    <a:pt x="6994" y="571"/>
                  </a:lnTo>
                  <a:lnTo>
                    <a:pt x="7193" y="685"/>
                  </a:lnTo>
                  <a:lnTo>
                    <a:pt x="7385" y="808"/>
                  </a:lnTo>
                  <a:lnTo>
                    <a:pt x="7570" y="940"/>
                  </a:lnTo>
                  <a:lnTo>
                    <a:pt x="7749" y="1081"/>
                  </a:lnTo>
                  <a:lnTo>
                    <a:pt x="7921" y="1229"/>
                  </a:lnTo>
                  <a:lnTo>
                    <a:pt x="8086" y="1386"/>
                  </a:lnTo>
                  <a:lnTo>
                    <a:pt x="8242" y="1550"/>
                  </a:lnTo>
                  <a:lnTo>
                    <a:pt x="8391" y="1721"/>
                  </a:lnTo>
                  <a:lnTo>
                    <a:pt x="8532" y="1901"/>
                  </a:lnTo>
                  <a:lnTo>
                    <a:pt x="8664" y="2086"/>
                  </a:lnTo>
                  <a:lnTo>
                    <a:pt x="8787" y="2278"/>
                  </a:lnTo>
                  <a:lnTo>
                    <a:pt x="8902" y="2476"/>
                  </a:lnTo>
                  <a:lnTo>
                    <a:pt x="9006" y="2681"/>
                  </a:lnTo>
                  <a:lnTo>
                    <a:pt x="9101" y="2890"/>
                  </a:lnTo>
                  <a:lnTo>
                    <a:pt x="9185" y="3105"/>
                  </a:lnTo>
                  <a:lnTo>
                    <a:pt x="9260" y="3324"/>
                  </a:lnTo>
                  <a:lnTo>
                    <a:pt x="9324" y="3549"/>
                  </a:lnTo>
                  <a:lnTo>
                    <a:pt x="9377" y="3778"/>
                  </a:lnTo>
                  <a:lnTo>
                    <a:pt x="9419" y="4011"/>
                  </a:lnTo>
                  <a:lnTo>
                    <a:pt x="9449" y="4247"/>
                  </a:lnTo>
                  <a:lnTo>
                    <a:pt x="9467" y="4488"/>
                  </a:lnTo>
                  <a:lnTo>
                    <a:pt x="9473" y="4731"/>
                  </a:lnTo>
                  <a:lnTo>
                    <a:pt x="9467" y="4975"/>
                  </a:lnTo>
                  <a:lnTo>
                    <a:pt x="9449" y="5215"/>
                  </a:lnTo>
                  <a:lnTo>
                    <a:pt x="9419" y="5452"/>
                  </a:lnTo>
                  <a:lnTo>
                    <a:pt x="9377" y="5685"/>
                  </a:lnTo>
                  <a:lnTo>
                    <a:pt x="9324" y="5913"/>
                  </a:lnTo>
                  <a:lnTo>
                    <a:pt x="9260" y="6138"/>
                  </a:lnTo>
                  <a:lnTo>
                    <a:pt x="9185" y="6358"/>
                  </a:lnTo>
                  <a:lnTo>
                    <a:pt x="9101" y="6573"/>
                  </a:lnTo>
                  <a:lnTo>
                    <a:pt x="9006" y="6782"/>
                  </a:lnTo>
                  <a:lnTo>
                    <a:pt x="8902" y="6986"/>
                  </a:lnTo>
                  <a:lnTo>
                    <a:pt x="8787" y="7185"/>
                  </a:lnTo>
                  <a:lnTo>
                    <a:pt x="8664" y="7377"/>
                  </a:lnTo>
                  <a:lnTo>
                    <a:pt x="8532" y="7562"/>
                  </a:lnTo>
                  <a:lnTo>
                    <a:pt x="8391" y="7740"/>
                  </a:lnTo>
                  <a:lnTo>
                    <a:pt x="8242" y="7913"/>
                  </a:lnTo>
                  <a:lnTo>
                    <a:pt x="8086" y="8077"/>
                  </a:lnTo>
                  <a:lnTo>
                    <a:pt x="7921" y="8233"/>
                  </a:lnTo>
                  <a:lnTo>
                    <a:pt x="7749" y="8382"/>
                  </a:lnTo>
                  <a:lnTo>
                    <a:pt x="7570" y="8522"/>
                  </a:lnTo>
                  <a:lnTo>
                    <a:pt x="7385" y="8654"/>
                  </a:lnTo>
                  <a:lnTo>
                    <a:pt x="7193" y="8778"/>
                  </a:lnTo>
                  <a:lnTo>
                    <a:pt x="6994" y="8892"/>
                  </a:lnTo>
                  <a:lnTo>
                    <a:pt x="6790" y="8996"/>
                  </a:lnTo>
                  <a:lnTo>
                    <a:pt x="6580" y="9091"/>
                  </a:lnTo>
                  <a:lnTo>
                    <a:pt x="6365" y="9175"/>
                  </a:lnTo>
                  <a:lnTo>
                    <a:pt x="6145" y="9250"/>
                  </a:lnTo>
                  <a:lnTo>
                    <a:pt x="5920" y="9313"/>
                  </a:lnTo>
                  <a:lnTo>
                    <a:pt x="5691" y="9366"/>
                  </a:lnTo>
                  <a:lnTo>
                    <a:pt x="5457" y="9408"/>
                  </a:lnTo>
                  <a:lnTo>
                    <a:pt x="5221" y="9438"/>
                  </a:lnTo>
                  <a:lnTo>
                    <a:pt x="4980" y="9456"/>
                  </a:lnTo>
                  <a:lnTo>
                    <a:pt x="4736" y="9462"/>
                  </a:lnTo>
                  <a:lnTo>
                    <a:pt x="4492" y="9456"/>
                  </a:lnTo>
                  <a:lnTo>
                    <a:pt x="4252" y="9438"/>
                  </a:lnTo>
                  <a:lnTo>
                    <a:pt x="4015" y="9408"/>
                  </a:lnTo>
                  <a:lnTo>
                    <a:pt x="3782" y="9366"/>
                  </a:lnTo>
                  <a:lnTo>
                    <a:pt x="3552" y="9313"/>
                  </a:lnTo>
                  <a:lnTo>
                    <a:pt x="3327" y="9250"/>
                  </a:lnTo>
                  <a:lnTo>
                    <a:pt x="3108" y="9175"/>
                  </a:lnTo>
                  <a:lnTo>
                    <a:pt x="2892" y="9091"/>
                  </a:lnTo>
                  <a:lnTo>
                    <a:pt x="2683" y="8996"/>
                  </a:lnTo>
                  <a:lnTo>
                    <a:pt x="2478" y="8892"/>
                  </a:lnTo>
                  <a:lnTo>
                    <a:pt x="2280" y="8778"/>
                  </a:lnTo>
                  <a:lnTo>
                    <a:pt x="2088" y="8654"/>
                  </a:lnTo>
                  <a:lnTo>
                    <a:pt x="1902" y="8522"/>
                  </a:lnTo>
                  <a:lnTo>
                    <a:pt x="1724" y="8382"/>
                  </a:lnTo>
                  <a:lnTo>
                    <a:pt x="1551" y="8233"/>
                  </a:lnTo>
                  <a:lnTo>
                    <a:pt x="1387" y="8077"/>
                  </a:lnTo>
                  <a:lnTo>
                    <a:pt x="1230" y="7913"/>
                  </a:lnTo>
                  <a:lnTo>
                    <a:pt x="1081" y="7740"/>
                  </a:lnTo>
                  <a:lnTo>
                    <a:pt x="941" y="7562"/>
                  </a:lnTo>
                  <a:lnTo>
                    <a:pt x="808" y="7377"/>
                  </a:lnTo>
                  <a:lnTo>
                    <a:pt x="685" y="7185"/>
                  </a:lnTo>
                  <a:lnTo>
                    <a:pt x="571" y="6986"/>
                  </a:lnTo>
                  <a:lnTo>
                    <a:pt x="467" y="6782"/>
                  </a:lnTo>
                  <a:lnTo>
                    <a:pt x="371" y="6573"/>
                  </a:lnTo>
                  <a:lnTo>
                    <a:pt x="287" y="6358"/>
                  </a:lnTo>
                  <a:lnTo>
                    <a:pt x="212" y="6138"/>
                  </a:lnTo>
                  <a:lnTo>
                    <a:pt x="149" y="5913"/>
                  </a:lnTo>
                  <a:lnTo>
                    <a:pt x="96" y="5685"/>
                  </a:lnTo>
                  <a:lnTo>
                    <a:pt x="54" y="5452"/>
                  </a:lnTo>
                  <a:lnTo>
                    <a:pt x="24" y="5215"/>
                  </a:lnTo>
                  <a:lnTo>
                    <a:pt x="6" y="4975"/>
                  </a:lnTo>
                  <a:lnTo>
                    <a:pt x="0" y="4731"/>
                  </a:lnTo>
                  <a:lnTo>
                    <a:pt x="6" y="4488"/>
                  </a:lnTo>
                  <a:lnTo>
                    <a:pt x="24" y="4247"/>
                  </a:lnTo>
                  <a:lnTo>
                    <a:pt x="54" y="4011"/>
                  </a:lnTo>
                  <a:lnTo>
                    <a:pt x="96" y="3778"/>
                  </a:lnTo>
                  <a:lnTo>
                    <a:pt x="149" y="3549"/>
                  </a:lnTo>
                  <a:lnTo>
                    <a:pt x="212" y="3324"/>
                  </a:lnTo>
                  <a:lnTo>
                    <a:pt x="287" y="3105"/>
                  </a:lnTo>
                  <a:lnTo>
                    <a:pt x="371" y="2890"/>
                  </a:lnTo>
                  <a:lnTo>
                    <a:pt x="467" y="2681"/>
                  </a:lnTo>
                  <a:lnTo>
                    <a:pt x="571" y="2476"/>
                  </a:lnTo>
                  <a:lnTo>
                    <a:pt x="685" y="2278"/>
                  </a:lnTo>
                  <a:lnTo>
                    <a:pt x="808" y="2086"/>
                  </a:lnTo>
                  <a:lnTo>
                    <a:pt x="941" y="1901"/>
                  </a:lnTo>
                  <a:lnTo>
                    <a:pt x="1081" y="1721"/>
                  </a:lnTo>
                  <a:lnTo>
                    <a:pt x="1230" y="1550"/>
                  </a:lnTo>
                  <a:lnTo>
                    <a:pt x="1387" y="1386"/>
                  </a:lnTo>
                  <a:lnTo>
                    <a:pt x="1551" y="1229"/>
                  </a:lnTo>
                  <a:lnTo>
                    <a:pt x="1724" y="1081"/>
                  </a:lnTo>
                  <a:lnTo>
                    <a:pt x="1902" y="940"/>
                  </a:lnTo>
                  <a:lnTo>
                    <a:pt x="2088" y="808"/>
                  </a:lnTo>
                  <a:lnTo>
                    <a:pt x="2280" y="685"/>
                  </a:lnTo>
                  <a:lnTo>
                    <a:pt x="2478" y="571"/>
                  </a:lnTo>
                  <a:lnTo>
                    <a:pt x="2683" y="467"/>
                  </a:lnTo>
                  <a:lnTo>
                    <a:pt x="2892" y="372"/>
                  </a:lnTo>
                  <a:lnTo>
                    <a:pt x="3108" y="287"/>
                  </a:lnTo>
                  <a:lnTo>
                    <a:pt x="3327" y="213"/>
                  </a:lnTo>
                  <a:lnTo>
                    <a:pt x="3552" y="149"/>
                  </a:lnTo>
                  <a:lnTo>
                    <a:pt x="3782" y="97"/>
                  </a:lnTo>
                  <a:lnTo>
                    <a:pt x="4015" y="54"/>
                  </a:lnTo>
                  <a:lnTo>
                    <a:pt x="4252" y="24"/>
                  </a:lnTo>
                  <a:lnTo>
                    <a:pt x="4492" y="6"/>
                  </a:lnTo>
                  <a:lnTo>
                    <a:pt x="473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F28900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>
                <a:defRPr/>
              </a:pPr>
              <a:endParaRPr lang="zh-CN" altLang="en-US" sz="1200" b="1" kern="0">
                <a:solidFill>
                  <a:srgbClr val="63B47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35" name="TextBox 39">
              <a:extLst>
                <a:ext uri="{FF2B5EF4-FFF2-40B4-BE49-F238E27FC236}">
                  <a16:creationId xmlns:a16="http://schemas.microsoft.com/office/drawing/2014/main" id="{6871AFD0-D4C2-9C3C-F369-B2FE47C026C6}"/>
                </a:ext>
              </a:extLst>
            </p:cNvPr>
            <p:cNvSpPr txBox="1"/>
            <p:nvPr/>
          </p:nvSpPr>
          <p:spPr>
            <a:xfrm>
              <a:off x="6780055" y="2407075"/>
              <a:ext cx="773349" cy="11769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200">
                <a:defRPr/>
              </a:pPr>
              <a:r>
                <a:rPr lang="en-US" altLang="zh-CN" sz="3600" b="1" kern="0" dirty="0">
                  <a:solidFill>
                    <a:srgbClr val="F28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A</a:t>
              </a:r>
            </a:p>
          </p:txBody>
        </p:sp>
      </p:grpSp>
      <p:grpSp>
        <p:nvGrpSpPr>
          <p:cNvPr id="36" name="组合 7">
            <a:extLst>
              <a:ext uri="{FF2B5EF4-FFF2-40B4-BE49-F238E27FC236}">
                <a16:creationId xmlns:a16="http://schemas.microsoft.com/office/drawing/2014/main" id="{479205CA-721F-B43A-4F86-774F4B61DB97}"/>
              </a:ext>
            </a:extLst>
          </p:cNvPr>
          <p:cNvGrpSpPr/>
          <p:nvPr/>
        </p:nvGrpSpPr>
        <p:grpSpPr>
          <a:xfrm>
            <a:off x="1707212" y="4230597"/>
            <a:ext cx="958362" cy="783793"/>
            <a:chOff x="9103553" y="4652220"/>
            <a:chExt cx="1430536" cy="1427210"/>
          </a:xfrm>
        </p:grpSpPr>
        <p:sp>
          <p:nvSpPr>
            <p:cNvPr id="37" name="36">
              <a:extLst>
                <a:ext uri="{FF2B5EF4-FFF2-40B4-BE49-F238E27FC236}">
                  <a16:creationId xmlns:a16="http://schemas.microsoft.com/office/drawing/2014/main" id="{0F99BD39-9663-3680-F438-0EBFA8189B54}"/>
                </a:ext>
              </a:extLst>
            </p:cNvPr>
            <p:cNvSpPr/>
            <p:nvPr/>
          </p:nvSpPr>
          <p:spPr bwMode="auto">
            <a:xfrm>
              <a:off x="9103553" y="4652220"/>
              <a:ext cx="1430536" cy="1427210"/>
            </a:xfrm>
            <a:custGeom>
              <a:avLst/>
              <a:gdLst>
                <a:gd name="T0" fmla="*/ 5221 w 9473"/>
                <a:gd name="T1" fmla="*/ 24 h 9462"/>
                <a:gd name="T2" fmla="*/ 5920 w 9473"/>
                <a:gd name="T3" fmla="*/ 149 h 9462"/>
                <a:gd name="T4" fmla="*/ 6580 w 9473"/>
                <a:gd name="T5" fmla="*/ 372 h 9462"/>
                <a:gd name="T6" fmla="*/ 7193 w 9473"/>
                <a:gd name="T7" fmla="*/ 685 h 9462"/>
                <a:gd name="T8" fmla="*/ 7749 w 9473"/>
                <a:gd name="T9" fmla="*/ 1081 h 9462"/>
                <a:gd name="T10" fmla="*/ 8242 w 9473"/>
                <a:gd name="T11" fmla="*/ 1550 h 9462"/>
                <a:gd name="T12" fmla="*/ 8664 w 9473"/>
                <a:gd name="T13" fmla="*/ 2086 h 9462"/>
                <a:gd name="T14" fmla="*/ 9006 w 9473"/>
                <a:gd name="T15" fmla="*/ 2681 h 9462"/>
                <a:gd name="T16" fmla="*/ 9260 w 9473"/>
                <a:gd name="T17" fmla="*/ 3324 h 9462"/>
                <a:gd name="T18" fmla="*/ 9419 w 9473"/>
                <a:gd name="T19" fmla="*/ 4011 h 9462"/>
                <a:gd name="T20" fmla="*/ 9473 w 9473"/>
                <a:gd name="T21" fmla="*/ 4731 h 9462"/>
                <a:gd name="T22" fmla="*/ 9419 w 9473"/>
                <a:gd name="T23" fmla="*/ 5452 h 9462"/>
                <a:gd name="T24" fmla="*/ 9260 w 9473"/>
                <a:gd name="T25" fmla="*/ 6138 h 9462"/>
                <a:gd name="T26" fmla="*/ 9006 w 9473"/>
                <a:gd name="T27" fmla="*/ 6782 h 9462"/>
                <a:gd name="T28" fmla="*/ 8664 w 9473"/>
                <a:gd name="T29" fmla="*/ 7377 h 9462"/>
                <a:gd name="T30" fmla="*/ 8242 w 9473"/>
                <a:gd name="T31" fmla="*/ 7913 h 9462"/>
                <a:gd name="T32" fmla="*/ 7749 w 9473"/>
                <a:gd name="T33" fmla="*/ 8382 h 9462"/>
                <a:gd name="T34" fmla="*/ 7193 w 9473"/>
                <a:gd name="T35" fmla="*/ 8778 h 9462"/>
                <a:gd name="T36" fmla="*/ 6580 w 9473"/>
                <a:gd name="T37" fmla="*/ 9091 h 9462"/>
                <a:gd name="T38" fmla="*/ 5920 w 9473"/>
                <a:gd name="T39" fmla="*/ 9313 h 9462"/>
                <a:gd name="T40" fmla="*/ 5221 w 9473"/>
                <a:gd name="T41" fmla="*/ 9438 h 9462"/>
                <a:gd name="T42" fmla="*/ 4492 w 9473"/>
                <a:gd name="T43" fmla="*/ 9456 h 9462"/>
                <a:gd name="T44" fmla="*/ 3782 w 9473"/>
                <a:gd name="T45" fmla="*/ 9366 h 9462"/>
                <a:gd name="T46" fmla="*/ 3108 w 9473"/>
                <a:gd name="T47" fmla="*/ 9175 h 9462"/>
                <a:gd name="T48" fmla="*/ 2478 w 9473"/>
                <a:gd name="T49" fmla="*/ 8892 h 9462"/>
                <a:gd name="T50" fmla="*/ 1902 w 9473"/>
                <a:gd name="T51" fmla="*/ 8522 h 9462"/>
                <a:gd name="T52" fmla="*/ 1387 w 9473"/>
                <a:gd name="T53" fmla="*/ 8077 h 9462"/>
                <a:gd name="T54" fmla="*/ 941 w 9473"/>
                <a:gd name="T55" fmla="*/ 7562 h 9462"/>
                <a:gd name="T56" fmla="*/ 571 w 9473"/>
                <a:gd name="T57" fmla="*/ 6986 h 9462"/>
                <a:gd name="T58" fmla="*/ 287 w 9473"/>
                <a:gd name="T59" fmla="*/ 6358 h 9462"/>
                <a:gd name="T60" fmla="*/ 96 w 9473"/>
                <a:gd name="T61" fmla="*/ 5685 h 9462"/>
                <a:gd name="T62" fmla="*/ 6 w 9473"/>
                <a:gd name="T63" fmla="*/ 4975 h 9462"/>
                <a:gd name="T64" fmla="*/ 24 w 9473"/>
                <a:gd name="T65" fmla="*/ 4247 h 9462"/>
                <a:gd name="T66" fmla="*/ 149 w 9473"/>
                <a:gd name="T67" fmla="*/ 3549 h 9462"/>
                <a:gd name="T68" fmla="*/ 371 w 9473"/>
                <a:gd name="T69" fmla="*/ 2890 h 9462"/>
                <a:gd name="T70" fmla="*/ 685 w 9473"/>
                <a:gd name="T71" fmla="*/ 2278 h 9462"/>
                <a:gd name="T72" fmla="*/ 1081 w 9473"/>
                <a:gd name="T73" fmla="*/ 1721 h 9462"/>
                <a:gd name="T74" fmla="*/ 1551 w 9473"/>
                <a:gd name="T75" fmla="*/ 1229 h 9462"/>
                <a:gd name="T76" fmla="*/ 2088 w 9473"/>
                <a:gd name="T77" fmla="*/ 808 h 9462"/>
                <a:gd name="T78" fmla="*/ 2683 w 9473"/>
                <a:gd name="T79" fmla="*/ 467 h 9462"/>
                <a:gd name="T80" fmla="*/ 3327 w 9473"/>
                <a:gd name="T81" fmla="*/ 213 h 9462"/>
                <a:gd name="T82" fmla="*/ 4015 w 9473"/>
                <a:gd name="T83" fmla="*/ 54 h 9462"/>
                <a:gd name="T84" fmla="*/ 4736 w 9473"/>
                <a:gd name="T85" fmla="*/ 0 h 9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473" h="9462">
                  <a:moveTo>
                    <a:pt x="4736" y="0"/>
                  </a:moveTo>
                  <a:lnTo>
                    <a:pt x="4980" y="6"/>
                  </a:lnTo>
                  <a:lnTo>
                    <a:pt x="5221" y="24"/>
                  </a:lnTo>
                  <a:lnTo>
                    <a:pt x="5457" y="54"/>
                  </a:lnTo>
                  <a:lnTo>
                    <a:pt x="5691" y="97"/>
                  </a:lnTo>
                  <a:lnTo>
                    <a:pt x="5920" y="149"/>
                  </a:lnTo>
                  <a:lnTo>
                    <a:pt x="6145" y="213"/>
                  </a:lnTo>
                  <a:lnTo>
                    <a:pt x="6365" y="287"/>
                  </a:lnTo>
                  <a:lnTo>
                    <a:pt x="6580" y="372"/>
                  </a:lnTo>
                  <a:lnTo>
                    <a:pt x="6790" y="467"/>
                  </a:lnTo>
                  <a:lnTo>
                    <a:pt x="6994" y="571"/>
                  </a:lnTo>
                  <a:lnTo>
                    <a:pt x="7193" y="685"/>
                  </a:lnTo>
                  <a:lnTo>
                    <a:pt x="7385" y="808"/>
                  </a:lnTo>
                  <a:lnTo>
                    <a:pt x="7570" y="940"/>
                  </a:lnTo>
                  <a:lnTo>
                    <a:pt x="7749" y="1081"/>
                  </a:lnTo>
                  <a:lnTo>
                    <a:pt x="7921" y="1229"/>
                  </a:lnTo>
                  <a:lnTo>
                    <a:pt x="8086" y="1386"/>
                  </a:lnTo>
                  <a:lnTo>
                    <a:pt x="8242" y="1550"/>
                  </a:lnTo>
                  <a:lnTo>
                    <a:pt x="8391" y="1721"/>
                  </a:lnTo>
                  <a:lnTo>
                    <a:pt x="8532" y="1901"/>
                  </a:lnTo>
                  <a:lnTo>
                    <a:pt x="8664" y="2086"/>
                  </a:lnTo>
                  <a:lnTo>
                    <a:pt x="8787" y="2278"/>
                  </a:lnTo>
                  <a:lnTo>
                    <a:pt x="8902" y="2476"/>
                  </a:lnTo>
                  <a:lnTo>
                    <a:pt x="9006" y="2681"/>
                  </a:lnTo>
                  <a:lnTo>
                    <a:pt x="9101" y="2890"/>
                  </a:lnTo>
                  <a:lnTo>
                    <a:pt x="9185" y="3105"/>
                  </a:lnTo>
                  <a:lnTo>
                    <a:pt x="9260" y="3324"/>
                  </a:lnTo>
                  <a:lnTo>
                    <a:pt x="9324" y="3549"/>
                  </a:lnTo>
                  <a:lnTo>
                    <a:pt x="9377" y="3778"/>
                  </a:lnTo>
                  <a:lnTo>
                    <a:pt x="9419" y="4011"/>
                  </a:lnTo>
                  <a:lnTo>
                    <a:pt x="9449" y="4247"/>
                  </a:lnTo>
                  <a:lnTo>
                    <a:pt x="9467" y="4488"/>
                  </a:lnTo>
                  <a:lnTo>
                    <a:pt x="9473" y="4731"/>
                  </a:lnTo>
                  <a:lnTo>
                    <a:pt x="9467" y="4975"/>
                  </a:lnTo>
                  <a:lnTo>
                    <a:pt x="9449" y="5215"/>
                  </a:lnTo>
                  <a:lnTo>
                    <a:pt x="9419" y="5452"/>
                  </a:lnTo>
                  <a:lnTo>
                    <a:pt x="9377" y="5685"/>
                  </a:lnTo>
                  <a:lnTo>
                    <a:pt x="9324" y="5913"/>
                  </a:lnTo>
                  <a:lnTo>
                    <a:pt x="9260" y="6138"/>
                  </a:lnTo>
                  <a:lnTo>
                    <a:pt x="9185" y="6358"/>
                  </a:lnTo>
                  <a:lnTo>
                    <a:pt x="9101" y="6573"/>
                  </a:lnTo>
                  <a:lnTo>
                    <a:pt x="9006" y="6782"/>
                  </a:lnTo>
                  <a:lnTo>
                    <a:pt x="8902" y="6986"/>
                  </a:lnTo>
                  <a:lnTo>
                    <a:pt x="8787" y="7185"/>
                  </a:lnTo>
                  <a:lnTo>
                    <a:pt x="8664" y="7377"/>
                  </a:lnTo>
                  <a:lnTo>
                    <a:pt x="8532" y="7562"/>
                  </a:lnTo>
                  <a:lnTo>
                    <a:pt x="8391" y="7740"/>
                  </a:lnTo>
                  <a:lnTo>
                    <a:pt x="8242" y="7913"/>
                  </a:lnTo>
                  <a:lnTo>
                    <a:pt x="8086" y="8077"/>
                  </a:lnTo>
                  <a:lnTo>
                    <a:pt x="7921" y="8233"/>
                  </a:lnTo>
                  <a:lnTo>
                    <a:pt x="7749" y="8382"/>
                  </a:lnTo>
                  <a:lnTo>
                    <a:pt x="7570" y="8522"/>
                  </a:lnTo>
                  <a:lnTo>
                    <a:pt x="7385" y="8654"/>
                  </a:lnTo>
                  <a:lnTo>
                    <a:pt x="7193" y="8778"/>
                  </a:lnTo>
                  <a:lnTo>
                    <a:pt x="6994" y="8892"/>
                  </a:lnTo>
                  <a:lnTo>
                    <a:pt x="6790" y="8996"/>
                  </a:lnTo>
                  <a:lnTo>
                    <a:pt x="6580" y="9091"/>
                  </a:lnTo>
                  <a:lnTo>
                    <a:pt x="6365" y="9175"/>
                  </a:lnTo>
                  <a:lnTo>
                    <a:pt x="6145" y="9250"/>
                  </a:lnTo>
                  <a:lnTo>
                    <a:pt x="5920" y="9313"/>
                  </a:lnTo>
                  <a:lnTo>
                    <a:pt x="5691" y="9366"/>
                  </a:lnTo>
                  <a:lnTo>
                    <a:pt x="5457" y="9408"/>
                  </a:lnTo>
                  <a:lnTo>
                    <a:pt x="5221" y="9438"/>
                  </a:lnTo>
                  <a:lnTo>
                    <a:pt x="4980" y="9456"/>
                  </a:lnTo>
                  <a:lnTo>
                    <a:pt x="4736" y="9462"/>
                  </a:lnTo>
                  <a:lnTo>
                    <a:pt x="4492" y="9456"/>
                  </a:lnTo>
                  <a:lnTo>
                    <a:pt x="4252" y="9438"/>
                  </a:lnTo>
                  <a:lnTo>
                    <a:pt x="4015" y="9408"/>
                  </a:lnTo>
                  <a:lnTo>
                    <a:pt x="3782" y="9366"/>
                  </a:lnTo>
                  <a:lnTo>
                    <a:pt x="3552" y="9313"/>
                  </a:lnTo>
                  <a:lnTo>
                    <a:pt x="3327" y="9250"/>
                  </a:lnTo>
                  <a:lnTo>
                    <a:pt x="3108" y="9175"/>
                  </a:lnTo>
                  <a:lnTo>
                    <a:pt x="2892" y="9091"/>
                  </a:lnTo>
                  <a:lnTo>
                    <a:pt x="2683" y="8996"/>
                  </a:lnTo>
                  <a:lnTo>
                    <a:pt x="2478" y="8892"/>
                  </a:lnTo>
                  <a:lnTo>
                    <a:pt x="2280" y="8778"/>
                  </a:lnTo>
                  <a:lnTo>
                    <a:pt x="2088" y="8654"/>
                  </a:lnTo>
                  <a:lnTo>
                    <a:pt x="1902" y="8522"/>
                  </a:lnTo>
                  <a:lnTo>
                    <a:pt x="1724" y="8382"/>
                  </a:lnTo>
                  <a:lnTo>
                    <a:pt x="1551" y="8233"/>
                  </a:lnTo>
                  <a:lnTo>
                    <a:pt x="1387" y="8077"/>
                  </a:lnTo>
                  <a:lnTo>
                    <a:pt x="1230" y="7913"/>
                  </a:lnTo>
                  <a:lnTo>
                    <a:pt x="1081" y="7740"/>
                  </a:lnTo>
                  <a:lnTo>
                    <a:pt x="941" y="7562"/>
                  </a:lnTo>
                  <a:lnTo>
                    <a:pt x="808" y="7377"/>
                  </a:lnTo>
                  <a:lnTo>
                    <a:pt x="685" y="7185"/>
                  </a:lnTo>
                  <a:lnTo>
                    <a:pt x="571" y="6986"/>
                  </a:lnTo>
                  <a:lnTo>
                    <a:pt x="467" y="6782"/>
                  </a:lnTo>
                  <a:lnTo>
                    <a:pt x="371" y="6573"/>
                  </a:lnTo>
                  <a:lnTo>
                    <a:pt x="287" y="6358"/>
                  </a:lnTo>
                  <a:lnTo>
                    <a:pt x="212" y="6138"/>
                  </a:lnTo>
                  <a:lnTo>
                    <a:pt x="149" y="5913"/>
                  </a:lnTo>
                  <a:lnTo>
                    <a:pt x="96" y="5685"/>
                  </a:lnTo>
                  <a:lnTo>
                    <a:pt x="54" y="5452"/>
                  </a:lnTo>
                  <a:lnTo>
                    <a:pt x="24" y="5215"/>
                  </a:lnTo>
                  <a:lnTo>
                    <a:pt x="6" y="4975"/>
                  </a:lnTo>
                  <a:lnTo>
                    <a:pt x="0" y="4731"/>
                  </a:lnTo>
                  <a:lnTo>
                    <a:pt x="6" y="4488"/>
                  </a:lnTo>
                  <a:lnTo>
                    <a:pt x="24" y="4247"/>
                  </a:lnTo>
                  <a:lnTo>
                    <a:pt x="54" y="4011"/>
                  </a:lnTo>
                  <a:lnTo>
                    <a:pt x="96" y="3778"/>
                  </a:lnTo>
                  <a:lnTo>
                    <a:pt x="149" y="3549"/>
                  </a:lnTo>
                  <a:lnTo>
                    <a:pt x="212" y="3324"/>
                  </a:lnTo>
                  <a:lnTo>
                    <a:pt x="287" y="3105"/>
                  </a:lnTo>
                  <a:lnTo>
                    <a:pt x="371" y="2890"/>
                  </a:lnTo>
                  <a:lnTo>
                    <a:pt x="467" y="2681"/>
                  </a:lnTo>
                  <a:lnTo>
                    <a:pt x="571" y="2476"/>
                  </a:lnTo>
                  <a:lnTo>
                    <a:pt x="685" y="2278"/>
                  </a:lnTo>
                  <a:lnTo>
                    <a:pt x="808" y="2086"/>
                  </a:lnTo>
                  <a:lnTo>
                    <a:pt x="941" y="1901"/>
                  </a:lnTo>
                  <a:lnTo>
                    <a:pt x="1081" y="1721"/>
                  </a:lnTo>
                  <a:lnTo>
                    <a:pt x="1230" y="1550"/>
                  </a:lnTo>
                  <a:lnTo>
                    <a:pt x="1387" y="1386"/>
                  </a:lnTo>
                  <a:lnTo>
                    <a:pt x="1551" y="1229"/>
                  </a:lnTo>
                  <a:lnTo>
                    <a:pt x="1724" y="1081"/>
                  </a:lnTo>
                  <a:lnTo>
                    <a:pt x="1902" y="940"/>
                  </a:lnTo>
                  <a:lnTo>
                    <a:pt x="2088" y="808"/>
                  </a:lnTo>
                  <a:lnTo>
                    <a:pt x="2280" y="685"/>
                  </a:lnTo>
                  <a:lnTo>
                    <a:pt x="2478" y="571"/>
                  </a:lnTo>
                  <a:lnTo>
                    <a:pt x="2683" y="467"/>
                  </a:lnTo>
                  <a:lnTo>
                    <a:pt x="2892" y="372"/>
                  </a:lnTo>
                  <a:lnTo>
                    <a:pt x="3108" y="287"/>
                  </a:lnTo>
                  <a:lnTo>
                    <a:pt x="3327" y="213"/>
                  </a:lnTo>
                  <a:lnTo>
                    <a:pt x="3552" y="149"/>
                  </a:lnTo>
                  <a:lnTo>
                    <a:pt x="3782" y="97"/>
                  </a:lnTo>
                  <a:lnTo>
                    <a:pt x="4015" y="54"/>
                  </a:lnTo>
                  <a:lnTo>
                    <a:pt x="4252" y="24"/>
                  </a:lnTo>
                  <a:lnTo>
                    <a:pt x="4492" y="6"/>
                  </a:lnTo>
                  <a:lnTo>
                    <a:pt x="473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6C9564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>
                <a:defRPr/>
              </a:pPr>
              <a:endParaRPr lang="zh-CN" altLang="en-US" sz="1200" b="1" kern="0">
                <a:solidFill>
                  <a:srgbClr val="63B47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38" name="TextBox 46">
              <a:extLst>
                <a:ext uri="{FF2B5EF4-FFF2-40B4-BE49-F238E27FC236}">
                  <a16:creationId xmlns:a16="http://schemas.microsoft.com/office/drawing/2014/main" id="{1932C62D-0667-8606-3AF8-D88A3FCFF5BA}"/>
                </a:ext>
              </a:extLst>
            </p:cNvPr>
            <p:cNvSpPr txBox="1"/>
            <p:nvPr/>
          </p:nvSpPr>
          <p:spPr>
            <a:xfrm>
              <a:off x="9371570" y="4777371"/>
              <a:ext cx="773349" cy="11769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200">
                <a:defRPr/>
              </a:pPr>
              <a:r>
                <a:rPr lang="en-US" altLang="zh-CN" sz="3600" b="1" kern="0" dirty="0">
                  <a:solidFill>
                    <a:srgbClr val="6C956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C</a:t>
              </a:r>
            </a:p>
          </p:txBody>
        </p:sp>
      </p:grpSp>
      <p:grpSp>
        <p:nvGrpSpPr>
          <p:cNvPr id="39" name="组合 12">
            <a:extLst>
              <a:ext uri="{FF2B5EF4-FFF2-40B4-BE49-F238E27FC236}">
                <a16:creationId xmlns:a16="http://schemas.microsoft.com/office/drawing/2014/main" id="{D15F4C38-1FDF-011A-7F7D-3DB9FA212222}"/>
              </a:ext>
            </a:extLst>
          </p:cNvPr>
          <p:cNvGrpSpPr/>
          <p:nvPr/>
        </p:nvGrpSpPr>
        <p:grpSpPr>
          <a:xfrm>
            <a:off x="9349043" y="4230595"/>
            <a:ext cx="958362" cy="783793"/>
            <a:chOff x="6451462" y="2365234"/>
            <a:chExt cx="1430536" cy="1427210"/>
          </a:xfrm>
        </p:grpSpPr>
        <p:sp>
          <p:nvSpPr>
            <p:cNvPr id="40" name="36">
              <a:extLst>
                <a:ext uri="{FF2B5EF4-FFF2-40B4-BE49-F238E27FC236}">
                  <a16:creationId xmlns:a16="http://schemas.microsoft.com/office/drawing/2014/main" id="{DDD60BC3-67FB-7C0A-804E-B5DCF779101F}"/>
                </a:ext>
              </a:extLst>
            </p:cNvPr>
            <p:cNvSpPr/>
            <p:nvPr/>
          </p:nvSpPr>
          <p:spPr bwMode="auto">
            <a:xfrm>
              <a:off x="6451462" y="2365234"/>
              <a:ext cx="1430536" cy="1427210"/>
            </a:xfrm>
            <a:custGeom>
              <a:avLst/>
              <a:gdLst>
                <a:gd name="T0" fmla="*/ 5221 w 9473"/>
                <a:gd name="T1" fmla="*/ 24 h 9462"/>
                <a:gd name="T2" fmla="*/ 5920 w 9473"/>
                <a:gd name="T3" fmla="*/ 149 h 9462"/>
                <a:gd name="T4" fmla="*/ 6580 w 9473"/>
                <a:gd name="T5" fmla="*/ 372 h 9462"/>
                <a:gd name="T6" fmla="*/ 7193 w 9473"/>
                <a:gd name="T7" fmla="*/ 685 h 9462"/>
                <a:gd name="T8" fmla="*/ 7749 w 9473"/>
                <a:gd name="T9" fmla="*/ 1081 h 9462"/>
                <a:gd name="T10" fmla="*/ 8242 w 9473"/>
                <a:gd name="T11" fmla="*/ 1550 h 9462"/>
                <a:gd name="T12" fmla="*/ 8664 w 9473"/>
                <a:gd name="T13" fmla="*/ 2086 h 9462"/>
                <a:gd name="T14" fmla="*/ 9006 w 9473"/>
                <a:gd name="T15" fmla="*/ 2681 h 9462"/>
                <a:gd name="T16" fmla="*/ 9260 w 9473"/>
                <a:gd name="T17" fmla="*/ 3324 h 9462"/>
                <a:gd name="T18" fmla="*/ 9419 w 9473"/>
                <a:gd name="T19" fmla="*/ 4011 h 9462"/>
                <a:gd name="T20" fmla="*/ 9473 w 9473"/>
                <a:gd name="T21" fmla="*/ 4731 h 9462"/>
                <a:gd name="T22" fmla="*/ 9419 w 9473"/>
                <a:gd name="T23" fmla="*/ 5452 h 9462"/>
                <a:gd name="T24" fmla="*/ 9260 w 9473"/>
                <a:gd name="T25" fmla="*/ 6138 h 9462"/>
                <a:gd name="T26" fmla="*/ 9006 w 9473"/>
                <a:gd name="T27" fmla="*/ 6782 h 9462"/>
                <a:gd name="T28" fmla="*/ 8664 w 9473"/>
                <a:gd name="T29" fmla="*/ 7377 h 9462"/>
                <a:gd name="T30" fmla="*/ 8242 w 9473"/>
                <a:gd name="T31" fmla="*/ 7913 h 9462"/>
                <a:gd name="T32" fmla="*/ 7749 w 9473"/>
                <a:gd name="T33" fmla="*/ 8382 h 9462"/>
                <a:gd name="T34" fmla="*/ 7193 w 9473"/>
                <a:gd name="T35" fmla="*/ 8778 h 9462"/>
                <a:gd name="T36" fmla="*/ 6580 w 9473"/>
                <a:gd name="T37" fmla="*/ 9091 h 9462"/>
                <a:gd name="T38" fmla="*/ 5920 w 9473"/>
                <a:gd name="T39" fmla="*/ 9313 h 9462"/>
                <a:gd name="T40" fmla="*/ 5221 w 9473"/>
                <a:gd name="T41" fmla="*/ 9438 h 9462"/>
                <a:gd name="T42" fmla="*/ 4492 w 9473"/>
                <a:gd name="T43" fmla="*/ 9456 h 9462"/>
                <a:gd name="T44" fmla="*/ 3782 w 9473"/>
                <a:gd name="T45" fmla="*/ 9366 h 9462"/>
                <a:gd name="T46" fmla="*/ 3108 w 9473"/>
                <a:gd name="T47" fmla="*/ 9175 h 9462"/>
                <a:gd name="T48" fmla="*/ 2478 w 9473"/>
                <a:gd name="T49" fmla="*/ 8892 h 9462"/>
                <a:gd name="T50" fmla="*/ 1902 w 9473"/>
                <a:gd name="T51" fmla="*/ 8522 h 9462"/>
                <a:gd name="T52" fmla="*/ 1387 w 9473"/>
                <a:gd name="T53" fmla="*/ 8077 h 9462"/>
                <a:gd name="T54" fmla="*/ 941 w 9473"/>
                <a:gd name="T55" fmla="*/ 7562 h 9462"/>
                <a:gd name="T56" fmla="*/ 571 w 9473"/>
                <a:gd name="T57" fmla="*/ 6986 h 9462"/>
                <a:gd name="T58" fmla="*/ 287 w 9473"/>
                <a:gd name="T59" fmla="*/ 6358 h 9462"/>
                <a:gd name="T60" fmla="*/ 96 w 9473"/>
                <a:gd name="T61" fmla="*/ 5685 h 9462"/>
                <a:gd name="T62" fmla="*/ 6 w 9473"/>
                <a:gd name="T63" fmla="*/ 4975 h 9462"/>
                <a:gd name="T64" fmla="*/ 24 w 9473"/>
                <a:gd name="T65" fmla="*/ 4247 h 9462"/>
                <a:gd name="T66" fmla="*/ 149 w 9473"/>
                <a:gd name="T67" fmla="*/ 3549 h 9462"/>
                <a:gd name="T68" fmla="*/ 371 w 9473"/>
                <a:gd name="T69" fmla="*/ 2890 h 9462"/>
                <a:gd name="T70" fmla="*/ 685 w 9473"/>
                <a:gd name="T71" fmla="*/ 2278 h 9462"/>
                <a:gd name="T72" fmla="*/ 1081 w 9473"/>
                <a:gd name="T73" fmla="*/ 1721 h 9462"/>
                <a:gd name="T74" fmla="*/ 1551 w 9473"/>
                <a:gd name="T75" fmla="*/ 1229 h 9462"/>
                <a:gd name="T76" fmla="*/ 2088 w 9473"/>
                <a:gd name="T77" fmla="*/ 808 h 9462"/>
                <a:gd name="T78" fmla="*/ 2683 w 9473"/>
                <a:gd name="T79" fmla="*/ 467 h 9462"/>
                <a:gd name="T80" fmla="*/ 3327 w 9473"/>
                <a:gd name="T81" fmla="*/ 213 h 9462"/>
                <a:gd name="T82" fmla="*/ 4015 w 9473"/>
                <a:gd name="T83" fmla="*/ 54 h 9462"/>
                <a:gd name="T84" fmla="*/ 4736 w 9473"/>
                <a:gd name="T85" fmla="*/ 0 h 9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473" h="9462">
                  <a:moveTo>
                    <a:pt x="4736" y="0"/>
                  </a:moveTo>
                  <a:lnTo>
                    <a:pt x="4980" y="6"/>
                  </a:lnTo>
                  <a:lnTo>
                    <a:pt x="5221" y="24"/>
                  </a:lnTo>
                  <a:lnTo>
                    <a:pt x="5457" y="54"/>
                  </a:lnTo>
                  <a:lnTo>
                    <a:pt x="5691" y="97"/>
                  </a:lnTo>
                  <a:lnTo>
                    <a:pt x="5920" y="149"/>
                  </a:lnTo>
                  <a:lnTo>
                    <a:pt x="6145" y="213"/>
                  </a:lnTo>
                  <a:lnTo>
                    <a:pt x="6365" y="287"/>
                  </a:lnTo>
                  <a:lnTo>
                    <a:pt x="6580" y="372"/>
                  </a:lnTo>
                  <a:lnTo>
                    <a:pt x="6790" y="467"/>
                  </a:lnTo>
                  <a:lnTo>
                    <a:pt x="6994" y="571"/>
                  </a:lnTo>
                  <a:lnTo>
                    <a:pt x="7193" y="685"/>
                  </a:lnTo>
                  <a:lnTo>
                    <a:pt x="7385" y="808"/>
                  </a:lnTo>
                  <a:lnTo>
                    <a:pt x="7570" y="940"/>
                  </a:lnTo>
                  <a:lnTo>
                    <a:pt x="7749" y="1081"/>
                  </a:lnTo>
                  <a:lnTo>
                    <a:pt x="7921" y="1229"/>
                  </a:lnTo>
                  <a:lnTo>
                    <a:pt x="8086" y="1386"/>
                  </a:lnTo>
                  <a:lnTo>
                    <a:pt x="8242" y="1550"/>
                  </a:lnTo>
                  <a:lnTo>
                    <a:pt x="8391" y="1721"/>
                  </a:lnTo>
                  <a:lnTo>
                    <a:pt x="8532" y="1901"/>
                  </a:lnTo>
                  <a:lnTo>
                    <a:pt x="8664" y="2086"/>
                  </a:lnTo>
                  <a:lnTo>
                    <a:pt x="8787" y="2278"/>
                  </a:lnTo>
                  <a:lnTo>
                    <a:pt x="8902" y="2476"/>
                  </a:lnTo>
                  <a:lnTo>
                    <a:pt x="9006" y="2681"/>
                  </a:lnTo>
                  <a:lnTo>
                    <a:pt x="9101" y="2890"/>
                  </a:lnTo>
                  <a:lnTo>
                    <a:pt x="9185" y="3105"/>
                  </a:lnTo>
                  <a:lnTo>
                    <a:pt x="9260" y="3324"/>
                  </a:lnTo>
                  <a:lnTo>
                    <a:pt x="9324" y="3549"/>
                  </a:lnTo>
                  <a:lnTo>
                    <a:pt x="9377" y="3778"/>
                  </a:lnTo>
                  <a:lnTo>
                    <a:pt x="9419" y="4011"/>
                  </a:lnTo>
                  <a:lnTo>
                    <a:pt x="9449" y="4247"/>
                  </a:lnTo>
                  <a:lnTo>
                    <a:pt x="9467" y="4488"/>
                  </a:lnTo>
                  <a:lnTo>
                    <a:pt x="9473" y="4731"/>
                  </a:lnTo>
                  <a:lnTo>
                    <a:pt x="9467" y="4975"/>
                  </a:lnTo>
                  <a:lnTo>
                    <a:pt x="9449" y="5215"/>
                  </a:lnTo>
                  <a:lnTo>
                    <a:pt x="9419" y="5452"/>
                  </a:lnTo>
                  <a:lnTo>
                    <a:pt x="9377" y="5685"/>
                  </a:lnTo>
                  <a:lnTo>
                    <a:pt x="9324" y="5913"/>
                  </a:lnTo>
                  <a:lnTo>
                    <a:pt x="9260" y="6138"/>
                  </a:lnTo>
                  <a:lnTo>
                    <a:pt x="9185" y="6358"/>
                  </a:lnTo>
                  <a:lnTo>
                    <a:pt x="9101" y="6573"/>
                  </a:lnTo>
                  <a:lnTo>
                    <a:pt x="9006" y="6782"/>
                  </a:lnTo>
                  <a:lnTo>
                    <a:pt x="8902" y="6986"/>
                  </a:lnTo>
                  <a:lnTo>
                    <a:pt x="8787" y="7185"/>
                  </a:lnTo>
                  <a:lnTo>
                    <a:pt x="8664" y="7377"/>
                  </a:lnTo>
                  <a:lnTo>
                    <a:pt x="8532" y="7562"/>
                  </a:lnTo>
                  <a:lnTo>
                    <a:pt x="8391" y="7740"/>
                  </a:lnTo>
                  <a:lnTo>
                    <a:pt x="8242" y="7913"/>
                  </a:lnTo>
                  <a:lnTo>
                    <a:pt x="8086" y="8077"/>
                  </a:lnTo>
                  <a:lnTo>
                    <a:pt x="7921" y="8233"/>
                  </a:lnTo>
                  <a:lnTo>
                    <a:pt x="7749" y="8382"/>
                  </a:lnTo>
                  <a:lnTo>
                    <a:pt x="7570" y="8522"/>
                  </a:lnTo>
                  <a:lnTo>
                    <a:pt x="7385" y="8654"/>
                  </a:lnTo>
                  <a:lnTo>
                    <a:pt x="7193" y="8778"/>
                  </a:lnTo>
                  <a:lnTo>
                    <a:pt x="6994" y="8892"/>
                  </a:lnTo>
                  <a:lnTo>
                    <a:pt x="6790" y="8996"/>
                  </a:lnTo>
                  <a:lnTo>
                    <a:pt x="6580" y="9091"/>
                  </a:lnTo>
                  <a:lnTo>
                    <a:pt x="6365" y="9175"/>
                  </a:lnTo>
                  <a:lnTo>
                    <a:pt x="6145" y="9250"/>
                  </a:lnTo>
                  <a:lnTo>
                    <a:pt x="5920" y="9313"/>
                  </a:lnTo>
                  <a:lnTo>
                    <a:pt x="5691" y="9366"/>
                  </a:lnTo>
                  <a:lnTo>
                    <a:pt x="5457" y="9408"/>
                  </a:lnTo>
                  <a:lnTo>
                    <a:pt x="5221" y="9438"/>
                  </a:lnTo>
                  <a:lnTo>
                    <a:pt x="4980" y="9456"/>
                  </a:lnTo>
                  <a:lnTo>
                    <a:pt x="4736" y="9462"/>
                  </a:lnTo>
                  <a:lnTo>
                    <a:pt x="4492" y="9456"/>
                  </a:lnTo>
                  <a:lnTo>
                    <a:pt x="4252" y="9438"/>
                  </a:lnTo>
                  <a:lnTo>
                    <a:pt x="4015" y="9408"/>
                  </a:lnTo>
                  <a:lnTo>
                    <a:pt x="3782" y="9366"/>
                  </a:lnTo>
                  <a:lnTo>
                    <a:pt x="3552" y="9313"/>
                  </a:lnTo>
                  <a:lnTo>
                    <a:pt x="3327" y="9250"/>
                  </a:lnTo>
                  <a:lnTo>
                    <a:pt x="3108" y="9175"/>
                  </a:lnTo>
                  <a:lnTo>
                    <a:pt x="2892" y="9091"/>
                  </a:lnTo>
                  <a:lnTo>
                    <a:pt x="2683" y="8996"/>
                  </a:lnTo>
                  <a:lnTo>
                    <a:pt x="2478" y="8892"/>
                  </a:lnTo>
                  <a:lnTo>
                    <a:pt x="2280" y="8778"/>
                  </a:lnTo>
                  <a:lnTo>
                    <a:pt x="2088" y="8654"/>
                  </a:lnTo>
                  <a:lnTo>
                    <a:pt x="1902" y="8522"/>
                  </a:lnTo>
                  <a:lnTo>
                    <a:pt x="1724" y="8382"/>
                  </a:lnTo>
                  <a:lnTo>
                    <a:pt x="1551" y="8233"/>
                  </a:lnTo>
                  <a:lnTo>
                    <a:pt x="1387" y="8077"/>
                  </a:lnTo>
                  <a:lnTo>
                    <a:pt x="1230" y="7913"/>
                  </a:lnTo>
                  <a:lnTo>
                    <a:pt x="1081" y="7740"/>
                  </a:lnTo>
                  <a:lnTo>
                    <a:pt x="941" y="7562"/>
                  </a:lnTo>
                  <a:lnTo>
                    <a:pt x="808" y="7377"/>
                  </a:lnTo>
                  <a:lnTo>
                    <a:pt x="685" y="7185"/>
                  </a:lnTo>
                  <a:lnTo>
                    <a:pt x="571" y="6986"/>
                  </a:lnTo>
                  <a:lnTo>
                    <a:pt x="467" y="6782"/>
                  </a:lnTo>
                  <a:lnTo>
                    <a:pt x="371" y="6573"/>
                  </a:lnTo>
                  <a:lnTo>
                    <a:pt x="287" y="6358"/>
                  </a:lnTo>
                  <a:lnTo>
                    <a:pt x="212" y="6138"/>
                  </a:lnTo>
                  <a:lnTo>
                    <a:pt x="149" y="5913"/>
                  </a:lnTo>
                  <a:lnTo>
                    <a:pt x="96" y="5685"/>
                  </a:lnTo>
                  <a:lnTo>
                    <a:pt x="54" y="5452"/>
                  </a:lnTo>
                  <a:lnTo>
                    <a:pt x="24" y="5215"/>
                  </a:lnTo>
                  <a:lnTo>
                    <a:pt x="6" y="4975"/>
                  </a:lnTo>
                  <a:lnTo>
                    <a:pt x="0" y="4731"/>
                  </a:lnTo>
                  <a:lnTo>
                    <a:pt x="6" y="4488"/>
                  </a:lnTo>
                  <a:lnTo>
                    <a:pt x="24" y="4247"/>
                  </a:lnTo>
                  <a:lnTo>
                    <a:pt x="54" y="4011"/>
                  </a:lnTo>
                  <a:lnTo>
                    <a:pt x="96" y="3778"/>
                  </a:lnTo>
                  <a:lnTo>
                    <a:pt x="149" y="3549"/>
                  </a:lnTo>
                  <a:lnTo>
                    <a:pt x="212" y="3324"/>
                  </a:lnTo>
                  <a:lnTo>
                    <a:pt x="287" y="3105"/>
                  </a:lnTo>
                  <a:lnTo>
                    <a:pt x="371" y="2890"/>
                  </a:lnTo>
                  <a:lnTo>
                    <a:pt x="467" y="2681"/>
                  </a:lnTo>
                  <a:lnTo>
                    <a:pt x="571" y="2476"/>
                  </a:lnTo>
                  <a:lnTo>
                    <a:pt x="685" y="2278"/>
                  </a:lnTo>
                  <a:lnTo>
                    <a:pt x="808" y="2086"/>
                  </a:lnTo>
                  <a:lnTo>
                    <a:pt x="941" y="1901"/>
                  </a:lnTo>
                  <a:lnTo>
                    <a:pt x="1081" y="1721"/>
                  </a:lnTo>
                  <a:lnTo>
                    <a:pt x="1230" y="1550"/>
                  </a:lnTo>
                  <a:lnTo>
                    <a:pt x="1387" y="1386"/>
                  </a:lnTo>
                  <a:lnTo>
                    <a:pt x="1551" y="1229"/>
                  </a:lnTo>
                  <a:lnTo>
                    <a:pt x="1724" y="1081"/>
                  </a:lnTo>
                  <a:lnTo>
                    <a:pt x="1902" y="940"/>
                  </a:lnTo>
                  <a:lnTo>
                    <a:pt x="2088" y="808"/>
                  </a:lnTo>
                  <a:lnTo>
                    <a:pt x="2280" y="685"/>
                  </a:lnTo>
                  <a:lnTo>
                    <a:pt x="2478" y="571"/>
                  </a:lnTo>
                  <a:lnTo>
                    <a:pt x="2683" y="467"/>
                  </a:lnTo>
                  <a:lnTo>
                    <a:pt x="2892" y="372"/>
                  </a:lnTo>
                  <a:lnTo>
                    <a:pt x="3108" y="287"/>
                  </a:lnTo>
                  <a:lnTo>
                    <a:pt x="3327" y="213"/>
                  </a:lnTo>
                  <a:lnTo>
                    <a:pt x="3552" y="149"/>
                  </a:lnTo>
                  <a:lnTo>
                    <a:pt x="3782" y="97"/>
                  </a:lnTo>
                  <a:lnTo>
                    <a:pt x="4015" y="54"/>
                  </a:lnTo>
                  <a:lnTo>
                    <a:pt x="4252" y="24"/>
                  </a:lnTo>
                  <a:lnTo>
                    <a:pt x="4492" y="6"/>
                  </a:lnTo>
                  <a:lnTo>
                    <a:pt x="473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F28900"/>
              </a:solidFill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19200">
                <a:defRPr/>
              </a:pPr>
              <a:endParaRPr lang="zh-CN" altLang="en-US" sz="1200" b="1" kern="0">
                <a:solidFill>
                  <a:srgbClr val="63B47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41" name="TextBox 39">
              <a:extLst>
                <a:ext uri="{FF2B5EF4-FFF2-40B4-BE49-F238E27FC236}">
                  <a16:creationId xmlns:a16="http://schemas.microsoft.com/office/drawing/2014/main" id="{ABC011B1-7242-6082-85BD-1AADCB16700A}"/>
                </a:ext>
              </a:extLst>
            </p:cNvPr>
            <p:cNvSpPr txBox="1"/>
            <p:nvPr/>
          </p:nvSpPr>
          <p:spPr>
            <a:xfrm>
              <a:off x="6778415" y="2490385"/>
              <a:ext cx="773349" cy="11769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200">
                <a:defRPr/>
              </a:pPr>
              <a:r>
                <a:rPr lang="en-US" altLang="zh-CN" sz="3600" b="1" kern="0" dirty="0">
                  <a:solidFill>
                    <a:srgbClr val="F28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D</a:t>
              </a:r>
            </a:p>
          </p:txBody>
        </p:sp>
      </p:grpSp>
      <p:sp>
        <p:nvSpPr>
          <p:cNvPr id="42" name="矩形: 圆角 89">
            <a:extLst>
              <a:ext uri="{FF2B5EF4-FFF2-40B4-BE49-F238E27FC236}">
                <a16:creationId xmlns:a16="http://schemas.microsoft.com/office/drawing/2014/main" id="{22170DA4-A8C4-5E52-7A24-72BEA7627B2A}"/>
              </a:ext>
            </a:extLst>
          </p:cNvPr>
          <p:cNvSpPr/>
          <p:nvPr/>
        </p:nvSpPr>
        <p:spPr>
          <a:xfrm>
            <a:off x="2311492" y="631258"/>
            <a:ext cx="7761291" cy="1032560"/>
          </a:xfrm>
          <a:prstGeom prst="roundRect">
            <a:avLst>
              <a:gd name="adj" fmla="val 11064"/>
            </a:avLst>
          </a:prstGeom>
          <a:solidFill>
            <a:schemeClr val="bg1"/>
          </a:solidFill>
          <a:ln w="25400">
            <a:gradFill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</a:ln>
          <a:effectLst>
            <a:outerShdw blurRad="711200" dist="5334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Câu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3.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3" name="文本框 47">
            <a:extLst>
              <a:ext uri="{FF2B5EF4-FFF2-40B4-BE49-F238E27FC236}">
                <a16:creationId xmlns:a16="http://schemas.microsoft.com/office/drawing/2014/main" id="{BC56869D-83EF-3701-926C-A571D3088AEC}"/>
              </a:ext>
            </a:extLst>
          </p:cNvPr>
          <p:cNvSpPr txBox="1"/>
          <p:nvPr/>
        </p:nvSpPr>
        <p:spPr>
          <a:xfrm>
            <a:off x="3637408" y="5695984"/>
            <a:ext cx="5119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600" b="1" dirty="0">
                <a:solidFill>
                  <a:srgbClr val="C9651F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  <a:sym typeface="字魂36号-正文宋楷" panose="02000000000000000000" pitchFamily="2" charset="-122"/>
              </a:rPr>
              <a:t>ĐÁP ÁN: B</a:t>
            </a:r>
            <a:endParaRPr lang="zh-CN" altLang="en-US" sz="3600" b="1" dirty="0">
              <a:solidFill>
                <a:srgbClr val="C9651F"/>
              </a:solidFill>
              <a:latin typeface="Times New Roman" panose="02020603050405020304" pitchFamily="18" charset="0"/>
              <a:ea typeface="Yeseva One" panose="00000500000000000000" charset="0"/>
              <a:cs typeface="Times New Roman" panose="02020603050405020304" pitchFamily="18" charset="0"/>
              <a:sym typeface="字魂36号-正文宋楷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7" grpId="0"/>
      <p:bldP spid="29" grpId="0"/>
      <p:bldP spid="4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655019" y="6688770"/>
            <a:ext cx="1440159" cy="17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行业</a:t>
            </a:r>
            <a:r>
              <a:rPr kumimoji="0" lang="en-US" altLang="zh-CN" sz="3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PPT</a:t>
            </a:r>
            <a:r>
              <a:rPr kumimoji="0" lang="zh-CN" altLang="en-US" sz="3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模板</a:t>
            </a:r>
            <a:r>
              <a:rPr kumimoji="0" lang="en-US" altLang="zh-CN" sz="3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http://www.1ppt.com/hangye/</a:t>
            </a:r>
          </a:p>
        </p:txBody>
      </p:sp>
      <p:pic>
        <p:nvPicPr>
          <p:cNvPr id="5" name="图片 4" descr="C:\Users\16106\Desktop\25 读书分享会6.24 3d\sdvsd.pngsdvsd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2667635" y="-2667000"/>
            <a:ext cx="6858000" cy="12192000"/>
          </a:xfrm>
          <a:prstGeom prst="rect">
            <a:avLst/>
          </a:prstGeom>
        </p:spPr>
      </p:pic>
      <p:pic>
        <p:nvPicPr>
          <p:cNvPr id="4" name="图片 3" descr="C:\Users\16106\Desktop\25 读书分享会6.24 3d\51miz-E1216558-8EB49F26.png51miz-E1216558-8EB49F2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11912" y="3829928"/>
            <a:ext cx="3154767" cy="2366323"/>
          </a:xfrm>
          <a:prstGeom prst="rect">
            <a:avLst/>
          </a:prstGeom>
        </p:spPr>
      </p:pic>
      <p:sp>
        <p:nvSpPr>
          <p:cNvPr id="2" name="Rounded Rectangle 23"/>
          <p:cNvSpPr>
            <a:spLocks noChangeAspect="1"/>
          </p:cNvSpPr>
          <p:nvPr/>
        </p:nvSpPr>
        <p:spPr>
          <a:xfrm>
            <a:off x="1335903" y="2902589"/>
            <a:ext cx="759275" cy="760014"/>
          </a:xfrm>
          <a:prstGeom prst="roundRect">
            <a:avLst>
              <a:gd name="adj" fmla="val 0"/>
            </a:avLst>
          </a:prstGeom>
          <a:solidFill>
            <a:srgbClr val="F289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</a:t>
            </a:r>
          </a:p>
        </p:txBody>
      </p:sp>
      <p:sp>
        <p:nvSpPr>
          <p:cNvPr id="7" name="Rounded Rectangle 16"/>
          <p:cNvSpPr>
            <a:spLocks noChangeAspect="1"/>
          </p:cNvSpPr>
          <p:nvPr/>
        </p:nvSpPr>
        <p:spPr>
          <a:xfrm>
            <a:off x="1335903" y="4171718"/>
            <a:ext cx="759275" cy="760014"/>
          </a:xfrm>
          <a:prstGeom prst="roundRect">
            <a:avLst>
              <a:gd name="adj" fmla="val 0"/>
            </a:avLst>
          </a:prstGeom>
          <a:solidFill>
            <a:srgbClr val="EB4D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</a:t>
            </a:r>
          </a:p>
        </p:txBody>
      </p:sp>
      <p:sp>
        <p:nvSpPr>
          <p:cNvPr id="9" name="Rounded Rectangle 45"/>
          <p:cNvSpPr>
            <a:spLocks noChangeAspect="1"/>
          </p:cNvSpPr>
          <p:nvPr/>
        </p:nvSpPr>
        <p:spPr>
          <a:xfrm>
            <a:off x="1335903" y="5418590"/>
            <a:ext cx="759275" cy="760014"/>
          </a:xfrm>
          <a:prstGeom prst="roundRect">
            <a:avLst>
              <a:gd name="adj" fmla="val 0"/>
            </a:avLst>
          </a:prstGeom>
          <a:solidFill>
            <a:srgbClr val="F289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</a:t>
            </a:r>
          </a:p>
        </p:txBody>
      </p:sp>
      <p:sp>
        <p:nvSpPr>
          <p:cNvPr id="12" name="TextBox 38"/>
          <p:cNvSpPr txBox="1"/>
          <p:nvPr/>
        </p:nvSpPr>
        <p:spPr>
          <a:xfrm>
            <a:off x="2380591" y="2908080"/>
            <a:ext cx="2402325" cy="650178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4" name="TextBox 40"/>
          <p:cNvSpPr txBox="1"/>
          <p:nvPr/>
        </p:nvSpPr>
        <p:spPr>
          <a:xfrm>
            <a:off x="2380591" y="4171718"/>
            <a:ext cx="2687738" cy="650178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cồn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6" name="TextBox 56"/>
          <p:cNvSpPr txBox="1"/>
          <p:nvPr/>
        </p:nvSpPr>
        <p:spPr>
          <a:xfrm>
            <a:off x="2380591" y="5451167"/>
            <a:ext cx="2402325" cy="650178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AF61FE9-513B-E8E6-DCDA-292F8F254314}"/>
              </a:ext>
            </a:extLst>
          </p:cNvPr>
          <p:cNvSpPr>
            <a:spLocks noChangeAspect="1"/>
          </p:cNvSpPr>
          <p:nvPr/>
        </p:nvSpPr>
        <p:spPr>
          <a:xfrm>
            <a:off x="1335903" y="1644442"/>
            <a:ext cx="759275" cy="760014"/>
          </a:xfrm>
          <a:prstGeom prst="roundRect">
            <a:avLst>
              <a:gd name="adj" fmla="val 0"/>
            </a:avLst>
          </a:prstGeom>
          <a:solidFill>
            <a:srgbClr val="EB4D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A</a:t>
            </a:r>
          </a:p>
        </p:txBody>
      </p:sp>
      <p:sp>
        <p:nvSpPr>
          <p:cNvPr id="19" name="TextBox 40">
            <a:extLst>
              <a:ext uri="{FF2B5EF4-FFF2-40B4-BE49-F238E27FC236}">
                <a16:creationId xmlns:a16="http://schemas.microsoft.com/office/drawing/2014/main" id="{4FC254B0-9E89-B14B-9FDB-7CFB1D637794}"/>
              </a:ext>
            </a:extLst>
          </p:cNvPr>
          <p:cNvSpPr txBox="1"/>
          <p:nvPr/>
        </p:nvSpPr>
        <p:spPr>
          <a:xfrm>
            <a:off x="2411398" y="1657616"/>
            <a:ext cx="2656931" cy="984885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矩形: 圆角 89">
            <a:extLst>
              <a:ext uri="{FF2B5EF4-FFF2-40B4-BE49-F238E27FC236}">
                <a16:creationId xmlns:a16="http://schemas.microsoft.com/office/drawing/2014/main" id="{127E3CC6-059B-8AE1-465F-89EF27238189}"/>
              </a:ext>
            </a:extLst>
          </p:cNvPr>
          <p:cNvSpPr/>
          <p:nvPr/>
        </p:nvSpPr>
        <p:spPr>
          <a:xfrm>
            <a:off x="5766422" y="1545205"/>
            <a:ext cx="5533914" cy="2117398"/>
          </a:xfrm>
          <a:prstGeom prst="roundRect">
            <a:avLst>
              <a:gd name="adj" fmla="val 11064"/>
            </a:avLst>
          </a:prstGeom>
          <a:solidFill>
            <a:schemeClr val="bg1"/>
          </a:solidFill>
          <a:ln w="25400">
            <a:gradFill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</a:ln>
          <a:effectLst>
            <a:outerShdw blurRad="711200" dist="5334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Câu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4.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3" name="文本框 47">
            <a:extLst>
              <a:ext uri="{FF2B5EF4-FFF2-40B4-BE49-F238E27FC236}">
                <a16:creationId xmlns:a16="http://schemas.microsoft.com/office/drawing/2014/main" id="{50C828DC-B39D-73F6-F565-89538614B6EF}"/>
              </a:ext>
            </a:extLst>
          </p:cNvPr>
          <p:cNvSpPr txBox="1"/>
          <p:nvPr/>
        </p:nvSpPr>
        <p:spPr>
          <a:xfrm>
            <a:off x="6180648" y="5855438"/>
            <a:ext cx="5119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600" b="1" dirty="0">
                <a:solidFill>
                  <a:srgbClr val="C9651F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  <a:sym typeface="字魂36号-正文宋楷" panose="02000000000000000000" pitchFamily="2" charset="-122"/>
              </a:rPr>
              <a:t>ĐÁP ÁN: D</a:t>
            </a:r>
            <a:endParaRPr lang="zh-CN" altLang="en-US" sz="3600" b="1" dirty="0">
              <a:solidFill>
                <a:srgbClr val="C9651F"/>
              </a:solidFill>
              <a:latin typeface="Times New Roman" panose="02020603050405020304" pitchFamily="18" charset="0"/>
              <a:ea typeface="Yeseva One" panose="00000500000000000000" charset="0"/>
              <a:cs typeface="Times New Roman" panose="02020603050405020304" pitchFamily="18" charset="0"/>
              <a:sym typeface="字魂36号-正文宋楷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7" grpId="0" bldLvl="0" animBg="1"/>
      <p:bldP spid="9" grpId="0" bldLvl="0" animBg="1"/>
      <p:bldP spid="12" grpId="0"/>
      <p:bldP spid="14" grpId="0"/>
      <p:bldP spid="16" grpId="0"/>
      <p:bldP spid="17" grpId="0" bldLvl="0" animBg="1"/>
      <p:bldP spid="19" grpId="0"/>
      <p:bldP spid="2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16106\Desktop\25 读书分享会6.24 3d\sdvsd.pngsdvsd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2536521" y="3234821"/>
            <a:ext cx="6758740" cy="990361"/>
            <a:chOff x="1543009" y="3056820"/>
            <a:chExt cx="6758740" cy="990361"/>
          </a:xfrm>
        </p:grpSpPr>
        <p:sp>
          <p:nvSpPr>
            <p:cNvPr id="2" name="Google Shape;1131;p43"/>
            <p:cNvSpPr/>
            <p:nvPr/>
          </p:nvSpPr>
          <p:spPr>
            <a:xfrm rot="2217791">
              <a:off x="1543009" y="3347638"/>
              <a:ext cx="823300" cy="699543"/>
            </a:xfrm>
            <a:custGeom>
              <a:avLst/>
              <a:gdLst/>
              <a:ahLst/>
              <a:cxnLst/>
              <a:rect l="l" t="t" r="r" b="b"/>
              <a:pathLst>
                <a:path w="287264" h="169365" extrusionOk="0">
                  <a:moveTo>
                    <a:pt x="81727" y="1"/>
                  </a:moveTo>
                  <a:cubicBezTo>
                    <a:pt x="75653" y="1"/>
                    <a:pt x="69583" y="573"/>
                    <a:pt x="63516" y="1927"/>
                  </a:cubicBezTo>
                  <a:cubicBezTo>
                    <a:pt x="58453" y="2979"/>
                    <a:pt x="53587" y="4820"/>
                    <a:pt x="49051" y="7318"/>
                  </a:cubicBezTo>
                  <a:cubicBezTo>
                    <a:pt x="42410" y="11132"/>
                    <a:pt x="37018" y="16852"/>
                    <a:pt x="32613" y="23098"/>
                  </a:cubicBezTo>
                  <a:cubicBezTo>
                    <a:pt x="26038" y="32435"/>
                    <a:pt x="21436" y="43021"/>
                    <a:pt x="17096" y="53606"/>
                  </a:cubicBezTo>
                  <a:cubicBezTo>
                    <a:pt x="8286" y="74909"/>
                    <a:pt x="1" y="97593"/>
                    <a:pt x="2960" y="120474"/>
                  </a:cubicBezTo>
                  <a:cubicBezTo>
                    <a:pt x="5853" y="143355"/>
                    <a:pt x="28800" y="158280"/>
                    <a:pt x="49971" y="167486"/>
                  </a:cubicBezTo>
                  <a:cubicBezTo>
                    <a:pt x="52995" y="168795"/>
                    <a:pt x="56158" y="169364"/>
                    <a:pt x="59363" y="169364"/>
                  </a:cubicBezTo>
                  <a:cubicBezTo>
                    <a:pt x="67585" y="169364"/>
                    <a:pt x="76078" y="165613"/>
                    <a:pt x="83175" y="160976"/>
                  </a:cubicBezTo>
                  <a:cubicBezTo>
                    <a:pt x="110132" y="143224"/>
                    <a:pt x="127951" y="112716"/>
                    <a:pt x="157341" y="99434"/>
                  </a:cubicBezTo>
                  <a:cubicBezTo>
                    <a:pt x="180156" y="89177"/>
                    <a:pt x="206325" y="90887"/>
                    <a:pt x="230915" y="86416"/>
                  </a:cubicBezTo>
                  <a:cubicBezTo>
                    <a:pt x="255506" y="81945"/>
                    <a:pt x="282069" y="66954"/>
                    <a:pt x="285028" y="42100"/>
                  </a:cubicBezTo>
                  <a:cubicBezTo>
                    <a:pt x="287263" y="23427"/>
                    <a:pt x="258793" y="11658"/>
                    <a:pt x="239989" y="11263"/>
                  </a:cubicBezTo>
                  <a:cubicBezTo>
                    <a:pt x="239370" y="11250"/>
                    <a:pt x="238751" y="11244"/>
                    <a:pt x="238132" y="11244"/>
                  </a:cubicBezTo>
                  <a:cubicBezTo>
                    <a:pt x="219967" y="11244"/>
                    <a:pt x="202089" y="16668"/>
                    <a:pt x="183904" y="17049"/>
                  </a:cubicBezTo>
                  <a:cubicBezTo>
                    <a:pt x="183315" y="17060"/>
                    <a:pt x="182726" y="17065"/>
                    <a:pt x="182137" y="17065"/>
                  </a:cubicBezTo>
                  <a:cubicBezTo>
                    <a:pt x="148201" y="17065"/>
                    <a:pt x="114896" y="1"/>
                    <a:pt x="81727" y="1"/>
                  </a:cubicBezTo>
                  <a:close/>
                </a:path>
              </a:pathLst>
            </a:custGeom>
            <a:solidFill>
              <a:srgbClr val="6C95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2400" b="1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3" name="Google Shape;1132;p43"/>
            <p:cNvSpPr/>
            <p:nvPr/>
          </p:nvSpPr>
          <p:spPr>
            <a:xfrm rot="2217791">
              <a:off x="3521489" y="3088149"/>
              <a:ext cx="823300" cy="699543"/>
            </a:xfrm>
            <a:custGeom>
              <a:avLst/>
              <a:gdLst/>
              <a:ahLst/>
              <a:cxnLst/>
              <a:rect l="l" t="t" r="r" b="b"/>
              <a:pathLst>
                <a:path w="287264" h="169365" extrusionOk="0">
                  <a:moveTo>
                    <a:pt x="81727" y="1"/>
                  </a:moveTo>
                  <a:cubicBezTo>
                    <a:pt x="75653" y="1"/>
                    <a:pt x="69583" y="573"/>
                    <a:pt x="63516" y="1927"/>
                  </a:cubicBezTo>
                  <a:cubicBezTo>
                    <a:pt x="58453" y="2979"/>
                    <a:pt x="53587" y="4820"/>
                    <a:pt x="49051" y="7318"/>
                  </a:cubicBezTo>
                  <a:cubicBezTo>
                    <a:pt x="42410" y="11132"/>
                    <a:pt x="37018" y="16852"/>
                    <a:pt x="32613" y="23098"/>
                  </a:cubicBezTo>
                  <a:cubicBezTo>
                    <a:pt x="26038" y="32435"/>
                    <a:pt x="21436" y="43021"/>
                    <a:pt x="17096" y="53606"/>
                  </a:cubicBezTo>
                  <a:cubicBezTo>
                    <a:pt x="8286" y="74909"/>
                    <a:pt x="1" y="97593"/>
                    <a:pt x="2960" y="120474"/>
                  </a:cubicBezTo>
                  <a:cubicBezTo>
                    <a:pt x="5853" y="143355"/>
                    <a:pt x="28800" y="158280"/>
                    <a:pt x="49971" y="167486"/>
                  </a:cubicBezTo>
                  <a:cubicBezTo>
                    <a:pt x="52995" y="168795"/>
                    <a:pt x="56158" y="169364"/>
                    <a:pt x="59363" y="169364"/>
                  </a:cubicBezTo>
                  <a:cubicBezTo>
                    <a:pt x="67585" y="169364"/>
                    <a:pt x="76078" y="165613"/>
                    <a:pt x="83175" y="160976"/>
                  </a:cubicBezTo>
                  <a:cubicBezTo>
                    <a:pt x="110132" y="143224"/>
                    <a:pt x="127951" y="112716"/>
                    <a:pt x="157341" y="99434"/>
                  </a:cubicBezTo>
                  <a:cubicBezTo>
                    <a:pt x="180156" y="89177"/>
                    <a:pt x="206325" y="90887"/>
                    <a:pt x="230915" y="86416"/>
                  </a:cubicBezTo>
                  <a:cubicBezTo>
                    <a:pt x="255506" y="81945"/>
                    <a:pt x="282069" y="66954"/>
                    <a:pt x="285028" y="42100"/>
                  </a:cubicBezTo>
                  <a:cubicBezTo>
                    <a:pt x="287263" y="23427"/>
                    <a:pt x="258793" y="11658"/>
                    <a:pt x="239989" y="11263"/>
                  </a:cubicBezTo>
                  <a:cubicBezTo>
                    <a:pt x="239370" y="11250"/>
                    <a:pt x="238751" y="11244"/>
                    <a:pt x="238132" y="11244"/>
                  </a:cubicBezTo>
                  <a:cubicBezTo>
                    <a:pt x="219967" y="11244"/>
                    <a:pt x="202089" y="16668"/>
                    <a:pt x="183904" y="17049"/>
                  </a:cubicBezTo>
                  <a:cubicBezTo>
                    <a:pt x="183315" y="17060"/>
                    <a:pt x="182726" y="17065"/>
                    <a:pt x="182137" y="17065"/>
                  </a:cubicBezTo>
                  <a:cubicBezTo>
                    <a:pt x="148201" y="17065"/>
                    <a:pt x="114896" y="1"/>
                    <a:pt x="81727" y="1"/>
                  </a:cubicBezTo>
                  <a:close/>
                </a:path>
              </a:pathLst>
            </a:custGeom>
            <a:solidFill>
              <a:srgbClr val="F289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2400" b="1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7" name="Google Shape;1133;p43"/>
            <p:cNvSpPr/>
            <p:nvPr/>
          </p:nvSpPr>
          <p:spPr>
            <a:xfrm rot="2217791">
              <a:off x="5499969" y="3347638"/>
              <a:ext cx="823300" cy="699543"/>
            </a:xfrm>
            <a:custGeom>
              <a:avLst/>
              <a:gdLst/>
              <a:ahLst/>
              <a:cxnLst/>
              <a:rect l="l" t="t" r="r" b="b"/>
              <a:pathLst>
                <a:path w="287264" h="169365" extrusionOk="0">
                  <a:moveTo>
                    <a:pt x="81727" y="1"/>
                  </a:moveTo>
                  <a:cubicBezTo>
                    <a:pt x="75653" y="1"/>
                    <a:pt x="69583" y="573"/>
                    <a:pt x="63516" y="1927"/>
                  </a:cubicBezTo>
                  <a:cubicBezTo>
                    <a:pt x="58453" y="2979"/>
                    <a:pt x="53587" y="4820"/>
                    <a:pt x="49051" y="7318"/>
                  </a:cubicBezTo>
                  <a:cubicBezTo>
                    <a:pt x="42410" y="11132"/>
                    <a:pt x="37018" y="16852"/>
                    <a:pt x="32613" y="23098"/>
                  </a:cubicBezTo>
                  <a:cubicBezTo>
                    <a:pt x="26038" y="32435"/>
                    <a:pt x="21436" y="43021"/>
                    <a:pt x="17096" y="53606"/>
                  </a:cubicBezTo>
                  <a:cubicBezTo>
                    <a:pt x="8286" y="74909"/>
                    <a:pt x="1" y="97593"/>
                    <a:pt x="2960" y="120474"/>
                  </a:cubicBezTo>
                  <a:cubicBezTo>
                    <a:pt x="5853" y="143355"/>
                    <a:pt x="28800" y="158280"/>
                    <a:pt x="49971" y="167486"/>
                  </a:cubicBezTo>
                  <a:cubicBezTo>
                    <a:pt x="52995" y="168795"/>
                    <a:pt x="56158" y="169364"/>
                    <a:pt x="59363" y="169364"/>
                  </a:cubicBezTo>
                  <a:cubicBezTo>
                    <a:pt x="67585" y="169364"/>
                    <a:pt x="76078" y="165613"/>
                    <a:pt x="83175" y="160976"/>
                  </a:cubicBezTo>
                  <a:cubicBezTo>
                    <a:pt x="110132" y="143224"/>
                    <a:pt x="127951" y="112716"/>
                    <a:pt x="157341" y="99434"/>
                  </a:cubicBezTo>
                  <a:cubicBezTo>
                    <a:pt x="180156" y="89177"/>
                    <a:pt x="206325" y="90887"/>
                    <a:pt x="230915" y="86416"/>
                  </a:cubicBezTo>
                  <a:cubicBezTo>
                    <a:pt x="255506" y="81945"/>
                    <a:pt x="282069" y="66954"/>
                    <a:pt x="285028" y="42100"/>
                  </a:cubicBezTo>
                  <a:cubicBezTo>
                    <a:pt x="287263" y="23427"/>
                    <a:pt x="258793" y="11658"/>
                    <a:pt x="239989" y="11263"/>
                  </a:cubicBezTo>
                  <a:cubicBezTo>
                    <a:pt x="239370" y="11250"/>
                    <a:pt x="238751" y="11244"/>
                    <a:pt x="238132" y="11244"/>
                  </a:cubicBezTo>
                  <a:cubicBezTo>
                    <a:pt x="219967" y="11244"/>
                    <a:pt x="202089" y="16668"/>
                    <a:pt x="183904" y="17049"/>
                  </a:cubicBezTo>
                  <a:cubicBezTo>
                    <a:pt x="183315" y="17060"/>
                    <a:pt x="182726" y="17065"/>
                    <a:pt x="182137" y="17065"/>
                  </a:cubicBezTo>
                  <a:cubicBezTo>
                    <a:pt x="148201" y="17065"/>
                    <a:pt x="114896" y="1"/>
                    <a:pt x="81727" y="1"/>
                  </a:cubicBezTo>
                  <a:close/>
                </a:path>
              </a:pathLst>
            </a:custGeom>
            <a:solidFill>
              <a:srgbClr val="6C95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2400" b="1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8" name="Google Shape;1134;p43"/>
            <p:cNvSpPr/>
            <p:nvPr/>
          </p:nvSpPr>
          <p:spPr>
            <a:xfrm rot="2217791">
              <a:off x="7478449" y="3088149"/>
              <a:ext cx="823300" cy="699543"/>
            </a:xfrm>
            <a:custGeom>
              <a:avLst/>
              <a:gdLst/>
              <a:ahLst/>
              <a:cxnLst/>
              <a:rect l="l" t="t" r="r" b="b"/>
              <a:pathLst>
                <a:path w="287264" h="169365" extrusionOk="0">
                  <a:moveTo>
                    <a:pt x="81727" y="1"/>
                  </a:moveTo>
                  <a:cubicBezTo>
                    <a:pt x="75653" y="1"/>
                    <a:pt x="69583" y="573"/>
                    <a:pt x="63516" y="1927"/>
                  </a:cubicBezTo>
                  <a:cubicBezTo>
                    <a:pt x="58453" y="2979"/>
                    <a:pt x="53587" y="4820"/>
                    <a:pt x="49051" y="7318"/>
                  </a:cubicBezTo>
                  <a:cubicBezTo>
                    <a:pt x="42410" y="11132"/>
                    <a:pt x="37018" y="16852"/>
                    <a:pt x="32613" y="23098"/>
                  </a:cubicBezTo>
                  <a:cubicBezTo>
                    <a:pt x="26038" y="32435"/>
                    <a:pt x="21436" y="43021"/>
                    <a:pt x="17096" y="53606"/>
                  </a:cubicBezTo>
                  <a:cubicBezTo>
                    <a:pt x="8286" y="74909"/>
                    <a:pt x="1" y="97593"/>
                    <a:pt x="2960" y="120474"/>
                  </a:cubicBezTo>
                  <a:cubicBezTo>
                    <a:pt x="5853" y="143355"/>
                    <a:pt x="28800" y="158280"/>
                    <a:pt x="49971" y="167486"/>
                  </a:cubicBezTo>
                  <a:cubicBezTo>
                    <a:pt x="52995" y="168795"/>
                    <a:pt x="56158" y="169364"/>
                    <a:pt x="59363" y="169364"/>
                  </a:cubicBezTo>
                  <a:cubicBezTo>
                    <a:pt x="67585" y="169364"/>
                    <a:pt x="76078" y="165613"/>
                    <a:pt x="83175" y="160976"/>
                  </a:cubicBezTo>
                  <a:cubicBezTo>
                    <a:pt x="110132" y="143224"/>
                    <a:pt x="127951" y="112716"/>
                    <a:pt x="157341" y="99434"/>
                  </a:cubicBezTo>
                  <a:cubicBezTo>
                    <a:pt x="180156" y="89177"/>
                    <a:pt x="206325" y="90887"/>
                    <a:pt x="230915" y="86416"/>
                  </a:cubicBezTo>
                  <a:cubicBezTo>
                    <a:pt x="255506" y="81945"/>
                    <a:pt x="282069" y="66954"/>
                    <a:pt x="285028" y="42100"/>
                  </a:cubicBezTo>
                  <a:cubicBezTo>
                    <a:pt x="287263" y="23427"/>
                    <a:pt x="258793" y="11658"/>
                    <a:pt x="239989" y="11263"/>
                  </a:cubicBezTo>
                  <a:cubicBezTo>
                    <a:pt x="239370" y="11250"/>
                    <a:pt x="238751" y="11244"/>
                    <a:pt x="238132" y="11244"/>
                  </a:cubicBezTo>
                  <a:cubicBezTo>
                    <a:pt x="219967" y="11244"/>
                    <a:pt x="202089" y="16668"/>
                    <a:pt x="183904" y="17049"/>
                  </a:cubicBezTo>
                  <a:cubicBezTo>
                    <a:pt x="183315" y="17060"/>
                    <a:pt x="182726" y="17065"/>
                    <a:pt x="182137" y="17065"/>
                  </a:cubicBezTo>
                  <a:cubicBezTo>
                    <a:pt x="148201" y="17065"/>
                    <a:pt x="114896" y="1"/>
                    <a:pt x="81727" y="1"/>
                  </a:cubicBezTo>
                  <a:close/>
                </a:path>
              </a:pathLst>
            </a:custGeom>
            <a:solidFill>
              <a:srgbClr val="F289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2400" b="1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0" name="Google Shape;1136;p43"/>
            <p:cNvSpPr/>
            <p:nvPr/>
          </p:nvSpPr>
          <p:spPr>
            <a:xfrm>
              <a:off x="2257455" y="3216154"/>
              <a:ext cx="1169331" cy="270567"/>
            </a:xfrm>
            <a:custGeom>
              <a:avLst/>
              <a:gdLst/>
              <a:ahLst/>
              <a:cxnLst/>
              <a:rect l="l" t="t" r="r" b="b"/>
              <a:pathLst>
                <a:path w="34231" h="8117" extrusionOk="0">
                  <a:moveTo>
                    <a:pt x="0" y="8117"/>
                  </a:moveTo>
                  <a:cubicBezTo>
                    <a:pt x="11727" y="8117"/>
                    <a:pt x="22504" y="0"/>
                    <a:pt x="34231" y="0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2" name="Google Shape;1137;p43"/>
            <p:cNvSpPr/>
            <p:nvPr/>
          </p:nvSpPr>
          <p:spPr>
            <a:xfrm>
              <a:off x="4306538" y="3262203"/>
              <a:ext cx="1194183" cy="201400"/>
            </a:xfrm>
            <a:custGeom>
              <a:avLst/>
              <a:gdLst/>
              <a:ahLst/>
              <a:cxnLst/>
              <a:rect l="l" t="t" r="r" b="b"/>
              <a:pathLst>
                <a:path w="41643" h="5354" extrusionOk="0">
                  <a:moveTo>
                    <a:pt x="0" y="60"/>
                  </a:moveTo>
                  <a:cubicBezTo>
                    <a:pt x="13993" y="60"/>
                    <a:pt x="29128" y="-904"/>
                    <a:pt x="41643" y="5354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3" name="Google Shape;1138;p43"/>
            <p:cNvSpPr/>
            <p:nvPr/>
          </p:nvSpPr>
          <p:spPr>
            <a:xfrm rot="434529">
              <a:off x="6246423" y="3150190"/>
              <a:ext cx="1214736" cy="407252"/>
            </a:xfrm>
            <a:custGeom>
              <a:avLst/>
              <a:gdLst/>
              <a:ahLst/>
              <a:cxnLst/>
              <a:rect l="l" t="t" r="r" b="b"/>
              <a:pathLst>
                <a:path w="40583" h="11999" extrusionOk="0">
                  <a:moveTo>
                    <a:pt x="0" y="11999"/>
                  </a:moveTo>
                  <a:cubicBezTo>
                    <a:pt x="14107" y="11999"/>
                    <a:pt x="26476" y="0"/>
                    <a:pt x="40583" y="0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6" name="Google Shape;1140;p43"/>
            <p:cNvSpPr txBox="1"/>
            <p:nvPr/>
          </p:nvSpPr>
          <p:spPr>
            <a:xfrm>
              <a:off x="1561955" y="3318536"/>
              <a:ext cx="716000" cy="48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5761"/>
                </a:buClr>
                <a:buSzPts val="2800"/>
                <a:buFont typeface="Lora Regular"/>
                <a:buNone/>
                <a:defRPr sz="2800" b="0" i="0" u="none" strike="noStrike" cap="none">
                  <a:solidFill>
                    <a:srgbClr val="005761"/>
                  </a:solidFill>
                  <a:latin typeface="Lora Regular"/>
                  <a:ea typeface="Lora Regular"/>
                  <a:cs typeface="Lora Regular"/>
                  <a:sym typeface="Lora Regular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5761"/>
                </a:buClr>
                <a:buSzPts val="2800"/>
                <a:buFont typeface="Lora Regular"/>
                <a:buNone/>
                <a:defRPr sz="2800" b="0" i="0" u="none" strike="noStrike" cap="none">
                  <a:solidFill>
                    <a:srgbClr val="005761"/>
                  </a:solidFill>
                  <a:latin typeface="Lora Regular"/>
                  <a:ea typeface="Lora Regular"/>
                  <a:cs typeface="Lora Regular"/>
                  <a:sym typeface="Lora Regular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5761"/>
                </a:buClr>
                <a:buSzPts val="2800"/>
                <a:buFont typeface="Lora Regular"/>
                <a:buNone/>
                <a:defRPr sz="2800" b="0" i="0" u="none" strike="noStrike" cap="none">
                  <a:solidFill>
                    <a:srgbClr val="005761"/>
                  </a:solidFill>
                  <a:latin typeface="Lora Regular"/>
                  <a:ea typeface="Lora Regular"/>
                  <a:cs typeface="Lora Regular"/>
                  <a:sym typeface="Lora Regular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5761"/>
                </a:buClr>
                <a:buSzPts val="2800"/>
                <a:buFont typeface="Lora Regular"/>
                <a:buNone/>
                <a:defRPr sz="2800" b="0" i="0" u="none" strike="noStrike" cap="none">
                  <a:solidFill>
                    <a:srgbClr val="005761"/>
                  </a:solidFill>
                  <a:latin typeface="Lora Regular"/>
                  <a:ea typeface="Lora Regular"/>
                  <a:cs typeface="Lora Regular"/>
                  <a:sym typeface="Lora Regular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5761"/>
                </a:buClr>
                <a:buSzPts val="2800"/>
                <a:buFont typeface="Lora Regular"/>
                <a:buNone/>
                <a:defRPr sz="2800" b="0" i="0" u="none" strike="noStrike" cap="none">
                  <a:solidFill>
                    <a:srgbClr val="005761"/>
                  </a:solidFill>
                  <a:latin typeface="Lora Regular"/>
                  <a:ea typeface="Lora Regular"/>
                  <a:cs typeface="Lora Regular"/>
                  <a:sym typeface="Lora Regular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5761"/>
                </a:buClr>
                <a:buSzPts val="2800"/>
                <a:buFont typeface="Lora Regular"/>
                <a:buNone/>
                <a:defRPr sz="2800" b="0" i="0" u="none" strike="noStrike" cap="none">
                  <a:solidFill>
                    <a:srgbClr val="005761"/>
                  </a:solidFill>
                  <a:latin typeface="Lora Regular"/>
                  <a:ea typeface="Lora Regular"/>
                  <a:cs typeface="Lora Regular"/>
                  <a:sym typeface="Lora Regular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5761"/>
                </a:buClr>
                <a:buSzPts val="2800"/>
                <a:buFont typeface="Lora Regular"/>
                <a:buNone/>
                <a:defRPr sz="2800" b="0" i="0" u="none" strike="noStrike" cap="none">
                  <a:solidFill>
                    <a:srgbClr val="005761"/>
                  </a:solidFill>
                  <a:latin typeface="Lora Regular"/>
                  <a:ea typeface="Lora Regular"/>
                  <a:cs typeface="Lora Regular"/>
                  <a:sym typeface="Lora Regular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5761"/>
                </a:buClr>
                <a:buSzPts val="2800"/>
                <a:buFont typeface="Lora Regular"/>
                <a:buNone/>
                <a:defRPr sz="2800" b="0" i="0" u="none" strike="noStrike" cap="none">
                  <a:solidFill>
                    <a:srgbClr val="005761"/>
                  </a:solidFill>
                  <a:latin typeface="Lora Regular"/>
                  <a:ea typeface="Lora Regular"/>
                  <a:cs typeface="Lora Regular"/>
                  <a:sym typeface="Lora Regular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5761"/>
                </a:buClr>
                <a:buSzPts val="2800"/>
                <a:buFont typeface="Lora Regular"/>
                <a:buNone/>
                <a:defRPr sz="2800" b="0" i="0" u="none" strike="noStrike" cap="none">
                  <a:solidFill>
                    <a:srgbClr val="005761"/>
                  </a:solidFill>
                  <a:latin typeface="Lora Regular"/>
                  <a:ea typeface="Lora Regular"/>
                  <a:cs typeface="Lora Regular"/>
                  <a:sym typeface="Lora Regular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5761"/>
                </a:buClr>
                <a:buSzPts val="2800"/>
                <a:buFont typeface="Lora Regular"/>
                <a:buNone/>
                <a:defRPr/>
              </a:pPr>
              <a:r>
                <a:rPr kumimoji="0" lang="en-GB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A</a:t>
              </a:r>
            </a:p>
          </p:txBody>
        </p:sp>
        <p:sp>
          <p:nvSpPr>
            <p:cNvPr id="17" name="Google Shape;1141;p43"/>
            <p:cNvSpPr txBox="1"/>
            <p:nvPr/>
          </p:nvSpPr>
          <p:spPr>
            <a:xfrm>
              <a:off x="3538855" y="3056820"/>
              <a:ext cx="719200" cy="48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5761"/>
                </a:buClr>
                <a:buSzPts val="2800"/>
                <a:buFont typeface="Lora Regular"/>
                <a:buNone/>
                <a:defRPr sz="2800" b="0" i="0" u="none" strike="noStrike" cap="none">
                  <a:solidFill>
                    <a:srgbClr val="005761"/>
                  </a:solidFill>
                  <a:latin typeface="Lora Regular"/>
                  <a:ea typeface="Lora Regular"/>
                  <a:cs typeface="Lora Regular"/>
                  <a:sym typeface="Lora Regular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5761"/>
                </a:buClr>
                <a:buSzPts val="2800"/>
                <a:buFont typeface="Lora Regular"/>
                <a:buNone/>
                <a:defRPr sz="2800" b="0" i="0" u="none" strike="noStrike" cap="none">
                  <a:solidFill>
                    <a:srgbClr val="005761"/>
                  </a:solidFill>
                  <a:latin typeface="Lora Regular"/>
                  <a:ea typeface="Lora Regular"/>
                  <a:cs typeface="Lora Regular"/>
                  <a:sym typeface="Lora Regular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5761"/>
                </a:buClr>
                <a:buSzPts val="2800"/>
                <a:buFont typeface="Lora Regular"/>
                <a:buNone/>
                <a:defRPr sz="2800" b="0" i="0" u="none" strike="noStrike" cap="none">
                  <a:solidFill>
                    <a:srgbClr val="005761"/>
                  </a:solidFill>
                  <a:latin typeface="Lora Regular"/>
                  <a:ea typeface="Lora Regular"/>
                  <a:cs typeface="Lora Regular"/>
                  <a:sym typeface="Lora Regular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5761"/>
                </a:buClr>
                <a:buSzPts val="2800"/>
                <a:buFont typeface="Lora Regular"/>
                <a:buNone/>
                <a:defRPr sz="2800" b="0" i="0" u="none" strike="noStrike" cap="none">
                  <a:solidFill>
                    <a:srgbClr val="005761"/>
                  </a:solidFill>
                  <a:latin typeface="Lora Regular"/>
                  <a:ea typeface="Lora Regular"/>
                  <a:cs typeface="Lora Regular"/>
                  <a:sym typeface="Lora Regular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5761"/>
                </a:buClr>
                <a:buSzPts val="2800"/>
                <a:buFont typeface="Lora Regular"/>
                <a:buNone/>
                <a:defRPr sz="2800" b="0" i="0" u="none" strike="noStrike" cap="none">
                  <a:solidFill>
                    <a:srgbClr val="005761"/>
                  </a:solidFill>
                  <a:latin typeface="Lora Regular"/>
                  <a:ea typeface="Lora Regular"/>
                  <a:cs typeface="Lora Regular"/>
                  <a:sym typeface="Lora Regular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5761"/>
                </a:buClr>
                <a:buSzPts val="2800"/>
                <a:buFont typeface="Lora Regular"/>
                <a:buNone/>
                <a:defRPr sz="2800" b="0" i="0" u="none" strike="noStrike" cap="none">
                  <a:solidFill>
                    <a:srgbClr val="005761"/>
                  </a:solidFill>
                  <a:latin typeface="Lora Regular"/>
                  <a:ea typeface="Lora Regular"/>
                  <a:cs typeface="Lora Regular"/>
                  <a:sym typeface="Lora Regular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5761"/>
                </a:buClr>
                <a:buSzPts val="2800"/>
                <a:buFont typeface="Lora Regular"/>
                <a:buNone/>
                <a:defRPr sz="2800" b="0" i="0" u="none" strike="noStrike" cap="none">
                  <a:solidFill>
                    <a:srgbClr val="005761"/>
                  </a:solidFill>
                  <a:latin typeface="Lora Regular"/>
                  <a:ea typeface="Lora Regular"/>
                  <a:cs typeface="Lora Regular"/>
                  <a:sym typeface="Lora Regular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5761"/>
                </a:buClr>
                <a:buSzPts val="2800"/>
                <a:buFont typeface="Lora Regular"/>
                <a:buNone/>
                <a:defRPr sz="2800" b="0" i="0" u="none" strike="noStrike" cap="none">
                  <a:solidFill>
                    <a:srgbClr val="005761"/>
                  </a:solidFill>
                  <a:latin typeface="Lora Regular"/>
                  <a:ea typeface="Lora Regular"/>
                  <a:cs typeface="Lora Regular"/>
                  <a:sym typeface="Lora Regular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5761"/>
                </a:buClr>
                <a:buSzPts val="2800"/>
                <a:buFont typeface="Lora Regular"/>
                <a:buNone/>
                <a:defRPr sz="2800" b="0" i="0" u="none" strike="noStrike" cap="none">
                  <a:solidFill>
                    <a:srgbClr val="005761"/>
                  </a:solidFill>
                  <a:latin typeface="Lora Regular"/>
                  <a:ea typeface="Lora Regular"/>
                  <a:cs typeface="Lora Regular"/>
                  <a:sym typeface="Lora Regular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5761"/>
                </a:buClr>
                <a:buSzPts val="2800"/>
                <a:buFont typeface="Lora Regular"/>
                <a:buNone/>
                <a:defRPr/>
              </a:pPr>
              <a:r>
                <a:rPr kumimoji="0" lang="en-GB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B</a:t>
              </a:r>
            </a:p>
          </p:txBody>
        </p:sp>
        <p:sp>
          <p:nvSpPr>
            <p:cNvPr id="18" name="Google Shape;1142;p43"/>
            <p:cNvSpPr txBox="1"/>
            <p:nvPr/>
          </p:nvSpPr>
          <p:spPr>
            <a:xfrm>
              <a:off x="5518939" y="3318536"/>
              <a:ext cx="716000" cy="48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5761"/>
                </a:buClr>
                <a:buSzPts val="2800"/>
                <a:buFont typeface="Lora Regular"/>
                <a:buNone/>
                <a:defRPr sz="2800" b="0" i="0" u="none" strike="noStrike" cap="none">
                  <a:solidFill>
                    <a:srgbClr val="005761"/>
                  </a:solidFill>
                  <a:latin typeface="Lora Regular"/>
                  <a:ea typeface="Lora Regular"/>
                  <a:cs typeface="Lora Regular"/>
                  <a:sym typeface="Lora Regular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5761"/>
                </a:buClr>
                <a:buSzPts val="2800"/>
                <a:buFont typeface="Lora Regular"/>
                <a:buNone/>
                <a:defRPr sz="2800" b="0" i="0" u="none" strike="noStrike" cap="none">
                  <a:solidFill>
                    <a:srgbClr val="005761"/>
                  </a:solidFill>
                  <a:latin typeface="Lora Regular"/>
                  <a:ea typeface="Lora Regular"/>
                  <a:cs typeface="Lora Regular"/>
                  <a:sym typeface="Lora Regular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5761"/>
                </a:buClr>
                <a:buSzPts val="2800"/>
                <a:buFont typeface="Lora Regular"/>
                <a:buNone/>
                <a:defRPr sz="2800" b="0" i="0" u="none" strike="noStrike" cap="none">
                  <a:solidFill>
                    <a:srgbClr val="005761"/>
                  </a:solidFill>
                  <a:latin typeface="Lora Regular"/>
                  <a:ea typeface="Lora Regular"/>
                  <a:cs typeface="Lora Regular"/>
                  <a:sym typeface="Lora Regular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5761"/>
                </a:buClr>
                <a:buSzPts val="2800"/>
                <a:buFont typeface="Lora Regular"/>
                <a:buNone/>
                <a:defRPr sz="2800" b="0" i="0" u="none" strike="noStrike" cap="none">
                  <a:solidFill>
                    <a:srgbClr val="005761"/>
                  </a:solidFill>
                  <a:latin typeface="Lora Regular"/>
                  <a:ea typeface="Lora Regular"/>
                  <a:cs typeface="Lora Regular"/>
                  <a:sym typeface="Lora Regular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5761"/>
                </a:buClr>
                <a:buSzPts val="2800"/>
                <a:buFont typeface="Lora Regular"/>
                <a:buNone/>
                <a:defRPr sz="2800" b="0" i="0" u="none" strike="noStrike" cap="none">
                  <a:solidFill>
                    <a:srgbClr val="005761"/>
                  </a:solidFill>
                  <a:latin typeface="Lora Regular"/>
                  <a:ea typeface="Lora Regular"/>
                  <a:cs typeface="Lora Regular"/>
                  <a:sym typeface="Lora Regular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5761"/>
                </a:buClr>
                <a:buSzPts val="2800"/>
                <a:buFont typeface="Lora Regular"/>
                <a:buNone/>
                <a:defRPr sz="2800" b="0" i="0" u="none" strike="noStrike" cap="none">
                  <a:solidFill>
                    <a:srgbClr val="005761"/>
                  </a:solidFill>
                  <a:latin typeface="Lora Regular"/>
                  <a:ea typeface="Lora Regular"/>
                  <a:cs typeface="Lora Regular"/>
                  <a:sym typeface="Lora Regular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5761"/>
                </a:buClr>
                <a:buSzPts val="2800"/>
                <a:buFont typeface="Lora Regular"/>
                <a:buNone/>
                <a:defRPr sz="2800" b="0" i="0" u="none" strike="noStrike" cap="none">
                  <a:solidFill>
                    <a:srgbClr val="005761"/>
                  </a:solidFill>
                  <a:latin typeface="Lora Regular"/>
                  <a:ea typeface="Lora Regular"/>
                  <a:cs typeface="Lora Regular"/>
                  <a:sym typeface="Lora Regular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5761"/>
                </a:buClr>
                <a:buSzPts val="2800"/>
                <a:buFont typeface="Lora Regular"/>
                <a:buNone/>
                <a:defRPr sz="2800" b="0" i="0" u="none" strike="noStrike" cap="none">
                  <a:solidFill>
                    <a:srgbClr val="005761"/>
                  </a:solidFill>
                  <a:latin typeface="Lora Regular"/>
                  <a:ea typeface="Lora Regular"/>
                  <a:cs typeface="Lora Regular"/>
                  <a:sym typeface="Lora Regular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5761"/>
                </a:buClr>
                <a:buSzPts val="2800"/>
                <a:buFont typeface="Lora Regular"/>
                <a:buNone/>
                <a:defRPr sz="2800" b="0" i="0" u="none" strike="noStrike" cap="none">
                  <a:solidFill>
                    <a:srgbClr val="005761"/>
                  </a:solidFill>
                  <a:latin typeface="Lora Regular"/>
                  <a:ea typeface="Lora Regular"/>
                  <a:cs typeface="Lora Regular"/>
                  <a:sym typeface="Lora Regular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5761"/>
                </a:buClr>
                <a:buSzPts val="2800"/>
                <a:buFont typeface="Lora Regular"/>
                <a:buNone/>
                <a:defRPr/>
              </a:pPr>
              <a:r>
                <a:rPr kumimoji="0" lang="en-GB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C</a:t>
              </a:r>
            </a:p>
          </p:txBody>
        </p:sp>
        <p:sp>
          <p:nvSpPr>
            <p:cNvPr id="20" name="Google Shape;1144;p43"/>
            <p:cNvSpPr txBox="1"/>
            <p:nvPr/>
          </p:nvSpPr>
          <p:spPr>
            <a:xfrm>
              <a:off x="7495815" y="3056820"/>
              <a:ext cx="719200" cy="48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5761"/>
                </a:buClr>
                <a:buSzPts val="2800"/>
                <a:buFont typeface="Lora Regular"/>
                <a:buNone/>
                <a:defRPr sz="2800" b="0" i="0" u="none" strike="noStrike" cap="none">
                  <a:solidFill>
                    <a:srgbClr val="005761"/>
                  </a:solidFill>
                  <a:latin typeface="Lora Regular"/>
                  <a:ea typeface="Lora Regular"/>
                  <a:cs typeface="Lora Regular"/>
                  <a:sym typeface="Lora Regular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5761"/>
                </a:buClr>
                <a:buSzPts val="2800"/>
                <a:buFont typeface="Lora Regular"/>
                <a:buNone/>
                <a:defRPr sz="2800" b="0" i="0" u="none" strike="noStrike" cap="none">
                  <a:solidFill>
                    <a:srgbClr val="005761"/>
                  </a:solidFill>
                  <a:latin typeface="Lora Regular"/>
                  <a:ea typeface="Lora Regular"/>
                  <a:cs typeface="Lora Regular"/>
                  <a:sym typeface="Lora Regular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5761"/>
                </a:buClr>
                <a:buSzPts val="2800"/>
                <a:buFont typeface="Lora Regular"/>
                <a:buNone/>
                <a:defRPr sz="2800" b="0" i="0" u="none" strike="noStrike" cap="none">
                  <a:solidFill>
                    <a:srgbClr val="005761"/>
                  </a:solidFill>
                  <a:latin typeface="Lora Regular"/>
                  <a:ea typeface="Lora Regular"/>
                  <a:cs typeface="Lora Regular"/>
                  <a:sym typeface="Lora Regular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5761"/>
                </a:buClr>
                <a:buSzPts val="2800"/>
                <a:buFont typeface="Lora Regular"/>
                <a:buNone/>
                <a:defRPr sz="2800" b="0" i="0" u="none" strike="noStrike" cap="none">
                  <a:solidFill>
                    <a:srgbClr val="005761"/>
                  </a:solidFill>
                  <a:latin typeface="Lora Regular"/>
                  <a:ea typeface="Lora Regular"/>
                  <a:cs typeface="Lora Regular"/>
                  <a:sym typeface="Lora Regular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5761"/>
                </a:buClr>
                <a:buSzPts val="2800"/>
                <a:buFont typeface="Lora Regular"/>
                <a:buNone/>
                <a:defRPr sz="2800" b="0" i="0" u="none" strike="noStrike" cap="none">
                  <a:solidFill>
                    <a:srgbClr val="005761"/>
                  </a:solidFill>
                  <a:latin typeface="Lora Regular"/>
                  <a:ea typeface="Lora Regular"/>
                  <a:cs typeface="Lora Regular"/>
                  <a:sym typeface="Lora Regular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5761"/>
                </a:buClr>
                <a:buSzPts val="2800"/>
                <a:buFont typeface="Lora Regular"/>
                <a:buNone/>
                <a:defRPr sz="2800" b="0" i="0" u="none" strike="noStrike" cap="none">
                  <a:solidFill>
                    <a:srgbClr val="005761"/>
                  </a:solidFill>
                  <a:latin typeface="Lora Regular"/>
                  <a:ea typeface="Lora Regular"/>
                  <a:cs typeface="Lora Regular"/>
                  <a:sym typeface="Lora Regular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5761"/>
                </a:buClr>
                <a:buSzPts val="2800"/>
                <a:buFont typeface="Lora Regular"/>
                <a:buNone/>
                <a:defRPr sz="2800" b="0" i="0" u="none" strike="noStrike" cap="none">
                  <a:solidFill>
                    <a:srgbClr val="005761"/>
                  </a:solidFill>
                  <a:latin typeface="Lora Regular"/>
                  <a:ea typeface="Lora Regular"/>
                  <a:cs typeface="Lora Regular"/>
                  <a:sym typeface="Lora Regular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5761"/>
                </a:buClr>
                <a:buSzPts val="2800"/>
                <a:buFont typeface="Lora Regular"/>
                <a:buNone/>
                <a:defRPr sz="2800" b="0" i="0" u="none" strike="noStrike" cap="none">
                  <a:solidFill>
                    <a:srgbClr val="005761"/>
                  </a:solidFill>
                  <a:latin typeface="Lora Regular"/>
                  <a:ea typeface="Lora Regular"/>
                  <a:cs typeface="Lora Regular"/>
                  <a:sym typeface="Lora Regular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5761"/>
                </a:buClr>
                <a:buSzPts val="2800"/>
                <a:buFont typeface="Lora Regular"/>
                <a:buNone/>
                <a:defRPr sz="2800" b="0" i="0" u="none" strike="noStrike" cap="none">
                  <a:solidFill>
                    <a:srgbClr val="005761"/>
                  </a:solidFill>
                  <a:latin typeface="Lora Regular"/>
                  <a:ea typeface="Lora Regular"/>
                  <a:cs typeface="Lora Regular"/>
                  <a:sym typeface="Lora Regular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5761"/>
                </a:buClr>
                <a:buSzPts val="2800"/>
                <a:buFont typeface="Lora Regular"/>
                <a:buNone/>
                <a:defRPr/>
              </a:pPr>
              <a:r>
                <a:rPr kumimoji="0" lang="en-GB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D</a:t>
              </a:r>
            </a:p>
          </p:txBody>
        </p:sp>
      </p:grpSp>
      <p:sp>
        <p:nvSpPr>
          <p:cNvPr id="21" name="Rectangle 42"/>
          <p:cNvSpPr/>
          <p:nvPr/>
        </p:nvSpPr>
        <p:spPr>
          <a:xfrm>
            <a:off x="3627952" y="2317352"/>
            <a:ext cx="2918867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TextBox 43"/>
          <p:cNvSpPr txBox="1"/>
          <p:nvPr/>
        </p:nvSpPr>
        <p:spPr>
          <a:xfrm>
            <a:off x="1583525" y="4413259"/>
            <a:ext cx="2588850" cy="5393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866775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5" name="Rectangle 42"/>
          <p:cNvSpPr/>
          <p:nvPr/>
        </p:nvSpPr>
        <p:spPr>
          <a:xfrm>
            <a:off x="7710337" y="2186199"/>
            <a:ext cx="2644544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6" name="TextBox 43"/>
          <p:cNvSpPr txBox="1"/>
          <p:nvPr/>
        </p:nvSpPr>
        <p:spPr>
          <a:xfrm>
            <a:off x="5775706" y="4413259"/>
            <a:ext cx="2234587" cy="5393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866775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endParaRPr lang="zh-CN" alt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1" name="矩形: 圆角 89">
            <a:extLst>
              <a:ext uri="{FF2B5EF4-FFF2-40B4-BE49-F238E27FC236}">
                <a16:creationId xmlns:a16="http://schemas.microsoft.com/office/drawing/2014/main" id="{8A9BE790-CA2F-F3D2-0C4B-2F7AAD8984ED}"/>
              </a:ext>
            </a:extLst>
          </p:cNvPr>
          <p:cNvSpPr/>
          <p:nvPr/>
        </p:nvSpPr>
        <p:spPr>
          <a:xfrm>
            <a:off x="914399" y="897706"/>
            <a:ext cx="10363200" cy="839427"/>
          </a:xfrm>
          <a:prstGeom prst="roundRect">
            <a:avLst>
              <a:gd name="adj" fmla="val 11064"/>
            </a:avLst>
          </a:prstGeom>
          <a:solidFill>
            <a:schemeClr val="bg1"/>
          </a:solidFill>
          <a:ln w="25400">
            <a:gradFill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</a:ln>
          <a:effectLst>
            <a:outerShdw blurRad="711200" dist="5334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Câu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5.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2" name="文本框 47">
            <a:extLst>
              <a:ext uri="{FF2B5EF4-FFF2-40B4-BE49-F238E27FC236}">
                <a16:creationId xmlns:a16="http://schemas.microsoft.com/office/drawing/2014/main" id="{946855F0-3DF8-A61E-B67D-165F43F54665}"/>
              </a:ext>
            </a:extLst>
          </p:cNvPr>
          <p:cNvSpPr txBox="1"/>
          <p:nvPr/>
        </p:nvSpPr>
        <p:spPr>
          <a:xfrm>
            <a:off x="1763423" y="5664587"/>
            <a:ext cx="5119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600" b="1" dirty="0">
                <a:solidFill>
                  <a:srgbClr val="C9651F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  <a:sym typeface="字魂36号-正文宋楷" panose="02000000000000000000" pitchFamily="2" charset="-122"/>
              </a:rPr>
              <a:t>ĐÁP ÁN: C</a:t>
            </a:r>
            <a:endParaRPr lang="zh-CN" altLang="en-US" sz="3600" b="1" dirty="0">
              <a:solidFill>
                <a:srgbClr val="C9651F"/>
              </a:solidFill>
              <a:latin typeface="Times New Roman" panose="02020603050405020304" pitchFamily="18" charset="0"/>
              <a:ea typeface="Yeseva One" panose="00000500000000000000" charset="0"/>
              <a:cs typeface="Times New Roman" panose="02020603050405020304" pitchFamily="18" charset="0"/>
              <a:sym typeface="字魂36号-正文宋楷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5" grpId="0"/>
      <p:bldP spid="26" grpId="0"/>
      <p:bldP spid="3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16106\Desktop\25 读书分享会6.24 3d\sdvsd.pngsdvsd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2667635" y="-2667000"/>
            <a:ext cx="6858000" cy="12192000"/>
          </a:xfrm>
          <a:prstGeom prst="rect">
            <a:avLst/>
          </a:prstGeom>
        </p:spPr>
      </p:pic>
      <p:pic>
        <p:nvPicPr>
          <p:cNvPr id="4" name="图片 3" descr="C:\Users\16106\Desktop\25 读书分享会6.24 3d\51miz-E1233113-454248C1.png51miz-E1233113-454248C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98908" y="1781123"/>
            <a:ext cx="4009476" cy="4009476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 flipV="1">
            <a:off x="8383796" y="1941287"/>
            <a:ext cx="2438687" cy="732476"/>
            <a:chOff x="5246304" y="4593021"/>
            <a:chExt cx="2438687" cy="732476"/>
          </a:xfrm>
        </p:grpSpPr>
        <p:sp>
          <p:nvSpPr>
            <p:cNvPr id="16" name="椭圆 15"/>
            <p:cNvSpPr/>
            <p:nvPr/>
          </p:nvSpPr>
          <p:spPr>
            <a:xfrm>
              <a:off x="5246304" y="4593021"/>
              <a:ext cx="118623" cy="118623"/>
            </a:xfrm>
            <a:prstGeom prst="ellipse">
              <a:avLst/>
            </a:prstGeom>
            <a:solidFill>
              <a:sysClr val="windowText" lastClr="000000">
                <a:lumMod val="50000"/>
                <a:lumOff val="50000"/>
              </a:sysClr>
            </a:solidFill>
            <a:ln w="6350" cap="flat" cmpd="sng" algn="ctr">
              <a:solidFill>
                <a:sysClr val="window" lastClr="FFFFFF">
                  <a:lumMod val="7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7" name="任意多边形 34"/>
            <p:cNvSpPr/>
            <p:nvPr/>
          </p:nvSpPr>
          <p:spPr>
            <a:xfrm>
              <a:off x="5335429" y="4686869"/>
              <a:ext cx="2349562" cy="638628"/>
            </a:xfrm>
            <a:custGeom>
              <a:avLst/>
              <a:gdLst>
                <a:gd name="connsiteX0" fmla="*/ 0 w 2815771"/>
                <a:gd name="connsiteY0" fmla="*/ 0 h 638628"/>
                <a:gd name="connsiteX1" fmla="*/ 725714 w 2815771"/>
                <a:gd name="connsiteY1" fmla="*/ 638628 h 638628"/>
                <a:gd name="connsiteX2" fmla="*/ 2815771 w 2815771"/>
                <a:gd name="connsiteY2" fmla="*/ 638628 h 63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15771" h="638628">
                  <a:moveTo>
                    <a:pt x="0" y="0"/>
                  </a:moveTo>
                  <a:lnTo>
                    <a:pt x="725714" y="638628"/>
                  </a:lnTo>
                  <a:lnTo>
                    <a:pt x="2815771" y="638628"/>
                  </a:lnTo>
                </a:path>
              </a:pathLst>
            </a:custGeom>
            <a:noFill/>
            <a:ln w="6350" cap="flat" cmpd="sng" algn="ctr">
              <a:solidFill>
                <a:sysClr val="window" lastClr="FFFFFF">
                  <a:lumMod val="7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 flipH="1" flipV="1">
            <a:off x="1299695" y="1930936"/>
            <a:ext cx="2438687" cy="732476"/>
            <a:chOff x="5246304" y="4593021"/>
            <a:chExt cx="2438687" cy="732476"/>
          </a:xfrm>
        </p:grpSpPr>
        <p:sp>
          <p:nvSpPr>
            <p:cNvPr id="19" name="椭圆 18"/>
            <p:cNvSpPr/>
            <p:nvPr/>
          </p:nvSpPr>
          <p:spPr>
            <a:xfrm>
              <a:off x="5246304" y="4593021"/>
              <a:ext cx="118623" cy="118623"/>
            </a:xfrm>
            <a:prstGeom prst="ellipse">
              <a:avLst/>
            </a:prstGeom>
            <a:solidFill>
              <a:sysClr val="windowText" lastClr="000000">
                <a:lumMod val="50000"/>
                <a:lumOff val="50000"/>
              </a:sysClr>
            </a:solidFill>
            <a:ln w="6350" cap="flat" cmpd="sng" algn="ctr">
              <a:solidFill>
                <a:sysClr val="window" lastClr="FFFFFF">
                  <a:lumMod val="7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0" name="任意多边形 37"/>
            <p:cNvSpPr/>
            <p:nvPr/>
          </p:nvSpPr>
          <p:spPr>
            <a:xfrm>
              <a:off x="5335429" y="4686869"/>
              <a:ext cx="2349562" cy="638628"/>
            </a:xfrm>
            <a:custGeom>
              <a:avLst/>
              <a:gdLst>
                <a:gd name="connsiteX0" fmla="*/ 0 w 2815771"/>
                <a:gd name="connsiteY0" fmla="*/ 0 h 638628"/>
                <a:gd name="connsiteX1" fmla="*/ 725714 w 2815771"/>
                <a:gd name="connsiteY1" fmla="*/ 638628 h 638628"/>
                <a:gd name="connsiteX2" fmla="*/ 2815771 w 2815771"/>
                <a:gd name="connsiteY2" fmla="*/ 638628 h 63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15771" h="638628">
                  <a:moveTo>
                    <a:pt x="0" y="0"/>
                  </a:moveTo>
                  <a:lnTo>
                    <a:pt x="725714" y="638628"/>
                  </a:lnTo>
                  <a:lnTo>
                    <a:pt x="2815771" y="638628"/>
                  </a:lnTo>
                </a:path>
              </a:pathLst>
            </a:custGeom>
            <a:noFill/>
            <a:ln w="6350" cap="flat" cmpd="sng" algn="ctr">
              <a:solidFill>
                <a:sysClr val="window" lastClr="FFFFFF">
                  <a:lumMod val="7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8366181" y="5184846"/>
            <a:ext cx="2438687" cy="732476"/>
            <a:chOff x="5246304" y="4593021"/>
            <a:chExt cx="2438687" cy="732476"/>
          </a:xfrm>
        </p:grpSpPr>
        <p:sp>
          <p:nvSpPr>
            <p:cNvPr id="23" name="椭圆 22"/>
            <p:cNvSpPr/>
            <p:nvPr/>
          </p:nvSpPr>
          <p:spPr>
            <a:xfrm>
              <a:off x="5246304" y="4593021"/>
              <a:ext cx="118623" cy="118623"/>
            </a:xfrm>
            <a:prstGeom prst="ellipse">
              <a:avLst/>
            </a:prstGeom>
            <a:solidFill>
              <a:sysClr val="windowText" lastClr="000000">
                <a:lumMod val="50000"/>
                <a:lumOff val="50000"/>
              </a:sysClr>
            </a:solidFill>
            <a:ln w="6350" cap="flat" cmpd="sng" algn="ctr">
              <a:solidFill>
                <a:sysClr val="window" lastClr="FFFFFF">
                  <a:lumMod val="7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4" name="任意多边形 42"/>
            <p:cNvSpPr/>
            <p:nvPr/>
          </p:nvSpPr>
          <p:spPr>
            <a:xfrm>
              <a:off x="5335429" y="4686869"/>
              <a:ext cx="2349562" cy="638628"/>
            </a:xfrm>
            <a:custGeom>
              <a:avLst/>
              <a:gdLst>
                <a:gd name="connsiteX0" fmla="*/ 0 w 2815771"/>
                <a:gd name="connsiteY0" fmla="*/ 0 h 638628"/>
                <a:gd name="connsiteX1" fmla="*/ 725714 w 2815771"/>
                <a:gd name="connsiteY1" fmla="*/ 638628 h 638628"/>
                <a:gd name="connsiteX2" fmla="*/ 2815771 w 2815771"/>
                <a:gd name="connsiteY2" fmla="*/ 638628 h 63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15771" h="638628">
                  <a:moveTo>
                    <a:pt x="0" y="0"/>
                  </a:moveTo>
                  <a:lnTo>
                    <a:pt x="725714" y="638628"/>
                  </a:lnTo>
                  <a:lnTo>
                    <a:pt x="2815771" y="638628"/>
                  </a:lnTo>
                </a:path>
              </a:pathLst>
            </a:custGeom>
            <a:noFill/>
            <a:ln w="6350" cap="flat" cmpd="sng" algn="ctr">
              <a:solidFill>
                <a:sysClr val="window" lastClr="FFFFFF">
                  <a:lumMod val="7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 flipH="1">
            <a:off x="1294910" y="5170332"/>
            <a:ext cx="2438687" cy="732476"/>
            <a:chOff x="5246304" y="4593021"/>
            <a:chExt cx="2438687" cy="732476"/>
          </a:xfrm>
        </p:grpSpPr>
        <p:sp>
          <p:nvSpPr>
            <p:cNvPr id="26" name="椭圆 25"/>
            <p:cNvSpPr/>
            <p:nvPr/>
          </p:nvSpPr>
          <p:spPr>
            <a:xfrm>
              <a:off x="5246304" y="4593021"/>
              <a:ext cx="118623" cy="118623"/>
            </a:xfrm>
            <a:prstGeom prst="ellipse">
              <a:avLst/>
            </a:prstGeom>
            <a:solidFill>
              <a:sysClr val="windowText" lastClr="000000">
                <a:lumMod val="50000"/>
                <a:lumOff val="50000"/>
              </a:sysClr>
            </a:solidFill>
            <a:ln w="6350" cap="flat" cmpd="sng" algn="ctr">
              <a:solidFill>
                <a:sysClr val="window" lastClr="FFFFFF">
                  <a:lumMod val="7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任意多边形 45"/>
            <p:cNvSpPr/>
            <p:nvPr/>
          </p:nvSpPr>
          <p:spPr>
            <a:xfrm>
              <a:off x="5335429" y="4686869"/>
              <a:ext cx="2349562" cy="638628"/>
            </a:xfrm>
            <a:custGeom>
              <a:avLst/>
              <a:gdLst>
                <a:gd name="connsiteX0" fmla="*/ 0 w 2815771"/>
                <a:gd name="connsiteY0" fmla="*/ 0 h 638628"/>
                <a:gd name="connsiteX1" fmla="*/ 725714 w 2815771"/>
                <a:gd name="connsiteY1" fmla="*/ 638628 h 638628"/>
                <a:gd name="connsiteX2" fmla="*/ 2815771 w 2815771"/>
                <a:gd name="connsiteY2" fmla="*/ 638628 h 63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15771" h="638628">
                  <a:moveTo>
                    <a:pt x="0" y="0"/>
                  </a:moveTo>
                  <a:lnTo>
                    <a:pt x="725714" y="638628"/>
                  </a:lnTo>
                  <a:lnTo>
                    <a:pt x="2815771" y="638628"/>
                  </a:lnTo>
                </a:path>
              </a:pathLst>
            </a:custGeom>
            <a:noFill/>
            <a:ln w="6350" cap="flat" cmpd="sng" algn="ctr">
              <a:solidFill>
                <a:sysClr val="window" lastClr="FFFFFF">
                  <a:lumMod val="7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28" name="文本框 101"/>
          <p:cNvSpPr txBox="1"/>
          <p:nvPr/>
        </p:nvSpPr>
        <p:spPr>
          <a:xfrm>
            <a:off x="1369517" y="2140924"/>
            <a:ext cx="811683" cy="58477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A</a:t>
            </a:r>
          </a:p>
        </p:txBody>
      </p:sp>
      <p:sp>
        <p:nvSpPr>
          <p:cNvPr id="30" name="文本框 104"/>
          <p:cNvSpPr txBox="1"/>
          <p:nvPr/>
        </p:nvSpPr>
        <p:spPr>
          <a:xfrm>
            <a:off x="1397958" y="4340094"/>
            <a:ext cx="811683" cy="58477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</a:t>
            </a:r>
          </a:p>
        </p:txBody>
      </p:sp>
      <p:sp>
        <p:nvSpPr>
          <p:cNvPr id="33" name="文本框 109"/>
          <p:cNvSpPr txBox="1"/>
          <p:nvPr/>
        </p:nvSpPr>
        <p:spPr>
          <a:xfrm>
            <a:off x="9256609" y="2140924"/>
            <a:ext cx="811683" cy="58477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</a:t>
            </a:r>
          </a:p>
        </p:txBody>
      </p:sp>
      <p:sp>
        <p:nvSpPr>
          <p:cNvPr id="34" name="文本框 110"/>
          <p:cNvSpPr txBox="1"/>
          <p:nvPr/>
        </p:nvSpPr>
        <p:spPr>
          <a:xfrm>
            <a:off x="9552185" y="4228815"/>
            <a:ext cx="811683" cy="58477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1209273" y="2823742"/>
            <a:ext cx="2154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endParaRPr lang="zh-CN" altLang="en-US" sz="2800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1149016" y="4963215"/>
            <a:ext cx="23495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Qúa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800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8484804" y="2823742"/>
            <a:ext cx="2783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800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9106230" y="4907438"/>
            <a:ext cx="21540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zh-CN" altLang="en-US" sz="2800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9" name="矩形: 圆角 89">
            <a:extLst>
              <a:ext uri="{FF2B5EF4-FFF2-40B4-BE49-F238E27FC236}">
                <a16:creationId xmlns:a16="http://schemas.microsoft.com/office/drawing/2014/main" id="{8CFCA24A-EF16-66F0-CA68-031E6C9C0AE2}"/>
              </a:ext>
            </a:extLst>
          </p:cNvPr>
          <p:cNvSpPr/>
          <p:nvPr/>
        </p:nvSpPr>
        <p:spPr>
          <a:xfrm>
            <a:off x="975704" y="701434"/>
            <a:ext cx="10240592" cy="898528"/>
          </a:xfrm>
          <a:prstGeom prst="roundRect">
            <a:avLst>
              <a:gd name="adj" fmla="val 11064"/>
            </a:avLst>
          </a:prstGeom>
          <a:solidFill>
            <a:schemeClr val="bg1"/>
          </a:solidFill>
          <a:ln w="25400">
            <a:gradFill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</a:ln>
          <a:effectLst>
            <a:outerShdw blurRad="711200" dist="5334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Câu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6.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Đâu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phản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tỏa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ví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0" name="文本框 47">
            <a:extLst>
              <a:ext uri="{FF2B5EF4-FFF2-40B4-BE49-F238E27FC236}">
                <a16:creationId xmlns:a16="http://schemas.microsoft.com/office/drawing/2014/main" id="{3D895194-0D7E-60EB-77E1-66E12FC290F6}"/>
              </a:ext>
            </a:extLst>
          </p:cNvPr>
          <p:cNvSpPr txBox="1"/>
          <p:nvPr/>
        </p:nvSpPr>
        <p:spPr>
          <a:xfrm>
            <a:off x="3359779" y="5790599"/>
            <a:ext cx="5119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600" b="1" dirty="0">
                <a:solidFill>
                  <a:srgbClr val="C9651F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  <a:sym typeface="字魂36号-正文宋楷" panose="02000000000000000000" pitchFamily="2" charset="-122"/>
              </a:rPr>
              <a:t>ĐÁP ÁN: B</a:t>
            </a:r>
            <a:endParaRPr lang="zh-CN" altLang="en-US" sz="3600" b="1" dirty="0">
              <a:solidFill>
                <a:srgbClr val="C9651F"/>
              </a:solidFill>
              <a:latin typeface="Times New Roman" panose="02020603050405020304" pitchFamily="18" charset="0"/>
              <a:ea typeface="Yeseva One" panose="00000500000000000000" charset="0"/>
              <a:cs typeface="Times New Roman" panose="02020603050405020304" pitchFamily="18" charset="0"/>
              <a:sym typeface="字魂36号-正文宋楷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33" grpId="0" animBg="1"/>
      <p:bldP spid="34" grpId="0" animBg="1"/>
      <p:bldP spid="35" grpId="0"/>
      <p:bldP spid="36" grpId="0"/>
      <p:bldP spid="37" grpId="0"/>
      <p:bldP spid="38" grpId="0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16106\Desktop\25 读书分享会6.24 3d\sdvsd.pngsdvsd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2667635" y="-2667000"/>
            <a:ext cx="6858000" cy="1219200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740410" y="80645"/>
            <a:ext cx="4617974" cy="1288415"/>
            <a:chOff x="1166" y="127"/>
            <a:chExt cx="7272" cy="2029"/>
          </a:xfrm>
        </p:grpSpPr>
        <p:sp>
          <p:nvSpPr>
            <p:cNvPr id="11" name="文本框 10"/>
            <p:cNvSpPr txBox="1"/>
            <p:nvPr/>
          </p:nvSpPr>
          <p:spPr>
            <a:xfrm>
              <a:off x="3008" y="790"/>
              <a:ext cx="5430" cy="1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600" b="1" u="none" strike="noStrike" kern="1200" cap="none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Lời</a:t>
              </a:r>
              <a:r>
                <a:rPr kumimoji="0" lang="en-US" altLang="zh-CN" sz="3600" b="1" u="none" strike="noStrike" kern="1200" cap="none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600" b="1" u="none" strike="noStrike" kern="1200" cap="none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giải</a:t>
              </a:r>
              <a:endParaRPr kumimoji="0" lang="zh-CN" altLang="en-US" sz="3600" b="1" u="none" strike="noStrike" kern="1200" cap="none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pic>
          <p:nvPicPr>
            <p:cNvPr id="15" name="图片 14" descr="C:\Users\16106\Desktop\25 读书分享会6.24 3d\73354.png7335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1800000" flipH="1">
              <a:off x="1166" y="127"/>
              <a:ext cx="1982" cy="2029"/>
            </a:xfrm>
            <a:prstGeom prst="rect">
              <a:avLst/>
            </a:prstGeom>
          </p:spPr>
        </p:pic>
      </p:grpSp>
      <p:sp>
        <p:nvSpPr>
          <p:cNvPr id="25" name="矩形: 圆角 20"/>
          <p:cNvSpPr/>
          <p:nvPr/>
        </p:nvSpPr>
        <p:spPr>
          <a:xfrm rot="5400000">
            <a:off x="5231918" y="-3134316"/>
            <a:ext cx="1612550" cy="10562896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066800" y="1406566"/>
            <a:ext cx="100584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glucose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oxygen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carbon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dioxide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hơi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36 ATP nên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glucose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bù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cho cơ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4" name="Hình ảnh 23">
            <a:extLst>
              <a:ext uri="{FF2B5EF4-FFF2-40B4-BE49-F238E27FC236}">
                <a16:creationId xmlns:a16="http://schemas.microsoft.com/office/drawing/2014/main" id="{E7026F92-93AB-4529-81D6-189CBADCB2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6608" y="3097679"/>
            <a:ext cx="4700440" cy="33501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16106\Desktop\25 读书分享会6.24 3d\sdvsd.pngsdvsd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2667635" y="-2667000"/>
            <a:ext cx="6858000" cy="12192000"/>
          </a:xfrm>
          <a:prstGeom prst="rect">
            <a:avLst/>
          </a:prstGeom>
        </p:spPr>
      </p:pic>
      <p:grpSp>
        <p:nvGrpSpPr>
          <p:cNvPr id="137" name="组合 136"/>
          <p:cNvGrpSpPr/>
          <p:nvPr/>
        </p:nvGrpSpPr>
        <p:grpSpPr>
          <a:xfrm>
            <a:off x="5806499" y="2060865"/>
            <a:ext cx="3460748" cy="3460748"/>
            <a:chOff x="4179570" y="1588770"/>
            <a:chExt cx="2735580" cy="2735580"/>
          </a:xfrm>
        </p:grpSpPr>
        <p:sp>
          <p:nvSpPr>
            <p:cNvPr id="138" name="椭圆 137"/>
            <p:cNvSpPr/>
            <p:nvPr/>
          </p:nvSpPr>
          <p:spPr>
            <a:xfrm>
              <a:off x="4179570" y="1588770"/>
              <a:ext cx="2735580" cy="273558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28575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>
                      <a:lumMod val="99000"/>
                    </a:schemeClr>
                  </a:gs>
                </a:gsLst>
                <a:lin ang="2700000" scaled="1"/>
                <a:tileRect/>
              </a:gradFill>
            </a:ln>
            <a:effectLst>
              <a:innerShdw blurRad="215900" dist="88900" dir="13500000">
                <a:prstClr val="black">
                  <a:alpha val="4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139" name="椭圆 138"/>
            <p:cNvSpPr/>
            <p:nvPr/>
          </p:nvSpPr>
          <p:spPr>
            <a:xfrm>
              <a:off x="4368227" y="1777427"/>
              <a:ext cx="2358266" cy="235826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032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40" name="椭圆 139"/>
          <p:cNvSpPr/>
          <p:nvPr/>
        </p:nvSpPr>
        <p:spPr>
          <a:xfrm>
            <a:off x="6953483" y="1480648"/>
            <a:ext cx="1166781" cy="1166781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70000"/>
                </a:schemeClr>
              </a:gs>
            </a:gsLst>
            <a:lin ang="2700000" scaled="1"/>
          </a:gradFill>
          <a:ln>
            <a:noFill/>
          </a:ln>
          <a:effectLst>
            <a:outerShdw blurRad="203200" dist="1016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41" name="椭圆 140"/>
          <p:cNvSpPr/>
          <p:nvPr/>
        </p:nvSpPr>
        <p:spPr>
          <a:xfrm>
            <a:off x="7086569" y="1613734"/>
            <a:ext cx="900609" cy="900609"/>
          </a:xfrm>
          <a:prstGeom prst="ellipse">
            <a:avLst/>
          </a:prstGeom>
          <a:gradFill>
            <a:gsLst>
              <a:gs pos="100000">
                <a:schemeClr val="bg1">
                  <a:lumMod val="97000"/>
                </a:schemeClr>
              </a:gs>
              <a:gs pos="0">
                <a:schemeClr val="bg1">
                  <a:lumMod val="6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42" name="椭圆 141"/>
          <p:cNvSpPr/>
          <p:nvPr/>
        </p:nvSpPr>
        <p:spPr>
          <a:xfrm>
            <a:off x="7167370" y="1694535"/>
            <a:ext cx="739008" cy="739008"/>
          </a:xfrm>
          <a:prstGeom prst="ellipse">
            <a:avLst/>
          </a:prstGeom>
          <a:solidFill>
            <a:srgbClr val="92C588"/>
          </a:solidFill>
          <a:ln w="19050">
            <a:gradFill flip="none" rotWithShape="1">
              <a:gsLst>
                <a:gs pos="0">
                  <a:schemeClr val="bg1">
                    <a:lumMod val="60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>
            <a:innerShdw blurRad="127000" dist="635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A</a:t>
            </a:r>
            <a:endParaRPr lang="zh-CN" alt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43" name="椭圆 142"/>
          <p:cNvSpPr/>
          <p:nvPr/>
        </p:nvSpPr>
        <p:spPr>
          <a:xfrm>
            <a:off x="8667982" y="3195148"/>
            <a:ext cx="1166781" cy="1166781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70000"/>
                </a:schemeClr>
              </a:gs>
            </a:gsLst>
            <a:lin ang="2700000" scaled="1"/>
          </a:gradFill>
          <a:ln>
            <a:noFill/>
          </a:ln>
          <a:effectLst>
            <a:outerShdw blurRad="203200" dist="1016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44" name="椭圆 143"/>
          <p:cNvSpPr/>
          <p:nvPr/>
        </p:nvSpPr>
        <p:spPr>
          <a:xfrm>
            <a:off x="8801068" y="3328234"/>
            <a:ext cx="900609" cy="900609"/>
          </a:xfrm>
          <a:prstGeom prst="ellipse">
            <a:avLst/>
          </a:prstGeom>
          <a:gradFill>
            <a:gsLst>
              <a:gs pos="100000">
                <a:schemeClr val="bg1">
                  <a:lumMod val="97000"/>
                </a:schemeClr>
              </a:gs>
              <a:gs pos="0">
                <a:schemeClr val="bg1">
                  <a:lumMod val="6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45" name="椭圆 144"/>
          <p:cNvSpPr/>
          <p:nvPr/>
        </p:nvSpPr>
        <p:spPr>
          <a:xfrm>
            <a:off x="8881869" y="3409035"/>
            <a:ext cx="739008" cy="739008"/>
          </a:xfrm>
          <a:prstGeom prst="ellipse">
            <a:avLst/>
          </a:prstGeom>
          <a:solidFill>
            <a:srgbClr val="F28900"/>
          </a:solidFill>
          <a:ln w="19050">
            <a:gradFill flip="none" rotWithShape="1">
              <a:gsLst>
                <a:gs pos="0">
                  <a:schemeClr val="bg1">
                    <a:lumMod val="60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>
            <a:innerShdw blurRad="127000" dist="635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</a:t>
            </a:r>
            <a:endParaRPr lang="zh-CN" alt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46" name="椭圆 145"/>
          <p:cNvSpPr/>
          <p:nvPr/>
        </p:nvSpPr>
        <p:spPr>
          <a:xfrm>
            <a:off x="6953483" y="4909649"/>
            <a:ext cx="1166781" cy="1166781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70000"/>
                </a:schemeClr>
              </a:gs>
            </a:gsLst>
            <a:lin ang="2700000" scaled="1"/>
          </a:gradFill>
          <a:ln>
            <a:noFill/>
          </a:ln>
          <a:effectLst>
            <a:outerShdw blurRad="203200" dist="1016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47" name="椭圆 146"/>
          <p:cNvSpPr/>
          <p:nvPr/>
        </p:nvSpPr>
        <p:spPr>
          <a:xfrm>
            <a:off x="7086569" y="5042735"/>
            <a:ext cx="900609" cy="900609"/>
          </a:xfrm>
          <a:prstGeom prst="ellipse">
            <a:avLst/>
          </a:prstGeom>
          <a:gradFill>
            <a:gsLst>
              <a:gs pos="100000">
                <a:schemeClr val="bg1">
                  <a:lumMod val="97000"/>
                </a:schemeClr>
              </a:gs>
              <a:gs pos="0">
                <a:schemeClr val="bg1">
                  <a:lumMod val="6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48" name="椭圆 147"/>
          <p:cNvSpPr/>
          <p:nvPr/>
        </p:nvSpPr>
        <p:spPr>
          <a:xfrm>
            <a:off x="7167370" y="5123536"/>
            <a:ext cx="739008" cy="739008"/>
          </a:xfrm>
          <a:prstGeom prst="ellipse">
            <a:avLst/>
          </a:prstGeom>
          <a:solidFill>
            <a:srgbClr val="92C588"/>
          </a:solidFill>
          <a:ln w="19050">
            <a:gradFill flip="none" rotWithShape="1">
              <a:gsLst>
                <a:gs pos="0">
                  <a:schemeClr val="bg1">
                    <a:lumMod val="60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>
            <a:innerShdw blurRad="127000" dist="635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</a:t>
            </a:r>
            <a:endParaRPr lang="zh-CN" alt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49" name="椭圆 148"/>
          <p:cNvSpPr/>
          <p:nvPr/>
        </p:nvSpPr>
        <p:spPr>
          <a:xfrm>
            <a:off x="5238983" y="3195148"/>
            <a:ext cx="1166781" cy="1166781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70000"/>
                </a:schemeClr>
              </a:gs>
            </a:gsLst>
            <a:lin ang="2700000" scaled="1"/>
          </a:gradFill>
          <a:ln>
            <a:noFill/>
          </a:ln>
          <a:effectLst>
            <a:outerShdw blurRad="203200" dist="1016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50" name="椭圆 149"/>
          <p:cNvSpPr/>
          <p:nvPr/>
        </p:nvSpPr>
        <p:spPr>
          <a:xfrm>
            <a:off x="5372069" y="3328234"/>
            <a:ext cx="900609" cy="900609"/>
          </a:xfrm>
          <a:prstGeom prst="ellipse">
            <a:avLst/>
          </a:prstGeom>
          <a:gradFill>
            <a:gsLst>
              <a:gs pos="100000">
                <a:schemeClr val="bg1">
                  <a:lumMod val="97000"/>
                </a:schemeClr>
              </a:gs>
              <a:gs pos="0">
                <a:schemeClr val="bg1">
                  <a:lumMod val="6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51" name="椭圆 150"/>
          <p:cNvSpPr/>
          <p:nvPr/>
        </p:nvSpPr>
        <p:spPr>
          <a:xfrm>
            <a:off x="5452870" y="3409035"/>
            <a:ext cx="739008" cy="739008"/>
          </a:xfrm>
          <a:prstGeom prst="ellipse">
            <a:avLst/>
          </a:prstGeom>
          <a:solidFill>
            <a:srgbClr val="F28900"/>
          </a:solidFill>
          <a:ln w="19050">
            <a:gradFill flip="none" rotWithShape="1">
              <a:gsLst>
                <a:gs pos="0">
                  <a:schemeClr val="bg1">
                    <a:lumMod val="60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>
            <a:innerShdw blurRad="127000" dist="635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</a:t>
            </a:r>
            <a:endParaRPr lang="zh-CN" alt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74" name="文本框 57"/>
          <p:cNvSpPr txBox="1"/>
          <p:nvPr/>
        </p:nvSpPr>
        <p:spPr>
          <a:xfrm>
            <a:off x="3508557" y="4813589"/>
            <a:ext cx="2372871" cy="564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298 K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 bar.</a:t>
            </a:r>
            <a:endParaRPr lang="zh-CN" altLang="en-US" sz="28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78" name="文本框 62"/>
          <p:cNvSpPr txBox="1"/>
          <p:nvPr/>
        </p:nvSpPr>
        <p:spPr>
          <a:xfrm>
            <a:off x="9096557" y="2581564"/>
            <a:ext cx="2372871" cy="564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298 K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bar.</a:t>
            </a:r>
            <a:endParaRPr lang="zh-CN" altLang="en-US" sz="28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82" name="文本框 66"/>
          <p:cNvSpPr txBox="1"/>
          <p:nvPr/>
        </p:nvSpPr>
        <p:spPr>
          <a:xfrm>
            <a:off x="4241982" y="1861474"/>
            <a:ext cx="2372871" cy="564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273 K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bar.</a:t>
            </a:r>
            <a:endParaRPr lang="zh-CN" altLang="en-US" sz="28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86" name="文本框 74"/>
          <p:cNvSpPr txBox="1"/>
          <p:nvPr/>
        </p:nvSpPr>
        <p:spPr>
          <a:xfrm>
            <a:off x="8170727" y="5461924"/>
            <a:ext cx="2372871" cy="564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273 K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 bar.</a:t>
            </a:r>
            <a:endParaRPr lang="zh-CN" altLang="en-US" sz="28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5" name="矩形: 圆角 89">
            <a:extLst>
              <a:ext uri="{FF2B5EF4-FFF2-40B4-BE49-F238E27FC236}">
                <a16:creationId xmlns:a16="http://schemas.microsoft.com/office/drawing/2014/main" id="{8F9F5C1D-8F86-E725-9047-591B1BA38FFA}"/>
              </a:ext>
            </a:extLst>
          </p:cNvPr>
          <p:cNvSpPr/>
          <p:nvPr/>
        </p:nvSpPr>
        <p:spPr>
          <a:xfrm>
            <a:off x="627593" y="674090"/>
            <a:ext cx="3018174" cy="3658728"/>
          </a:xfrm>
          <a:prstGeom prst="roundRect">
            <a:avLst>
              <a:gd name="adj" fmla="val 11064"/>
            </a:avLst>
          </a:prstGeom>
          <a:solidFill>
            <a:schemeClr val="bg1"/>
          </a:solidFill>
          <a:ln w="25400">
            <a:gradFill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</a:ln>
          <a:effectLst>
            <a:outerShdw blurRad="711200" dist="5334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Câu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7. </a:t>
            </a:r>
          </a:p>
          <a:p>
            <a:pPr algn="ctr"/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trị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suất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chọn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kiện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chuẩn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6" name="文本框 47">
            <a:extLst>
              <a:ext uri="{FF2B5EF4-FFF2-40B4-BE49-F238E27FC236}">
                <a16:creationId xmlns:a16="http://schemas.microsoft.com/office/drawing/2014/main" id="{B3B12DC9-EF98-9B8C-C058-D607F0830258}"/>
              </a:ext>
            </a:extLst>
          </p:cNvPr>
          <p:cNvSpPr txBox="1"/>
          <p:nvPr/>
        </p:nvSpPr>
        <p:spPr>
          <a:xfrm>
            <a:off x="184758" y="5620178"/>
            <a:ext cx="5119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600" b="1" dirty="0">
                <a:solidFill>
                  <a:srgbClr val="C9651F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  <a:sym typeface="字魂36号-正文宋楷" panose="02000000000000000000" pitchFamily="2" charset="-122"/>
              </a:rPr>
              <a:t>ĐÁP ÁN: B</a:t>
            </a:r>
            <a:endParaRPr lang="zh-CN" altLang="en-US" sz="3600" b="1" dirty="0">
              <a:solidFill>
                <a:srgbClr val="C9651F"/>
              </a:solidFill>
              <a:latin typeface="Times New Roman" panose="02020603050405020304" pitchFamily="18" charset="0"/>
              <a:ea typeface="Yeseva One" panose="00000500000000000000" charset="0"/>
              <a:cs typeface="Times New Roman" panose="02020603050405020304" pitchFamily="18" charset="0"/>
              <a:sym typeface="字魂36号-正文宋楷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1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74" grpId="0"/>
      <p:bldP spid="178" grpId="0"/>
      <p:bldP spid="182" grpId="0"/>
      <p:bldP spid="186" grpId="0"/>
      <p:bldP spid="5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16106\Desktop\25 读书分享会6.24 3d\sdvsd.pngsdvsd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2667635" y="-2667000"/>
            <a:ext cx="6858000" cy="121920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740554" y="2309050"/>
            <a:ext cx="1667510" cy="1667510"/>
            <a:chOff x="2710" y="3065"/>
            <a:chExt cx="2626" cy="2626"/>
          </a:xfrm>
        </p:grpSpPr>
        <p:sp>
          <p:nvSpPr>
            <p:cNvPr id="111" name="圆角矩形 5"/>
            <p:cNvSpPr/>
            <p:nvPr/>
          </p:nvSpPr>
          <p:spPr>
            <a:xfrm>
              <a:off x="2838" y="3193"/>
              <a:ext cx="2298" cy="2298"/>
            </a:xfrm>
            <a:prstGeom prst="roundRect">
              <a:avLst>
                <a:gd name="adj" fmla="val 18315"/>
              </a:avLst>
            </a:prstGeom>
            <a:gradFill flip="none" rotWithShape="1">
              <a:gsLst>
                <a:gs pos="100000">
                  <a:schemeClr val="bg1">
                    <a:lumMod val="81000"/>
                  </a:schemeClr>
                </a:gs>
                <a:gs pos="0">
                  <a:schemeClr val="bg1">
                    <a:lumMod val="99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17500" dist="1905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12" name="圆角矩形 6"/>
            <p:cNvSpPr/>
            <p:nvPr/>
          </p:nvSpPr>
          <p:spPr>
            <a:xfrm>
              <a:off x="3038" y="3393"/>
              <a:ext cx="2298" cy="2298"/>
            </a:xfrm>
            <a:prstGeom prst="roundRect">
              <a:avLst>
                <a:gd name="adj" fmla="val 18315"/>
              </a:avLst>
            </a:prstGeom>
            <a:gradFill flip="none" rotWithShape="1">
              <a:gsLst>
                <a:gs pos="0">
                  <a:schemeClr val="bg1">
                    <a:lumMod val="87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softEdge rad="3048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13" name="椭圆 112"/>
            <p:cNvSpPr/>
            <p:nvPr/>
          </p:nvSpPr>
          <p:spPr>
            <a:xfrm>
              <a:off x="2710" y="3065"/>
              <a:ext cx="2554" cy="2554"/>
            </a:xfrm>
            <a:prstGeom prst="ellipse">
              <a:avLst/>
            </a:prstGeom>
            <a:gradFill>
              <a:gsLst>
                <a:gs pos="100000">
                  <a:schemeClr val="bg1">
                    <a:lumMod val="83000"/>
                  </a:schemeClr>
                </a:gs>
                <a:gs pos="0">
                  <a:schemeClr val="bg1">
                    <a:lumMod val="97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14" name="椭圆 113"/>
            <p:cNvSpPr/>
            <p:nvPr/>
          </p:nvSpPr>
          <p:spPr>
            <a:xfrm>
              <a:off x="3182" y="3537"/>
              <a:ext cx="1609" cy="1609"/>
            </a:xfrm>
            <a:prstGeom prst="ellipse">
              <a:avLst/>
            </a:prstGeom>
            <a:solidFill>
              <a:srgbClr val="92C588"/>
            </a:soli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grpSp>
          <p:nvGrpSpPr>
            <p:cNvPr id="115" name="组合 114"/>
            <p:cNvGrpSpPr/>
            <p:nvPr/>
          </p:nvGrpSpPr>
          <p:grpSpPr>
            <a:xfrm>
              <a:off x="3205" y="3560"/>
              <a:ext cx="1564" cy="1564"/>
              <a:chOff x="1980009" y="2117897"/>
              <a:chExt cx="992978" cy="992977"/>
            </a:xfrm>
          </p:grpSpPr>
          <p:sp>
            <p:nvSpPr>
              <p:cNvPr id="116" name="等腰三角形 115"/>
              <p:cNvSpPr/>
              <p:nvPr/>
            </p:nvSpPr>
            <p:spPr>
              <a:xfrm rot="5400000">
                <a:off x="1971526" y="2560118"/>
                <a:ext cx="123000" cy="106034"/>
              </a:xfrm>
              <a:prstGeom prst="triangle">
                <a:avLst/>
              </a:prstGeom>
              <a:solidFill>
                <a:srgbClr val="E0E0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17" name="等腰三角形 116"/>
              <p:cNvSpPr/>
              <p:nvPr/>
            </p:nvSpPr>
            <p:spPr>
              <a:xfrm rot="16200000" flipH="1">
                <a:off x="2858470" y="2560119"/>
                <a:ext cx="123000" cy="106034"/>
              </a:xfrm>
              <a:prstGeom prst="triangle">
                <a:avLst/>
              </a:prstGeom>
              <a:solidFill>
                <a:srgbClr val="E0E0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18" name="等腰三角形 117"/>
              <p:cNvSpPr/>
              <p:nvPr/>
            </p:nvSpPr>
            <p:spPr>
              <a:xfrm rot="10800000">
                <a:off x="2415000" y="2117897"/>
                <a:ext cx="123000" cy="106034"/>
              </a:xfrm>
              <a:prstGeom prst="triangle">
                <a:avLst/>
              </a:prstGeom>
              <a:solidFill>
                <a:srgbClr val="C7C7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19" name="等腰三角形 118"/>
              <p:cNvSpPr/>
              <p:nvPr/>
            </p:nvSpPr>
            <p:spPr>
              <a:xfrm flipH="1">
                <a:off x="2414999" y="3004840"/>
                <a:ext cx="123000" cy="106034"/>
              </a:xfrm>
              <a:prstGeom prst="triangle">
                <a:avLst/>
              </a:prstGeom>
              <a:solidFill>
                <a:srgbClr val="FAFA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20" name="圆角矩形 13"/>
              <p:cNvSpPr/>
              <p:nvPr/>
            </p:nvSpPr>
            <p:spPr>
              <a:xfrm rot="13655491">
                <a:off x="2318039" y="2670150"/>
                <a:ext cx="445825" cy="2421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508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>
                      <a:lumMod val="50000"/>
                      <a:lumOff val="50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21" name="圆角矩形 14"/>
              <p:cNvSpPr/>
              <p:nvPr/>
            </p:nvSpPr>
            <p:spPr>
              <a:xfrm>
                <a:off x="2184930" y="2589546"/>
                <a:ext cx="251656" cy="47178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76200" dist="508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>
                      <a:lumMod val="50000"/>
                      <a:lumOff val="50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22" name="圆角矩形 15"/>
              <p:cNvSpPr/>
              <p:nvPr/>
            </p:nvSpPr>
            <p:spPr>
              <a:xfrm rot="16200000">
                <a:off x="2310412" y="2412497"/>
                <a:ext cx="334955" cy="51896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76200" dist="508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>
                      <a:lumMod val="50000"/>
                      <a:lumOff val="50000"/>
                    </a:prstClr>
                  </a:solidFill>
                  <a:cs typeface="+mn-ea"/>
                  <a:sym typeface="+mn-lt"/>
                </a:endParaRPr>
              </a:p>
            </p:txBody>
          </p:sp>
          <p:grpSp>
            <p:nvGrpSpPr>
              <p:cNvPr id="123" name="组合 122"/>
              <p:cNvGrpSpPr/>
              <p:nvPr/>
            </p:nvGrpSpPr>
            <p:grpSpPr>
              <a:xfrm>
                <a:off x="2397239" y="2533875"/>
                <a:ext cx="158520" cy="158520"/>
                <a:chOff x="6486904" y="2580170"/>
                <a:chExt cx="227838" cy="227838"/>
              </a:xfrm>
              <a:effectLst>
                <a:outerShdw blurRad="101600" dist="38100" dir="5400000" algn="t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24" name="椭圆 123"/>
                <p:cNvSpPr/>
                <p:nvPr/>
              </p:nvSpPr>
              <p:spPr>
                <a:xfrm>
                  <a:off x="6486904" y="2580170"/>
                  <a:ext cx="227838" cy="227838"/>
                </a:xfrm>
                <a:prstGeom prst="ellipse">
                  <a:avLst/>
                </a:prstGeom>
                <a:gradFill>
                  <a:gsLst>
                    <a:gs pos="100000">
                      <a:schemeClr val="bg1">
                        <a:lumMod val="78000"/>
                      </a:schemeClr>
                    </a:gs>
                    <a:gs pos="0">
                      <a:schemeClr val="bg1">
                        <a:lumMod val="98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25" name="椭圆 124"/>
                <p:cNvSpPr/>
                <p:nvPr/>
              </p:nvSpPr>
              <p:spPr>
                <a:xfrm>
                  <a:off x="6530088" y="2625759"/>
                  <a:ext cx="141468" cy="141468"/>
                </a:xfrm>
                <a:prstGeom prst="ellipse">
                  <a:avLst/>
                </a:prstGeom>
                <a:gradFill>
                  <a:gsLst>
                    <a:gs pos="0">
                      <a:schemeClr val="bg1">
                        <a:lumMod val="78000"/>
                      </a:schemeClr>
                    </a:gs>
                    <a:gs pos="100000">
                      <a:schemeClr val="bg1">
                        <a:lumMod val="98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grpSp>
        <p:nvGrpSpPr>
          <p:cNvPr id="3" name="组合 2"/>
          <p:cNvGrpSpPr/>
          <p:nvPr/>
        </p:nvGrpSpPr>
        <p:grpSpPr>
          <a:xfrm>
            <a:off x="4153554" y="2309050"/>
            <a:ext cx="1667510" cy="1667510"/>
            <a:chOff x="6510" y="3065"/>
            <a:chExt cx="2626" cy="2626"/>
          </a:xfrm>
        </p:grpSpPr>
        <p:sp>
          <p:nvSpPr>
            <p:cNvPr id="126" name="圆角矩形 20"/>
            <p:cNvSpPr/>
            <p:nvPr/>
          </p:nvSpPr>
          <p:spPr>
            <a:xfrm>
              <a:off x="6638" y="3193"/>
              <a:ext cx="2298" cy="2298"/>
            </a:xfrm>
            <a:prstGeom prst="roundRect">
              <a:avLst>
                <a:gd name="adj" fmla="val 18315"/>
              </a:avLst>
            </a:prstGeom>
            <a:gradFill flip="none" rotWithShape="1">
              <a:gsLst>
                <a:gs pos="100000">
                  <a:schemeClr val="bg1">
                    <a:lumMod val="81000"/>
                  </a:schemeClr>
                </a:gs>
                <a:gs pos="0">
                  <a:schemeClr val="bg1">
                    <a:lumMod val="99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17500" dist="1905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27" name="圆角矩形 21"/>
            <p:cNvSpPr/>
            <p:nvPr/>
          </p:nvSpPr>
          <p:spPr>
            <a:xfrm>
              <a:off x="6838" y="3393"/>
              <a:ext cx="2298" cy="2298"/>
            </a:xfrm>
            <a:prstGeom prst="roundRect">
              <a:avLst>
                <a:gd name="adj" fmla="val 18315"/>
              </a:avLst>
            </a:prstGeom>
            <a:gradFill flip="none" rotWithShape="1">
              <a:gsLst>
                <a:gs pos="0">
                  <a:schemeClr val="bg1">
                    <a:lumMod val="87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softEdge rad="3048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28" name="椭圆 127"/>
            <p:cNvSpPr/>
            <p:nvPr/>
          </p:nvSpPr>
          <p:spPr>
            <a:xfrm>
              <a:off x="6510" y="3065"/>
              <a:ext cx="2554" cy="2554"/>
            </a:xfrm>
            <a:prstGeom prst="ellipse">
              <a:avLst/>
            </a:prstGeom>
            <a:gradFill>
              <a:gsLst>
                <a:gs pos="100000">
                  <a:schemeClr val="bg1">
                    <a:lumMod val="83000"/>
                  </a:schemeClr>
                </a:gs>
                <a:gs pos="0">
                  <a:schemeClr val="bg1">
                    <a:lumMod val="97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29" name="椭圆 128"/>
            <p:cNvSpPr/>
            <p:nvPr/>
          </p:nvSpPr>
          <p:spPr>
            <a:xfrm>
              <a:off x="6982" y="3537"/>
              <a:ext cx="1609" cy="1609"/>
            </a:xfrm>
            <a:prstGeom prst="ellipse">
              <a:avLst/>
            </a:prstGeom>
            <a:solidFill>
              <a:srgbClr val="F28900"/>
            </a:soli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grpSp>
          <p:nvGrpSpPr>
            <p:cNvPr id="130" name="组合 129"/>
            <p:cNvGrpSpPr/>
            <p:nvPr/>
          </p:nvGrpSpPr>
          <p:grpSpPr>
            <a:xfrm>
              <a:off x="7005" y="3560"/>
              <a:ext cx="1564" cy="1564"/>
              <a:chOff x="4393009" y="2117897"/>
              <a:chExt cx="992978" cy="992977"/>
            </a:xfrm>
          </p:grpSpPr>
          <p:sp>
            <p:nvSpPr>
              <p:cNvPr id="131" name="等腰三角形 130"/>
              <p:cNvSpPr/>
              <p:nvPr/>
            </p:nvSpPr>
            <p:spPr>
              <a:xfrm rot="5400000">
                <a:off x="4384526" y="2560118"/>
                <a:ext cx="123000" cy="106034"/>
              </a:xfrm>
              <a:prstGeom prst="triangle">
                <a:avLst/>
              </a:prstGeom>
              <a:solidFill>
                <a:srgbClr val="E0E0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2" name="等腰三角形 131"/>
              <p:cNvSpPr/>
              <p:nvPr/>
            </p:nvSpPr>
            <p:spPr>
              <a:xfrm rot="16200000" flipH="1">
                <a:off x="5271470" y="2560119"/>
                <a:ext cx="123000" cy="106034"/>
              </a:xfrm>
              <a:prstGeom prst="triangle">
                <a:avLst/>
              </a:prstGeom>
              <a:solidFill>
                <a:srgbClr val="E0E0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3" name="等腰三角形 132"/>
              <p:cNvSpPr/>
              <p:nvPr/>
            </p:nvSpPr>
            <p:spPr>
              <a:xfrm rot="10800000">
                <a:off x="4828000" y="2117897"/>
                <a:ext cx="123000" cy="106034"/>
              </a:xfrm>
              <a:prstGeom prst="triangle">
                <a:avLst/>
              </a:prstGeom>
              <a:solidFill>
                <a:srgbClr val="C7C7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4" name="等腰三角形 133"/>
              <p:cNvSpPr/>
              <p:nvPr/>
            </p:nvSpPr>
            <p:spPr>
              <a:xfrm flipH="1">
                <a:off x="4827999" y="3004840"/>
                <a:ext cx="123000" cy="106034"/>
              </a:xfrm>
              <a:prstGeom prst="triangle">
                <a:avLst/>
              </a:prstGeom>
              <a:solidFill>
                <a:srgbClr val="FAFA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5" name="圆角矩形 28"/>
              <p:cNvSpPr/>
              <p:nvPr/>
            </p:nvSpPr>
            <p:spPr>
              <a:xfrm>
                <a:off x="4760712" y="2602970"/>
                <a:ext cx="445825" cy="2421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508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>
                      <a:lumMod val="50000"/>
                      <a:lumOff val="50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6" name="圆角矩形 29"/>
              <p:cNvSpPr/>
              <p:nvPr/>
            </p:nvSpPr>
            <p:spPr>
              <a:xfrm rot="12912447">
                <a:off x="4649990" y="2497657"/>
                <a:ext cx="251656" cy="47178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76200" dist="508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>
                      <a:lumMod val="50000"/>
                      <a:lumOff val="50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7" name="圆角矩形 30"/>
              <p:cNvSpPr/>
              <p:nvPr/>
            </p:nvSpPr>
            <p:spPr>
              <a:xfrm rot="16200000">
                <a:off x="4722021" y="2409397"/>
                <a:ext cx="334955" cy="51896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76200" dist="508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>
                      <a:lumMod val="50000"/>
                      <a:lumOff val="50000"/>
                    </a:prstClr>
                  </a:solidFill>
                  <a:cs typeface="+mn-ea"/>
                  <a:sym typeface="+mn-lt"/>
                </a:endParaRPr>
              </a:p>
            </p:txBody>
          </p:sp>
          <p:grpSp>
            <p:nvGrpSpPr>
              <p:cNvPr id="138" name="组合 137"/>
              <p:cNvGrpSpPr/>
              <p:nvPr/>
            </p:nvGrpSpPr>
            <p:grpSpPr>
              <a:xfrm>
                <a:off x="4810239" y="2533875"/>
                <a:ext cx="158520" cy="158520"/>
                <a:chOff x="6486904" y="2580170"/>
                <a:chExt cx="227838" cy="227838"/>
              </a:xfrm>
              <a:effectLst>
                <a:outerShdw blurRad="101600" dist="38100" dir="5400000" algn="t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39" name="椭圆 138"/>
                <p:cNvSpPr/>
                <p:nvPr/>
              </p:nvSpPr>
              <p:spPr>
                <a:xfrm>
                  <a:off x="6486904" y="2580170"/>
                  <a:ext cx="227838" cy="227838"/>
                </a:xfrm>
                <a:prstGeom prst="ellipse">
                  <a:avLst/>
                </a:prstGeom>
                <a:gradFill>
                  <a:gsLst>
                    <a:gs pos="100000">
                      <a:schemeClr val="bg1">
                        <a:lumMod val="78000"/>
                      </a:schemeClr>
                    </a:gs>
                    <a:gs pos="0">
                      <a:schemeClr val="bg1">
                        <a:lumMod val="98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40" name="椭圆 139"/>
                <p:cNvSpPr/>
                <p:nvPr/>
              </p:nvSpPr>
              <p:spPr>
                <a:xfrm>
                  <a:off x="6530088" y="2625759"/>
                  <a:ext cx="141468" cy="141468"/>
                </a:xfrm>
                <a:prstGeom prst="ellipse">
                  <a:avLst/>
                </a:prstGeom>
                <a:gradFill>
                  <a:gsLst>
                    <a:gs pos="0">
                      <a:schemeClr val="bg1">
                        <a:lumMod val="78000"/>
                      </a:schemeClr>
                    </a:gs>
                    <a:gs pos="100000">
                      <a:schemeClr val="bg1">
                        <a:lumMod val="98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grpSp>
        <p:nvGrpSpPr>
          <p:cNvPr id="4" name="组合 3"/>
          <p:cNvGrpSpPr/>
          <p:nvPr/>
        </p:nvGrpSpPr>
        <p:grpSpPr>
          <a:xfrm>
            <a:off x="6566554" y="2309050"/>
            <a:ext cx="1667510" cy="1667510"/>
            <a:chOff x="10310" y="3065"/>
            <a:chExt cx="2626" cy="2626"/>
          </a:xfrm>
        </p:grpSpPr>
        <p:sp>
          <p:nvSpPr>
            <p:cNvPr id="141" name="圆角矩形 35"/>
            <p:cNvSpPr/>
            <p:nvPr/>
          </p:nvSpPr>
          <p:spPr>
            <a:xfrm>
              <a:off x="10438" y="3193"/>
              <a:ext cx="2298" cy="2298"/>
            </a:xfrm>
            <a:prstGeom prst="roundRect">
              <a:avLst>
                <a:gd name="adj" fmla="val 18315"/>
              </a:avLst>
            </a:prstGeom>
            <a:gradFill flip="none" rotWithShape="1">
              <a:gsLst>
                <a:gs pos="100000">
                  <a:schemeClr val="bg1">
                    <a:lumMod val="81000"/>
                  </a:schemeClr>
                </a:gs>
                <a:gs pos="0">
                  <a:schemeClr val="bg1">
                    <a:lumMod val="99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17500" dist="1905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42" name="圆角矩形 36"/>
            <p:cNvSpPr/>
            <p:nvPr/>
          </p:nvSpPr>
          <p:spPr>
            <a:xfrm>
              <a:off x="10638" y="3393"/>
              <a:ext cx="2298" cy="2298"/>
            </a:xfrm>
            <a:prstGeom prst="roundRect">
              <a:avLst>
                <a:gd name="adj" fmla="val 18315"/>
              </a:avLst>
            </a:prstGeom>
            <a:gradFill flip="none" rotWithShape="1">
              <a:gsLst>
                <a:gs pos="0">
                  <a:schemeClr val="bg1">
                    <a:lumMod val="87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softEdge rad="3048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43" name="椭圆 142"/>
            <p:cNvSpPr/>
            <p:nvPr/>
          </p:nvSpPr>
          <p:spPr>
            <a:xfrm>
              <a:off x="10310" y="3065"/>
              <a:ext cx="2554" cy="2554"/>
            </a:xfrm>
            <a:prstGeom prst="ellipse">
              <a:avLst/>
            </a:prstGeom>
            <a:gradFill>
              <a:gsLst>
                <a:gs pos="100000">
                  <a:schemeClr val="bg1">
                    <a:lumMod val="83000"/>
                  </a:schemeClr>
                </a:gs>
                <a:gs pos="0">
                  <a:schemeClr val="bg1">
                    <a:lumMod val="97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44" name="椭圆 143"/>
            <p:cNvSpPr/>
            <p:nvPr/>
          </p:nvSpPr>
          <p:spPr>
            <a:xfrm>
              <a:off x="10782" y="3537"/>
              <a:ext cx="1609" cy="1609"/>
            </a:xfrm>
            <a:prstGeom prst="ellipse">
              <a:avLst/>
            </a:prstGeom>
            <a:solidFill>
              <a:srgbClr val="92C588"/>
            </a:soli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grpSp>
          <p:nvGrpSpPr>
            <p:cNvPr id="145" name="组合 144"/>
            <p:cNvGrpSpPr/>
            <p:nvPr/>
          </p:nvGrpSpPr>
          <p:grpSpPr>
            <a:xfrm>
              <a:off x="10805" y="3560"/>
              <a:ext cx="1564" cy="1564"/>
              <a:chOff x="6806009" y="2117897"/>
              <a:chExt cx="992978" cy="992977"/>
            </a:xfrm>
          </p:grpSpPr>
          <p:sp>
            <p:nvSpPr>
              <p:cNvPr id="146" name="等腰三角形 145"/>
              <p:cNvSpPr/>
              <p:nvPr/>
            </p:nvSpPr>
            <p:spPr>
              <a:xfrm rot="5400000">
                <a:off x="6797526" y="2560118"/>
                <a:ext cx="123000" cy="106034"/>
              </a:xfrm>
              <a:prstGeom prst="triangle">
                <a:avLst/>
              </a:prstGeom>
              <a:solidFill>
                <a:srgbClr val="E0E0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7" name="等腰三角形 146"/>
              <p:cNvSpPr/>
              <p:nvPr/>
            </p:nvSpPr>
            <p:spPr>
              <a:xfrm rot="16200000" flipH="1">
                <a:off x="7684470" y="2560119"/>
                <a:ext cx="123000" cy="106034"/>
              </a:xfrm>
              <a:prstGeom prst="triangle">
                <a:avLst/>
              </a:prstGeom>
              <a:solidFill>
                <a:srgbClr val="E0E0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8" name="等腰三角形 147"/>
              <p:cNvSpPr/>
              <p:nvPr/>
            </p:nvSpPr>
            <p:spPr>
              <a:xfrm rot="10800000">
                <a:off x="7241000" y="2117897"/>
                <a:ext cx="123000" cy="106034"/>
              </a:xfrm>
              <a:prstGeom prst="triangle">
                <a:avLst/>
              </a:prstGeom>
              <a:solidFill>
                <a:srgbClr val="C7C7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9" name="等腰三角形 148"/>
              <p:cNvSpPr/>
              <p:nvPr/>
            </p:nvSpPr>
            <p:spPr>
              <a:xfrm flipH="1">
                <a:off x="7240999" y="3004840"/>
                <a:ext cx="123000" cy="106034"/>
              </a:xfrm>
              <a:prstGeom prst="triangle">
                <a:avLst/>
              </a:prstGeom>
              <a:solidFill>
                <a:srgbClr val="FAFA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0" name="圆角矩形 43"/>
              <p:cNvSpPr/>
              <p:nvPr/>
            </p:nvSpPr>
            <p:spPr>
              <a:xfrm rot="5400000">
                <a:off x="7079586" y="2704613"/>
                <a:ext cx="445825" cy="2421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508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>
                      <a:lumMod val="50000"/>
                      <a:lumOff val="50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1" name="圆角矩形 44"/>
              <p:cNvSpPr/>
              <p:nvPr/>
            </p:nvSpPr>
            <p:spPr>
              <a:xfrm rot="14392133">
                <a:off x="7100724" y="2477682"/>
                <a:ext cx="251656" cy="47178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76200" dist="508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>
                      <a:lumMod val="50000"/>
                      <a:lumOff val="50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2" name="圆角矩形 45"/>
              <p:cNvSpPr/>
              <p:nvPr/>
            </p:nvSpPr>
            <p:spPr>
              <a:xfrm rot="16200000" flipV="1">
                <a:off x="7139132" y="2412591"/>
                <a:ext cx="334955" cy="51896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76200" dist="508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>
                      <a:lumMod val="50000"/>
                      <a:lumOff val="50000"/>
                    </a:prstClr>
                  </a:solidFill>
                  <a:cs typeface="+mn-ea"/>
                  <a:sym typeface="+mn-lt"/>
                </a:endParaRPr>
              </a:p>
            </p:txBody>
          </p:sp>
          <p:grpSp>
            <p:nvGrpSpPr>
              <p:cNvPr id="153" name="组合 152"/>
              <p:cNvGrpSpPr/>
              <p:nvPr/>
            </p:nvGrpSpPr>
            <p:grpSpPr>
              <a:xfrm>
                <a:off x="7223239" y="2533875"/>
                <a:ext cx="158520" cy="158520"/>
                <a:chOff x="6486904" y="2580170"/>
                <a:chExt cx="227838" cy="227838"/>
              </a:xfrm>
              <a:effectLst>
                <a:outerShdw blurRad="101600" dist="38100" dir="5400000" algn="t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54" name="椭圆 153"/>
                <p:cNvSpPr/>
                <p:nvPr/>
              </p:nvSpPr>
              <p:spPr>
                <a:xfrm>
                  <a:off x="6486904" y="2580170"/>
                  <a:ext cx="227838" cy="227838"/>
                </a:xfrm>
                <a:prstGeom prst="ellipse">
                  <a:avLst/>
                </a:prstGeom>
                <a:gradFill>
                  <a:gsLst>
                    <a:gs pos="100000">
                      <a:schemeClr val="bg1">
                        <a:lumMod val="78000"/>
                      </a:schemeClr>
                    </a:gs>
                    <a:gs pos="0">
                      <a:schemeClr val="bg1">
                        <a:lumMod val="98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55" name="椭圆 154"/>
                <p:cNvSpPr/>
                <p:nvPr/>
              </p:nvSpPr>
              <p:spPr>
                <a:xfrm>
                  <a:off x="6530088" y="2625759"/>
                  <a:ext cx="141468" cy="141468"/>
                </a:xfrm>
                <a:prstGeom prst="ellipse">
                  <a:avLst/>
                </a:prstGeom>
                <a:gradFill>
                  <a:gsLst>
                    <a:gs pos="0">
                      <a:schemeClr val="bg1">
                        <a:lumMod val="78000"/>
                      </a:schemeClr>
                    </a:gs>
                    <a:gs pos="100000">
                      <a:schemeClr val="bg1">
                        <a:lumMod val="98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grpSp>
        <p:nvGrpSpPr>
          <p:cNvPr id="7" name="组合 6"/>
          <p:cNvGrpSpPr/>
          <p:nvPr/>
        </p:nvGrpSpPr>
        <p:grpSpPr>
          <a:xfrm>
            <a:off x="8979554" y="2309050"/>
            <a:ext cx="1667510" cy="1667510"/>
            <a:chOff x="14110" y="3065"/>
            <a:chExt cx="2626" cy="2626"/>
          </a:xfrm>
        </p:grpSpPr>
        <p:sp>
          <p:nvSpPr>
            <p:cNvPr id="156" name="圆角矩形 50"/>
            <p:cNvSpPr/>
            <p:nvPr/>
          </p:nvSpPr>
          <p:spPr>
            <a:xfrm>
              <a:off x="14238" y="3193"/>
              <a:ext cx="2298" cy="2298"/>
            </a:xfrm>
            <a:prstGeom prst="roundRect">
              <a:avLst>
                <a:gd name="adj" fmla="val 18315"/>
              </a:avLst>
            </a:prstGeom>
            <a:gradFill flip="none" rotWithShape="1">
              <a:gsLst>
                <a:gs pos="100000">
                  <a:schemeClr val="bg1">
                    <a:lumMod val="81000"/>
                  </a:schemeClr>
                </a:gs>
                <a:gs pos="0">
                  <a:schemeClr val="bg1">
                    <a:lumMod val="99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317500" dist="1905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57" name="圆角矩形 51"/>
            <p:cNvSpPr/>
            <p:nvPr/>
          </p:nvSpPr>
          <p:spPr>
            <a:xfrm>
              <a:off x="14438" y="3393"/>
              <a:ext cx="2298" cy="2298"/>
            </a:xfrm>
            <a:prstGeom prst="roundRect">
              <a:avLst>
                <a:gd name="adj" fmla="val 18315"/>
              </a:avLst>
            </a:prstGeom>
            <a:gradFill flip="none" rotWithShape="1">
              <a:gsLst>
                <a:gs pos="0">
                  <a:schemeClr val="bg1">
                    <a:lumMod val="87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softEdge rad="3048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58" name="椭圆 157"/>
            <p:cNvSpPr/>
            <p:nvPr/>
          </p:nvSpPr>
          <p:spPr>
            <a:xfrm>
              <a:off x="14110" y="3065"/>
              <a:ext cx="2554" cy="2554"/>
            </a:xfrm>
            <a:prstGeom prst="ellipse">
              <a:avLst/>
            </a:prstGeom>
            <a:gradFill>
              <a:gsLst>
                <a:gs pos="100000">
                  <a:schemeClr val="bg1">
                    <a:lumMod val="83000"/>
                  </a:schemeClr>
                </a:gs>
                <a:gs pos="0">
                  <a:schemeClr val="bg1">
                    <a:lumMod val="97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59" name="椭圆 158"/>
            <p:cNvSpPr/>
            <p:nvPr/>
          </p:nvSpPr>
          <p:spPr>
            <a:xfrm>
              <a:off x="14582" y="3537"/>
              <a:ext cx="1609" cy="1609"/>
            </a:xfrm>
            <a:prstGeom prst="ellipse">
              <a:avLst/>
            </a:prstGeom>
            <a:solidFill>
              <a:srgbClr val="F28900"/>
            </a:soli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grpSp>
          <p:nvGrpSpPr>
            <p:cNvPr id="160" name="组合 159"/>
            <p:cNvGrpSpPr/>
            <p:nvPr/>
          </p:nvGrpSpPr>
          <p:grpSpPr>
            <a:xfrm>
              <a:off x="14605" y="3560"/>
              <a:ext cx="1564" cy="1564"/>
              <a:chOff x="9219009" y="2117897"/>
              <a:chExt cx="992978" cy="992977"/>
            </a:xfrm>
          </p:grpSpPr>
          <p:sp>
            <p:nvSpPr>
              <p:cNvPr id="161" name="等腰三角形 160"/>
              <p:cNvSpPr/>
              <p:nvPr/>
            </p:nvSpPr>
            <p:spPr>
              <a:xfrm rot="5400000">
                <a:off x="9210526" y="2560118"/>
                <a:ext cx="123000" cy="106034"/>
              </a:xfrm>
              <a:prstGeom prst="triangle">
                <a:avLst/>
              </a:prstGeom>
              <a:solidFill>
                <a:srgbClr val="E0E0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62" name="等腰三角形 161"/>
              <p:cNvSpPr/>
              <p:nvPr/>
            </p:nvSpPr>
            <p:spPr>
              <a:xfrm rot="16200000" flipH="1">
                <a:off x="10097470" y="2560119"/>
                <a:ext cx="123000" cy="106034"/>
              </a:xfrm>
              <a:prstGeom prst="triangle">
                <a:avLst/>
              </a:prstGeom>
              <a:solidFill>
                <a:srgbClr val="E0E0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63" name="等腰三角形 162"/>
              <p:cNvSpPr/>
              <p:nvPr/>
            </p:nvSpPr>
            <p:spPr>
              <a:xfrm rot="10800000">
                <a:off x="9654000" y="2117897"/>
                <a:ext cx="123000" cy="106034"/>
              </a:xfrm>
              <a:prstGeom prst="triangle">
                <a:avLst/>
              </a:prstGeom>
              <a:solidFill>
                <a:srgbClr val="C7C7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64" name="等腰三角形 163"/>
              <p:cNvSpPr/>
              <p:nvPr/>
            </p:nvSpPr>
            <p:spPr>
              <a:xfrm flipH="1">
                <a:off x="9653999" y="3004840"/>
                <a:ext cx="123000" cy="106034"/>
              </a:xfrm>
              <a:prstGeom prst="triangle">
                <a:avLst/>
              </a:prstGeom>
              <a:solidFill>
                <a:srgbClr val="FAFA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65" name="圆角矩形 58"/>
              <p:cNvSpPr/>
              <p:nvPr/>
            </p:nvSpPr>
            <p:spPr>
              <a:xfrm rot="5400000">
                <a:off x="9492586" y="2704613"/>
                <a:ext cx="445825" cy="24210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508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>
                      <a:lumMod val="50000"/>
                      <a:lumOff val="50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66" name="圆角矩形 59"/>
              <p:cNvSpPr/>
              <p:nvPr/>
            </p:nvSpPr>
            <p:spPr>
              <a:xfrm rot="5400000">
                <a:off x="9591191" y="2415841"/>
                <a:ext cx="251656" cy="47178"/>
              </a:xfrm>
              <a:prstGeom prst="roundRect">
                <a:avLst>
                  <a:gd name="adj" fmla="val 50000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outerShdw blurRad="76200" dist="508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>
                      <a:lumMod val="50000"/>
                      <a:lumOff val="50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67" name="圆角矩形 60"/>
              <p:cNvSpPr/>
              <p:nvPr/>
            </p:nvSpPr>
            <p:spPr>
              <a:xfrm rot="16200000">
                <a:off x="9546097" y="2409397"/>
                <a:ext cx="334955" cy="51896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76200" dist="508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>
                      <a:lumMod val="50000"/>
                      <a:lumOff val="50000"/>
                    </a:prstClr>
                  </a:solidFill>
                  <a:cs typeface="+mn-ea"/>
                  <a:sym typeface="+mn-lt"/>
                </a:endParaRPr>
              </a:p>
            </p:txBody>
          </p:sp>
          <p:grpSp>
            <p:nvGrpSpPr>
              <p:cNvPr id="168" name="组合 167"/>
              <p:cNvGrpSpPr/>
              <p:nvPr/>
            </p:nvGrpSpPr>
            <p:grpSpPr>
              <a:xfrm>
                <a:off x="9636239" y="2533875"/>
                <a:ext cx="158520" cy="158520"/>
                <a:chOff x="6486904" y="2580170"/>
                <a:chExt cx="227838" cy="227838"/>
              </a:xfrm>
              <a:effectLst>
                <a:outerShdw blurRad="101600" dist="38100" dir="5400000" algn="t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69" name="椭圆 168"/>
                <p:cNvSpPr/>
                <p:nvPr/>
              </p:nvSpPr>
              <p:spPr>
                <a:xfrm>
                  <a:off x="6486904" y="2580170"/>
                  <a:ext cx="227838" cy="227838"/>
                </a:xfrm>
                <a:prstGeom prst="ellipse">
                  <a:avLst/>
                </a:prstGeom>
                <a:gradFill>
                  <a:gsLst>
                    <a:gs pos="100000">
                      <a:schemeClr val="bg1">
                        <a:lumMod val="78000"/>
                      </a:schemeClr>
                    </a:gs>
                    <a:gs pos="0">
                      <a:schemeClr val="bg1">
                        <a:lumMod val="98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70" name="椭圆 169"/>
                <p:cNvSpPr/>
                <p:nvPr/>
              </p:nvSpPr>
              <p:spPr>
                <a:xfrm>
                  <a:off x="6530088" y="2625759"/>
                  <a:ext cx="141468" cy="141468"/>
                </a:xfrm>
                <a:prstGeom prst="ellipse">
                  <a:avLst/>
                </a:prstGeom>
                <a:gradFill>
                  <a:gsLst>
                    <a:gs pos="0">
                      <a:schemeClr val="bg1">
                        <a:lumMod val="78000"/>
                      </a:schemeClr>
                    </a:gs>
                    <a:gs pos="100000">
                      <a:schemeClr val="bg1">
                        <a:lumMod val="98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175" name="Text Placeholder 32"/>
          <p:cNvSpPr txBox="1"/>
          <p:nvPr/>
        </p:nvSpPr>
        <p:spPr>
          <a:xfrm>
            <a:off x="1654792" y="4319451"/>
            <a:ext cx="1704690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76" name="Text Placeholder 33"/>
          <p:cNvSpPr txBox="1"/>
          <p:nvPr/>
        </p:nvSpPr>
        <p:spPr>
          <a:xfrm>
            <a:off x="1654792" y="2819112"/>
            <a:ext cx="170469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A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77" name="Text Placeholder 32"/>
          <p:cNvSpPr txBox="1"/>
          <p:nvPr/>
        </p:nvSpPr>
        <p:spPr>
          <a:xfrm>
            <a:off x="4083986" y="4319451"/>
            <a:ext cx="1704690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Phản ứng thu nhiệt.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78" name="Text Placeholder 33"/>
          <p:cNvSpPr txBox="1"/>
          <p:nvPr/>
        </p:nvSpPr>
        <p:spPr>
          <a:xfrm>
            <a:off x="4083986" y="2819112"/>
            <a:ext cx="170469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79" name="Text Placeholder 32"/>
          <p:cNvSpPr txBox="1"/>
          <p:nvPr/>
        </p:nvSpPr>
        <p:spPr>
          <a:xfrm>
            <a:off x="6513180" y="4319451"/>
            <a:ext cx="1704690" cy="12926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oxi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80" name="Text Placeholder 33"/>
          <p:cNvSpPr txBox="1"/>
          <p:nvPr/>
        </p:nvSpPr>
        <p:spPr>
          <a:xfrm>
            <a:off x="6513180" y="2819112"/>
            <a:ext cx="170469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81" name="Text Placeholder 32"/>
          <p:cNvSpPr txBox="1"/>
          <p:nvPr/>
        </p:nvSpPr>
        <p:spPr>
          <a:xfrm>
            <a:off x="8942374" y="4319451"/>
            <a:ext cx="1704690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82" name="Text Placeholder 33"/>
          <p:cNvSpPr txBox="1"/>
          <p:nvPr/>
        </p:nvSpPr>
        <p:spPr>
          <a:xfrm>
            <a:off x="8942374" y="2819112"/>
            <a:ext cx="170469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78" name="矩形: 圆角 89">
            <a:extLst>
              <a:ext uri="{FF2B5EF4-FFF2-40B4-BE49-F238E27FC236}">
                <a16:creationId xmlns:a16="http://schemas.microsoft.com/office/drawing/2014/main" id="{CBA17350-9195-BE11-FE33-28F9720D0550}"/>
              </a:ext>
            </a:extLst>
          </p:cNvPr>
          <p:cNvSpPr/>
          <p:nvPr/>
        </p:nvSpPr>
        <p:spPr>
          <a:xfrm>
            <a:off x="2040274" y="517471"/>
            <a:ext cx="7871511" cy="1274107"/>
          </a:xfrm>
          <a:prstGeom prst="roundRect">
            <a:avLst>
              <a:gd name="adj" fmla="val 11064"/>
            </a:avLst>
          </a:prstGeom>
          <a:solidFill>
            <a:schemeClr val="bg1"/>
          </a:solidFill>
          <a:ln w="25400">
            <a:gradFill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</a:ln>
          <a:effectLst>
            <a:outerShdw blurRad="711200" dist="5334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Câu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8.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thiên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enthalpy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phản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đây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giá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trị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9" name="文本框 47">
            <a:extLst>
              <a:ext uri="{FF2B5EF4-FFF2-40B4-BE49-F238E27FC236}">
                <a16:creationId xmlns:a16="http://schemas.microsoft.com/office/drawing/2014/main" id="{58037AA7-E3C8-3C77-5B1E-8383E75546EE}"/>
              </a:ext>
            </a:extLst>
          </p:cNvPr>
          <p:cNvSpPr txBox="1"/>
          <p:nvPr/>
        </p:nvSpPr>
        <p:spPr>
          <a:xfrm>
            <a:off x="1763423" y="5664587"/>
            <a:ext cx="5119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600" b="1" dirty="0">
                <a:solidFill>
                  <a:srgbClr val="C9651F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  <a:sym typeface="字魂36号-正文宋楷" panose="02000000000000000000" pitchFamily="2" charset="-122"/>
              </a:rPr>
              <a:t>ĐÁP ÁN: A</a:t>
            </a:r>
            <a:endParaRPr lang="zh-CN" altLang="en-US" sz="3600" b="1" dirty="0">
              <a:solidFill>
                <a:srgbClr val="C9651F"/>
              </a:solidFill>
              <a:latin typeface="Times New Roman" panose="02020603050405020304" pitchFamily="18" charset="0"/>
              <a:ea typeface="Yeseva One" panose="00000500000000000000" charset="0"/>
              <a:cs typeface="Times New Roman" panose="02020603050405020304" pitchFamily="18" charset="0"/>
              <a:sym typeface="字魂36号-正文宋楷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" grpId="0"/>
      <p:bldP spid="176" grpId="0"/>
      <p:bldP spid="177" grpId="0"/>
      <p:bldP spid="178" grpId="0"/>
      <p:bldP spid="179" grpId="0"/>
      <p:bldP spid="180" grpId="0"/>
      <p:bldP spid="181" grpId="0"/>
      <p:bldP spid="182" grpId="0"/>
      <p:bldP spid="79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16106\Desktop\25 读书分享会6.24 3d\sdvsd.pngsdvsd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2667635" y="-2667000"/>
            <a:ext cx="6858000" cy="12192000"/>
          </a:xfrm>
          <a:prstGeom prst="rect">
            <a:avLst/>
          </a:prstGeom>
        </p:spPr>
      </p:pic>
      <p:pic>
        <p:nvPicPr>
          <p:cNvPr id="30" name="图片 29" descr="C:\Users\16106\Desktop\25 读书分享会6.24 3d\51miz-E940077-11863DD0.png51miz-E940077-11863DD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51345" y="2205990"/>
            <a:ext cx="4866640" cy="3703320"/>
          </a:xfrm>
          <a:prstGeom prst="rect">
            <a:avLst/>
          </a:prstGeom>
        </p:spPr>
      </p:pic>
      <p:sp>
        <p:nvSpPr>
          <p:cNvPr id="124" name="TextBox 43"/>
          <p:cNvSpPr txBox="1"/>
          <p:nvPr/>
        </p:nvSpPr>
        <p:spPr>
          <a:xfrm>
            <a:off x="1727280" y="2025211"/>
            <a:ext cx="554960" cy="812723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4000" b="1" dirty="0">
                <a:solidFill>
                  <a:srgbClr val="6C956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A</a:t>
            </a:r>
            <a:endParaRPr lang="zh-CN" altLang="en-US" sz="4000" b="1" dirty="0">
              <a:solidFill>
                <a:srgbClr val="6C9564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5" name="TextBox 44"/>
          <p:cNvSpPr txBox="1"/>
          <p:nvPr/>
        </p:nvSpPr>
        <p:spPr>
          <a:xfrm>
            <a:off x="709300" y="2943627"/>
            <a:ext cx="3546013" cy="668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320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6" name="TextBox 43"/>
          <p:cNvSpPr txBox="1"/>
          <p:nvPr/>
        </p:nvSpPr>
        <p:spPr>
          <a:xfrm>
            <a:off x="5120994" y="2025211"/>
            <a:ext cx="526106" cy="812723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4000" b="1" dirty="0">
                <a:solidFill>
                  <a:srgbClr val="F289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</a:t>
            </a:r>
            <a:endParaRPr lang="zh-CN" altLang="en-US" sz="4000" b="1" dirty="0">
              <a:solidFill>
                <a:srgbClr val="F289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7" name="TextBox 44"/>
          <p:cNvSpPr txBox="1"/>
          <p:nvPr/>
        </p:nvSpPr>
        <p:spPr>
          <a:xfrm>
            <a:off x="4103014" y="3045276"/>
            <a:ext cx="3546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8" name="TextBox 43"/>
          <p:cNvSpPr txBox="1"/>
          <p:nvPr/>
        </p:nvSpPr>
        <p:spPr>
          <a:xfrm>
            <a:off x="1727280" y="3837393"/>
            <a:ext cx="554960" cy="812723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4000" b="1" dirty="0">
                <a:solidFill>
                  <a:srgbClr val="F289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</a:t>
            </a:r>
            <a:endParaRPr lang="zh-CN" altLang="en-US" sz="4000" b="1" dirty="0">
              <a:solidFill>
                <a:srgbClr val="F289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9" name="TextBox 44"/>
          <p:cNvSpPr txBox="1"/>
          <p:nvPr/>
        </p:nvSpPr>
        <p:spPr>
          <a:xfrm>
            <a:off x="709300" y="4755809"/>
            <a:ext cx="3546013" cy="668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zh-CN" altLang="en-US" sz="320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30" name="TextBox 43"/>
          <p:cNvSpPr txBox="1"/>
          <p:nvPr/>
        </p:nvSpPr>
        <p:spPr>
          <a:xfrm>
            <a:off x="5120994" y="3837393"/>
            <a:ext cx="554960" cy="812723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4000" b="1" dirty="0">
                <a:solidFill>
                  <a:srgbClr val="6C956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</a:t>
            </a:r>
            <a:endParaRPr lang="zh-CN" altLang="en-US" sz="4000" b="1" dirty="0">
              <a:solidFill>
                <a:srgbClr val="6C9564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31" name="TextBox 44"/>
          <p:cNvSpPr txBox="1"/>
          <p:nvPr/>
        </p:nvSpPr>
        <p:spPr>
          <a:xfrm>
            <a:off x="4103014" y="4755809"/>
            <a:ext cx="3546013" cy="668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hủy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320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矩形: 圆角 89">
                <a:extLst>
                  <a:ext uri="{FF2B5EF4-FFF2-40B4-BE49-F238E27FC236}">
                    <a16:creationId xmlns:a16="http://schemas.microsoft.com/office/drawing/2014/main" id="{CA22C1B2-EFEB-DB39-EE01-E7DE5CE67F18}"/>
                  </a:ext>
                </a:extLst>
              </p:cNvPr>
              <p:cNvSpPr/>
              <p:nvPr/>
            </p:nvSpPr>
            <p:spPr>
              <a:xfrm>
                <a:off x="928914" y="517471"/>
                <a:ext cx="10334172" cy="1274107"/>
              </a:xfrm>
              <a:prstGeom prst="roundRect">
                <a:avLst>
                  <a:gd name="adj" fmla="val 11064"/>
                </a:avLst>
              </a:prstGeom>
              <a:solidFill>
                <a:schemeClr val="bg1"/>
              </a:solidFill>
              <a:ln w="25400">
                <a:gradFill>
                  <a:gsLst>
                    <a:gs pos="0">
                      <a:schemeClr val="bg1"/>
                    </a:gs>
                    <a:gs pos="100000">
                      <a:schemeClr val="bg2"/>
                    </a:gs>
                  </a:gsLst>
                  <a:lin ang="5400000" scaled="1"/>
                </a:gradFill>
              </a:ln>
              <a:effectLst>
                <a:outerShdw blurRad="711200" dist="533400" dir="2700000" algn="tl" rotWithShape="0">
                  <a:prstClr val="black">
                    <a:alpha val="1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32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Câu</a:t>
                </a:r>
                <a:r>
                  <a:rPr lang="en-US" altLang="zh-CN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 9. 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Cho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phản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ứng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sau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: </a:t>
                </a:r>
              </a:p>
              <a:p>
                <a:pPr algn="ctr"/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H</a:t>
                </a:r>
                <a:r>
                  <a:rPr lang="en-US" sz="3200" baseline="-25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2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(g) + Cl</a:t>
                </a:r>
                <a:r>
                  <a:rPr lang="en-US" sz="3200" baseline="-25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2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(g) →2HCl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 ∆</m:t>
                        </m:r>
                      </m:e>
                      <m:sub>
                        <m: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𝑟</m:t>
                        </m:r>
                      </m:sub>
                    </m:sSub>
                    <m:sSubSup>
                      <m:sSubSupPr>
                        <m:ctrlP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sz="32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rPr>
                          <m:t>H</m:t>
                        </m:r>
                      </m:e>
                      <m:sub>
                        <m: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298</m:t>
                        </m:r>
                      </m:sub>
                      <m:sup>
                        <m: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𝑜</m:t>
                        </m:r>
                      </m:sup>
                    </m:sSubSup>
                  </m:oMath>
                </a14:m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 = -184,6 kJ.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Phản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ứng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trên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là</a:t>
                </a:r>
                <a:endParaRPr lang="en-US" sz="3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9" name="矩形: 圆角 89">
                <a:extLst>
                  <a:ext uri="{FF2B5EF4-FFF2-40B4-BE49-F238E27FC236}">
                    <a16:creationId xmlns:a16="http://schemas.microsoft.com/office/drawing/2014/main" id="{CA22C1B2-EFEB-DB39-EE01-E7DE5CE67F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914" y="517471"/>
                <a:ext cx="10334172" cy="1274107"/>
              </a:xfrm>
              <a:prstGeom prst="roundRect">
                <a:avLst>
                  <a:gd name="adj" fmla="val 11064"/>
                </a:avLst>
              </a:prstGeom>
              <a:blipFill>
                <a:blip r:embed="rId4"/>
                <a:stretch>
                  <a:fillRect/>
                </a:stretch>
              </a:blipFill>
              <a:ln w="25400">
                <a:gradFill>
                  <a:gsLst>
                    <a:gs pos="0">
                      <a:schemeClr val="bg1"/>
                    </a:gs>
                    <a:gs pos="100000">
                      <a:schemeClr val="bg2"/>
                    </a:gs>
                  </a:gsLst>
                  <a:lin ang="5400000" scaled="1"/>
                </a:gradFill>
              </a:ln>
              <a:effectLst>
                <a:outerShdw blurRad="711200" dist="533400" dir="2700000" algn="tl" rotWithShape="0">
                  <a:prstClr val="black">
                    <a:alpha val="12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文本框 47">
            <a:extLst>
              <a:ext uri="{FF2B5EF4-FFF2-40B4-BE49-F238E27FC236}">
                <a16:creationId xmlns:a16="http://schemas.microsoft.com/office/drawing/2014/main" id="{704FFDFF-AD03-FA02-2288-7135658FD2DC}"/>
              </a:ext>
            </a:extLst>
          </p:cNvPr>
          <p:cNvSpPr txBox="1"/>
          <p:nvPr/>
        </p:nvSpPr>
        <p:spPr>
          <a:xfrm>
            <a:off x="1763423" y="5664587"/>
            <a:ext cx="5119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600" b="1" dirty="0">
                <a:solidFill>
                  <a:srgbClr val="C9651F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  <a:sym typeface="字魂36号-正文宋楷" panose="02000000000000000000" pitchFamily="2" charset="-122"/>
              </a:rPr>
              <a:t>ĐÁP ÁN: B</a:t>
            </a:r>
            <a:endParaRPr lang="zh-CN" altLang="en-US" sz="3600" b="1" dirty="0">
              <a:solidFill>
                <a:srgbClr val="C9651F"/>
              </a:solidFill>
              <a:latin typeface="Times New Roman" panose="02020603050405020304" pitchFamily="18" charset="0"/>
              <a:ea typeface="Yeseva One" panose="00000500000000000000" charset="0"/>
              <a:cs typeface="Times New Roman" panose="02020603050405020304" pitchFamily="18" charset="0"/>
              <a:sym typeface="字魂36号-正文宋楷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/>
      <p:bldP spid="125" grpId="0"/>
      <p:bldP spid="126" grpId="0"/>
      <p:bldP spid="127" grpId="0"/>
      <p:bldP spid="128" grpId="0"/>
      <p:bldP spid="129" grpId="0"/>
      <p:bldP spid="130" grpId="0"/>
      <p:bldP spid="131" grpId="0"/>
      <p:bldP spid="90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16106\Desktop\25 读书分享会6.24 3d\sdvsd.pngsdvsd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2667635" y="-2667000"/>
            <a:ext cx="6858000" cy="12192000"/>
          </a:xfrm>
          <a:prstGeom prst="rect">
            <a:avLst/>
          </a:prstGeom>
        </p:spPr>
      </p:pic>
      <p:sp>
        <p:nvSpPr>
          <p:cNvPr id="28" name="文本框 101"/>
          <p:cNvSpPr txBox="1"/>
          <p:nvPr/>
        </p:nvSpPr>
        <p:spPr>
          <a:xfrm>
            <a:off x="1781356" y="2219912"/>
            <a:ext cx="811683" cy="58477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A</a:t>
            </a:r>
          </a:p>
        </p:txBody>
      </p:sp>
      <p:sp>
        <p:nvSpPr>
          <p:cNvPr id="30" name="文本框 104"/>
          <p:cNvSpPr txBox="1"/>
          <p:nvPr/>
        </p:nvSpPr>
        <p:spPr>
          <a:xfrm>
            <a:off x="1804216" y="4475173"/>
            <a:ext cx="811683" cy="58477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</a:t>
            </a:r>
          </a:p>
        </p:txBody>
      </p:sp>
      <p:sp>
        <p:nvSpPr>
          <p:cNvPr id="33" name="文本框 109"/>
          <p:cNvSpPr txBox="1"/>
          <p:nvPr/>
        </p:nvSpPr>
        <p:spPr>
          <a:xfrm>
            <a:off x="8998069" y="2209242"/>
            <a:ext cx="811683" cy="58477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</a:t>
            </a:r>
          </a:p>
        </p:txBody>
      </p:sp>
      <p:sp>
        <p:nvSpPr>
          <p:cNvPr id="34" name="文本框 110"/>
          <p:cNvSpPr txBox="1"/>
          <p:nvPr/>
        </p:nvSpPr>
        <p:spPr>
          <a:xfrm>
            <a:off x="8978065" y="4464503"/>
            <a:ext cx="811683" cy="58477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830465" y="2823742"/>
            <a:ext cx="37459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mol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178,29 kJ.</a:t>
            </a:r>
          </a:p>
        </p:txBody>
      </p:sp>
      <p:sp>
        <p:nvSpPr>
          <p:cNvPr id="36" name="文本框 35"/>
          <p:cNvSpPr txBox="1"/>
          <p:nvPr/>
        </p:nvSpPr>
        <p:spPr>
          <a:xfrm>
            <a:off x="1186111" y="5068094"/>
            <a:ext cx="27115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800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8122759" y="2846850"/>
            <a:ext cx="27115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800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8028124" y="5164403"/>
            <a:ext cx="27115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图片 2" descr="C:\Users\16106\Desktop\25 读书分享会6.24 3d\51miz-E1220282-867B2789.png51miz-E1220282-867B278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00178" y="2219912"/>
            <a:ext cx="4756436" cy="35668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9" name="矩形: 圆角 89">
                <a:extLst>
                  <a:ext uri="{FF2B5EF4-FFF2-40B4-BE49-F238E27FC236}">
                    <a16:creationId xmlns:a16="http://schemas.microsoft.com/office/drawing/2014/main" id="{07D857BC-B35A-990D-0913-776882618593}"/>
                  </a:ext>
                </a:extLst>
              </p:cNvPr>
              <p:cNvSpPr/>
              <p:nvPr/>
            </p:nvSpPr>
            <p:spPr>
              <a:xfrm>
                <a:off x="1143329" y="515799"/>
                <a:ext cx="9905341" cy="1274107"/>
              </a:xfrm>
              <a:prstGeom prst="roundRect">
                <a:avLst>
                  <a:gd name="adj" fmla="val 11064"/>
                </a:avLst>
              </a:prstGeom>
              <a:solidFill>
                <a:schemeClr val="bg1"/>
              </a:solidFill>
              <a:ln w="25400">
                <a:gradFill>
                  <a:gsLst>
                    <a:gs pos="0">
                      <a:schemeClr val="bg1"/>
                    </a:gs>
                    <a:gs pos="100000">
                      <a:schemeClr val="bg2"/>
                    </a:gs>
                  </a:gsLst>
                  <a:lin ang="5400000" scaled="1"/>
                </a:gradFill>
              </a:ln>
              <a:effectLst>
                <a:outerShdw blurRad="711200" dist="533400" dir="2700000" algn="tl" rotWithShape="0">
                  <a:prstClr val="black">
                    <a:alpha val="1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32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Câu</a:t>
                </a:r>
                <a:r>
                  <a:rPr lang="en-US" altLang="zh-CN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 10. 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Cho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phản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ứng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sau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: CaCO</a:t>
                </a:r>
                <a:r>
                  <a:rPr lang="en-US" sz="3200" baseline="-25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3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(s) →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CaO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(s) + CO</a:t>
                </a:r>
                <a:r>
                  <a:rPr lang="en-US" sz="3200" baseline="-25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2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(g)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có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 ∆</m:t>
                        </m:r>
                      </m:e>
                      <m:sub>
                        <m: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𝑟</m:t>
                        </m:r>
                      </m:sub>
                    </m:sSub>
                    <m:sSubSup>
                      <m:sSubSupPr>
                        <m:ctrlP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sz="32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rPr>
                          <m:t>H</m:t>
                        </m:r>
                      </m:e>
                      <m:sub>
                        <m: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298</m:t>
                        </m:r>
                      </m:sub>
                      <m:sup>
                        <m:r>
                          <a:rPr lang="en-US" sz="3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bSup>
                  </m:oMath>
                </a14:m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= 178,29 kJ.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Phát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biểu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nào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sau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đây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là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đúng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?</a:t>
                </a:r>
                <a:endParaRPr lang="en-US" sz="3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9" name="矩形: 圆角 89">
                <a:extLst>
                  <a:ext uri="{FF2B5EF4-FFF2-40B4-BE49-F238E27FC236}">
                    <a16:creationId xmlns:a16="http://schemas.microsoft.com/office/drawing/2014/main" id="{07D857BC-B35A-990D-0913-7768826185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329" y="515799"/>
                <a:ext cx="9905341" cy="1274107"/>
              </a:xfrm>
              <a:prstGeom prst="roundRect">
                <a:avLst>
                  <a:gd name="adj" fmla="val 11064"/>
                </a:avLst>
              </a:prstGeom>
              <a:blipFill>
                <a:blip r:embed="rId4"/>
                <a:stretch>
                  <a:fillRect/>
                </a:stretch>
              </a:blipFill>
              <a:ln w="25400">
                <a:gradFill>
                  <a:gsLst>
                    <a:gs pos="0">
                      <a:schemeClr val="bg1"/>
                    </a:gs>
                    <a:gs pos="100000">
                      <a:schemeClr val="bg2"/>
                    </a:gs>
                  </a:gsLst>
                  <a:lin ang="5400000" scaled="1"/>
                </a:gradFill>
              </a:ln>
              <a:effectLst>
                <a:outerShdw blurRad="711200" dist="533400" dir="2700000" algn="tl" rotWithShape="0">
                  <a:prstClr val="black">
                    <a:alpha val="12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文本框 47">
            <a:extLst>
              <a:ext uri="{FF2B5EF4-FFF2-40B4-BE49-F238E27FC236}">
                <a16:creationId xmlns:a16="http://schemas.microsoft.com/office/drawing/2014/main" id="{05E14C68-C4E0-1ED9-244E-21091586FBA3}"/>
              </a:ext>
            </a:extLst>
          </p:cNvPr>
          <p:cNvSpPr txBox="1"/>
          <p:nvPr/>
        </p:nvSpPr>
        <p:spPr>
          <a:xfrm>
            <a:off x="3403055" y="5629458"/>
            <a:ext cx="5119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600" b="1" dirty="0">
                <a:solidFill>
                  <a:srgbClr val="C9651F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  <a:sym typeface="字魂36号-正文宋楷" panose="02000000000000000000" pitchFamily="2" charset="-122"/>
              </a:rPr>
              <a:t>ĐÁP ÁN: D</a:t>
            </a:r>
            <a:endParaRPr lang="zh-CN" altLang="en-US" sz="3600" b="1" dirty="0">
              <a:solidFill>
                <a:srgbClr val="C9651F"/>
              </a:solidFill>
              <a:latin typeface="Times New Roman" panose="02020603050405020304" pitchFamily="18" charset="0"/>
              <a:ea typeface="Yeseva One" panose="00000500000000000000" charset="0"/>
              <a:cs typeface="Times New Roman" panose="02020603050405020304" pitchFamily="18" charset="0"/>
              <a:sym typeface="字魂36号-正文宋楷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33" grpId="0" animBg="1"/>
      <p:bldP spid="34" grpId="0" animBg="1"/>
      <p:bldP spid="35" grpId="0"/>
      <p:bldP spid="36" grpId="0"/>
      <p:bldP spid="37" grpId="0"/>
      <p:bldP spid="38" grpId="0"/>
      <p:bldP spid="40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635" y="0"/>
            <a:ext cx="12192000" cy="6932930"/>
            <a:chOff x="1" y="0"/>
            <a:chExt cx="19200" cy="10918"/>
          </a:xfrm>
        </p:grpSpPr>
        <p:grpSp>
          <p:nvGrpSpPr>
            <p:cNvPr id="12" name="组合 11"/>
            <p:cNvGrpSpPr/>
            <p:nvPr/>
          </p:nvGrpSpPr>
          <p:grpSpPr>
            <a:xfrm>
              <a:off x="1" y="0"/>
              <a:ext cx="19200" cy="10919"/>
              <a:chOff x="1" y="0"/>
              <a:chExt cx="19200" cy="10919"/>
            </a:xfrm>
          </p:grpSpPr>
          <p:pic>
            <p:nvPicPr>
              <p:cNvPr id="5" name="图片 4" descr="C:\Users\16106\Desktop\25 读书分享会6.24 3d\sdvsd.pngsdvsd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 rot="16200000">
                <a:off x="4201" y="-4200"/>
                <a:ext cx="10800" cy="19200"/>
              </a:xfrm>
              <a:prstGeom prst="rect">
                <a:avLst/>
              </a:prstGeom>
            </p:spPr>
          </p:pic>
          <p:pic>
            <p:nvPicPr>
              <p:cNvPr id="6" name="图片 5" descr="C:\Users\16106\Desktop\25 读书分享会6.24 3d\3422523.png342252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0646" y="4578"/>
                <a:ext cx="7774" cy="6222"/>
              </a:xfrm>
              <a:prstGeom prst="rect">
                <a:avLst/>
              </a:prstGeom>
            </p:spPr>
          </p:pic>
          <p:pic>
            <p:nvPicPr>
              <p:cNvPr id="7" name="图片 6" descr="C:\Users\16106\Desktop\25 读书分享会6.24 3d\1231231.png1231231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92" y="8479"/>
                <a:ext cx="5768" cy="2440"/>
              </a:xfrm>
              <a:prstGeom prst="rect">
                <a:avLst/>
              </a:prstGeom>
            </p:spPr>
          </p:pic>
        </p:grpSp>
        <p:pic>
          <p:nvPicPr>
            <p:cNvPr id="15" name="图片 14" descr="C:\Users\16106\Desktop\25 读书分享会6.24 3d\73354.png73354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18900000">
              <a:off x="10975" y="1033"/>
              <a:ext cx="2153" cy="2203"/>
            </a:xfrm>
            <a:prstGeom prst="rect">
              <a:avLst/>
            </a:prstGeom>
          </p:spPr>
        </p:pic>
        <p:pic>
          <p:nvPicPr>
            <p:cNvPr id="16" name="图片 15" descr="C:\Users\16106\Desktop\25 读书分享会6.24 3d\73354.png73354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4844" y="1791"/>
              <a:ext cx="3340" cy="2693"/>
            </a:xfrm>
            <a:prstGeom prst="rect">
              <a:avLst/>
            </a:prstGeom>
          </p:spPr>
        </p:pic>
      </p:grpSp>
      <p:sp>
        <p:nvSpPr>
          <p:cNvPr id="23" name="标题 4"/>
          <p:cNvSpPr>
            <a:spLocks noGrp="1"/>
          </p:cNvSpPr>
          <p:nvPr/>
        </p:nvSpPr>
        <p:spPr>
          <a:xfrm>
            <a:off x="1216540" y="2647631"/>
            <a:ext cx="7152085" cy="156273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9600" b="1" dirty="0">
                <a:ln w="12700">
                  <a:solidFill>
                    <a:prstClr val="white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Thank you !!!</a:t>
            </a:r>
            <a:endParaRPr lang="zh-CN" altLang="en-US" sz="9600" b="1" dirty="0">
              <a:ln w="12700">
                <a:solidFill>
                  <a:prstClr val="white"/>
                </a:solidFill>
              </a:ln>
              <a:solidFill>
                <a:srgbClr val="00B05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3650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635" y="0"/>
            <a:ext cx="12192000" cy="6933565"/>
            <a:chOff x="1" y="0"/>
            <a:chExt cx="19200" cy="10919"/>
          </a:xfrm>
        </p:grpSpPr>
        <p:grpSp>
          <p:nvGrpSpPr>
            <p:cNvPr id="12" name="组合 11"/>
            <p:cNvGrpSpPr/>
            <p:nvPr/>
          </p:nvGrpSpPr>
          <p:grpSpPr>
            <a:xfrm>
              <a:off x="1" y="0"/>
              <a:ext cx="19200" cy="10919"/>
              <a:chOff x="1" y="0"/>
              <a:chExt cx="19200" cy="10919"/>
            </a:xfrm>
          </p:grpSpPr>
          <p:pic>
            <p:nvPicPr>
              <p:cNvPr id="5" name="图片 4" descr="C:\Users\16106\Desktop\25 读书分享会6.24 3d\sdvsd.pngsdvsd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 rot="16200000">
                <a:off x="4201" y="-4200"/>
                <a:ext cx="10800" cy="19200"/>
              </a:xfrm>
              <a:prstGeom prst="rect">
                <a:avLst/>
              </a:prstGeom>
            </p:spPr>
          </p:pic>
          <p:pic>
            <p:nvPicPr>
              <p:cNvPr id="6" name="图片 5" descr="C:\Users\16106\Desktop\25 读书分享会6.24 3d\3422523.png342252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2641" y="6175"/>
                <a:ext cx="5779" cy="4625"/>
              </a:xfrm>
              <a:prstGeom prst="rect">
                <a:avLst/>
              </a:prstGeom>
            </p:spPr>
          </p:pic>
          <p:pic>
            <p:nvPicPr>
              <p:cNvPr id="7" name="图片 6" descr="C:\Users\16106\Desktop\25 读书分享会6.24 3d\1231231.png1231231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25" y="7393"/>
                <a:ext cx="8335" cy="3526"/>
              </a:xfrm>
              <a:prstGeom prst="rect">
                <a:avLst/>
              </a:prstGeom>
            </p:spPr>
          </p:pic>
        </p:grpSp>
        <p:pic>
          <p:nvPicPr>
            <p:cNvPr id="15" name="图片 14" descr="C:\Users\16106\Desktop\25 读书分享会6.24 3d\73354.png73354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18900000">
              <a:off x="13395" y="1992"/>
              <a:ext cx="2153" cy="2203"/>
            </a:xfrm>
            <a:prstGeom prst="rect">
              <a:avLst/>
            </a:prstGeom>
          </p:spPr>
        </p:pic>
        <p:pic>
          <p:nvPicPr>
            <p:cNvPr id="16" name="图片 15" descr="C:\Users\16106\Desktop\25 读书分享会6.24 3d\73354.png73354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844" y="1179"/>
              <a:ext cx="3340" cy="2693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1170940" y="824802"/>
            <a:ext cx="9326034" cy="3949519"/>
            <a:chOff x="2257" y="1781"/>
            <a:chExt cx="14687" cy="6220"/>
          </a:xfrm>
        </p:grpSpPr>
        <p:sp>
          <p:nvSpPr>
            <p:cNvPr id="2" name="标题 4"/>
            <p:cNvSpPr>
              <a:spLocks noGrp="1"/>
            </p:cNvSpPr>
            <p:nvPr/>
          </p:nvSpPr>
          <p:spPr>
            <a:xfrm>
              <a:off x="2257" y="5540"/>
              <a:ext cx="14687" cy="246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+mj-cs"/>
                </a:defRPr>
              </a:lvl1pPr>
            </a:lstStyle>
            <a:p>
              <a:pPr marL="0" marR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PHẢN ỨNG TỎA NHIỆT, PHẢN ỨNG THU NHIỆT</a:t>
              </a:r>
              <a:endParaRPr lang="en-US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8" name="组合 27"/>
            <p:cNvGrpSpPr/>
            <p:nvPr/>
          </p:nvGrpSpPr>
          <p:grpSpPr>
            <a:xfrm>
              <a:off x="8052" y="1781"/>
              <a:ext cx="3096" cy="2743"/>
              <a:chOff x="5113063" y="1781721"/>
              <a:chExt cx="1965877" cy="1741713"/>
            </a:xfrm>
          </p:grpSpPr>
          <p:sp>
            <p:nvSpPr>
              <p:cNvPr id="29" name="Freeform 5"/>
              <p:cNvSpPr/>
              <p:nvPr/>
            </p:nvSpPr>
            <p:spPr bwMode="auto">
              <a:xfrm rot="10800000">
                <a:off x="5113063" y="1781721"/>
                <a:ext cx="1965877" cy="1741713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rgbClr val="00B050"/>
              </a:solidFill>
              <a:ln w="2540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355600" dist="88900" dir="2700000" algn="tl" rotWithShape="0">
                  <a:prstClr val="black">
                    <a:alpha val="28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0" name="矩形 29"/>
              <p:cNvSpPr/>
              <p:nvPr/>
            </p:nvSpPr>
            <p:spPr>
              <a:xfrm>
                <a:off x="5610141" y="1794662"/>
                <a:ext cx="971722" cy="15696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96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lt"/>
                  </a:rPr>
                  <a:t>I.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16106\Desktop\25 读书分享会6.24 3d\sdvsd.pngsdv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2667635" y="-2667000"/>
            <a:ext cx="6858000" cy="12192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45AC04-82C1-1A0A-3E37-EB5E9FE20A81}"/>
              </a:ext>
            </a:extLst>
          </p:cNvPr>
          <p:cNvSpPr txBox="1"/>
          <p:nvPr/>
        </p:nvSpPr>
        <p:spPr>
          <a:xfrm>
            <a:off x="4200939" y="569843"/>
            <a:ext cx="28359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</a:t>
            </a:r>
          </a:p>
        </p:txBody>
      </p:sp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24DAF25B-BFFB-40E5-9BC6-DBF1E194BA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50427" y="1324783"/>
            <a:ext cx="8776138" cy="4936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22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16106\Desktop\25 读书分享会6.24 3d\sdvsd.pngsdvsd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2667635" y="-2667000"/>
            <a:ext cx="6858000" cy="12192000"/>
          </a:xfrm>
          <a:prstGeom prst="rect">
            <a:avLst/>
          </a:prstGeom>
        </p:spPr>
      </p:pic>
      <p:grpSp>
        <p:nvGrpSpPr>
          <p:cNvPr id="6" name="Group 4">
            <a:extLst>
              <a:ext uri="{FF2B5EF4-FFF2-40B4-BE49-F238E27FC236}">
                <a16:creationId xmlns:a16="http://schemas.microsoft.com/office/drawing/2014/main" id="{639CB5B6-B767-4632-B790-673C05FE3D3E}"/>
              </a:ext>
            </a:extLst>
          </p:cNvPr>
          <p:cNvGrpSpPr/>
          <p:nvPr/>
        </p:nvGrpSpPr>
        <p:grpSpPr>
          <a:xfrm>
            <a:off x="1582877" y="4081570"/>
            <a:ext cx="9158696" cy="1081322"/>
            <a:chOff x="484613" y="3138480"/>
            <a:chExt cx="9158696" cy="1081322"/>
          </a:xfrm>
        </p:grpSpPr>
        <p:sp>
          <p:nvSpPr>
            <p:cNvPr id="7" name="TextBox 256">
              <a:extLst>
                <a:ext uri="{FF2B5EF4-FFF2-40B4-BE49-F238E27FC236}">
                  <a16:creationId xmlns:a16="http://schemas.microsoft.com/office/drawing/2014/main" id="{0F1748DB-E92A-47E8-931F-142B30B250C5}"/>
                </a:ext>
              </a:extLst>
            </p:cNvPr>
            <p:cNvSpPr txBox="1"/>
            <p:nvPr/>
          </p:nvSpPr>
          <p:spPr>
            <a:xfrm>
              <a:off x="1089472" y="3138480"/>
              <a:ext cx="8553837" cy="1081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2800" dirty="0" err="1">
                  <a:solidFill>
                    <a:schemeClr val="tx1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Phản</a:t>
              </a:r>
              <a:r>
                <a:rPr lang="vi-VN" sz="2800" dirty="0">
                  <a:solidFill>
                    <a:schemeClr val="tx1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solidFill>
                    <a:schemeClr val="tx1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ứng</a:t>
              </a:r>
              <a:r>
                <a:rPr lang="vi-VN" sz="2800" dirty="0">
                  <a:solidFill>
                    <a:schemeClr val="tx1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thu </a:t>
              </a:r>
              <a:r>
                <a:rPr lang="vi-VN" sz="2800" dirty="0" err="1">
                  <a:solidFill>
                    <a:schemeClr val="tx1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nhiệt</a:t>
              </a:r>
              <a:r>
                <a:rPr lang="vi-VN" sz="2800" dirty="0">
                  <a:solidFill>
                    <a:schemeClr val="tx1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solidFill>
                    <a:schemeClr val="tx1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vi-VN" sz="2800" dirty="0">
                  <a:solidFill>
                    <a:schemeClr val="tx1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solidFill>
                    <a:schemeClr val="tx1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phản</a:t>
              </a:r>
              <a:r>
                <a:rPr lang="vi-VN" sz="2800" dirty="0">
                  <a:solidFill>
                    <a:schemeClr val="tx1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solidFill>
                    <a:schemeClr val="tx1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ứng</a:t>
              </a:r>
              <a:r>
                <a:rPr lang="vi-VN" sz="2800" dirty="0">
                  <a:solidFill>
                    <a:schemeClr val="tx1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solidFill>
                    <a:schemeClr val="tx1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hấp</a:t>
              </a:r>
              <a:r>
                <a:rPr lang="vi-VN" sz="2800" dirty="0">
                  <a:solidFill>
                    <a:schemeClr val="tx1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solidFill>
                    <a:schemeClr val="tx1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thụ</a:t>
              </a:r>
              <a:r>
                <a:rPr lang="vi-VN" sz="2800" dirty="0">
                  <a:solidFill>
                    <a:schemeClr val="tx1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năng </a:t>
              </a:r>
              <a:r>
                <a:rPr lang="vi-VN" sz="2800" dirty="0" err="1">
                  <a:solidFill>
                    <a:schemeClr val="tx1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lượng</a:t>
              </a:r>
              <a:r>
                <a:rPr lang="vi-VN" sz="2800" dirty="0">
                  <a:solidFill>
                    <a:schemeClr val="tx1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solidFill>
                    <a:schemeClr val="tx1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vi-VN" sz="2800" dirty="0">
                  <a:solidFill>
                    <a:schemeClr val="tx1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solidFill>
                    <a:schemeClr val="tx1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dạng</a:t>
              </a:r>
              <a:r>
                <a:rPr lang="vi-VN" sz="2800" dirty="0">
                  <a:solidFill>
                    <a:schemeClr val="tx1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solidFill>
                    <a:schemeClr val="tx1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nhiệt</a:t>
              </a:r>
              <a:r>
                <a:rPr lang="vi-VN" sz="2800" dirty="0">
                  <a:solidFill>
                    <a:schemeClr val="tx1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8" name="Picture 46" descr="Icon&#10;&#10;Description automatically generated">
              <a:extLst>
                <a:ext uri="{FF2B5EF4-FFF2-40B4-BE49-F238E27FC236}">
                  <a16:creationId xmlns:a16="http://schemas.microsoft.com/office/drawing/2014/main" id="{C5E5AFE1-849A-41EF-82ED-150FCD94C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613" y="3183167"/>
              <a:ext cx="474885" cy="474885"/>
            </a:xfrm>
            <a:prstGeom prst="rect">
              <a:avLst/>
            </a:prstGeom>
          </p:spPr>
        </p:pic>
      </p:grpSp>
      <p:grpSp>
        <p:nvGrpSpPr>
          <p:cNvPr id="9" name="Group 3">
            <a:extLst>
              <a:ext uri="{FF2B5EF4-FFF2-40B4-BE49-F238E27FC236}">
                <a16:creationId xmlns:a16="http://schemas.microsoft.com/office/drawing/2014/main" id="{4B28679D-1DD9-4C66-8F2E-27793CEB42CE}"/>
              </a:ext>
            </a:extLst>
          </p:cNvPr>
          <p:cNvGrpSpPr/>
          <p:nvPr/>
        </p:nvGrpSpPr>
        <p:grpSpPr>
          <a:xfrm>
            <a:off x="1582877" y="1777636"/>
            <a:ext cx="9158695" cy="954107"/>
            <a:chOff x="443577" y="1379178"/>
            <a:chExt cx="7507320" cy="954107"/>
          </a:xfrm>
        </p:grpSpPr>
        <p:sp>
          <p:nvSpPr>
            <p:cNvPr id="10" name="TextBox 90">
              <a:extLst>
                <a:ext uri="{FF2B5EF4-FFF2-40B4-BE49-F238E27FC236}">
                  <a16:creationId xmlns:a16="http://schemas.microsoft.com/office/drawing/2014/main" id="{4A533DF4-058D-4186-8376-B4C7F28F0F5E}"/>
                </a:ext>
              </a:extLst>
            </p:cNvPr>
            <p:cNvSpPr txBox="1"/>
            <p:nvPr/>
          </p:nvSpPr>
          <p:spPr>
            <a:xfrm>
              <a:off x="832837" y="1379178"/>
              <a:ext cx="7118060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2800" dirty="0" err="1">
                  <a:solidFill>
                    <a:schemeClr val="tx1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Phản</a:t>
              </a:r>
              <a:r>
                <a:rPr lang="vi-VN" sz="2800" dirty="0">
                  <a:solidFill>
                    <a:schemeClr val="tx1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solidFill>
                    <a:schemeClr val="tx1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ứng</a:t>
              </a:r>
              <a:r>
                <a:rPr lang="vi-VN" sz="2800" dirty="0">
                  <a:solidFill>
                    <a:schemeClr val="tx1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solidFill>
                    <a:schemeClr val="tx1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toả</a:t>
              </a:r>
              <a:r>
                <a:rPr lang="vi-VN" sz="2800" dirty="0">
                  <a:solidFill>
                    <a:schemeClr val="tx1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solidFill>
                    <a:schemeClr val="tx1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nhiệt</a:t>
              </a:r>
              <a:r>
                <a:rPr lang="vi-VN" sz="2800" dirty="0">
                  <a:solidFill>
                    <a:schemeClr val="tx1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solidFill>
                    <a:schemeClr val="tx1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vi-VN" sz="2800" dirty="0">
                  <a:solidFill>
                    <a:schemeClr val="tx1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solidFill>
                    <a:schemeClr val="tx1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phản</a:t>
              </a:r>
              <a:r>
                <a:rPr lang="vi-VN" sz="2800" dirty="0">
                  <a:solidFill>
                    <a:schemeClr val="tx1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solidFill>
                    <a:schemeClr val="tx1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ứng</a:t>
              </a:r>
              <a:r>
                <a:rPr lang="vi-VN" sz="2800" dirty="0">
                  <a:solidFill>
                    <a:schemeClr val="tx1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solidFill>
                    <a:schemeClr val="tx1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vi-VN" sz="2800" dirty="0">
                  <a:solidFill>
                    <a:schemeClr val="tx1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solidFill>
                    <a:schemeClr val="tx1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phóng</a:t>
              </a:r>
              <a:r>
                <a:rPr lang="vi-VN" sz="2800" dirty="0">
                  <a:solidFill>
                    <a:schemeClr val="tx1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năng </a:t>
              </a:r>
              <a:r>
                <a:rPr lang="vi-VN" sz="2800" dirty="0" err="1">
                  <a:solidFill>
                    <a:schemeClr val="tx1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lượng</a:t>
              </a:r>
              <a:r>
                <a:rPr lang="vi-VN" sz="2800" dirty="0">
                  <a:solidFill>
                    <a:schemeClr val="tx1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solidFill>
                    <a:schemeClr val="tx1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vi-VN" sz="2800" dirty="0">
                  <a:solidFill>
                    <a:schemeClr val="tx1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solidFill>
                    <a:schemeClr val="tx1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dạng</a:t>
              </a:r>
              <a:r>
                <a:rPr lang="vi-VN" sz="2800" dirty="0">
                  <a:solidFill>
                    <a:schemeClr val="tx1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solidFill>
                    <a:schemeClr val="tx1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nhiệt</a:t>
              </a:r>
              <a:r>
                <a:rPr lang="vi-VN" sz="2800" dirty="0">
                  <a:solidFill>
                    <a:schemeClr val="tx1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11" name="Picture 47" descr="Icon&#10;&#10;Description automatically generated">
              <a:extLst>
                <a:ext uri="{FF2B5EF4-FFF2-40B4-BE49-F238E27FC236}">
                  <a16:creationId xmlns:a16="http://schemas.microsoft.com/office/drawing/2014/main" id="{1ABA855F-54CA-4EC7-A7DC-B859D1E9A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3577" y="1464128"/>
              <a:ext cx="333974" cy="333974"/>
            </a:xfrm>
            <a:prstGeom prst="rect">
              <a:avLst/>
            </a:prstGeom>
          </p:spPr>
        </p:pic>
      </p:grpSp>
      <p:sp>
        <p:nvSpPr>
          <p:cNvPr id="13" name="TextBox 1">
            <a:extLst>
              <a:ext uri="{FF2B5EF4-FFF2-40B4-BE49-F238E27FC236}">
                <a16:creationId xmlns:a16="http://schemas.microsoft.com/office/drawing/2014/main" id="{D550E497-F83B-4721-8162-56C0EE85B4B4}"/>
              </a:ext>
            </a:extLst>
          </p:cNvPr>
          <p:cNvSpPr txBox="1"/>
          <p:nvPr/>
        </p:nvSpPr>
        <p:spPr>
          <a:xfrm>
            <a:off x="1220409" y="446328"/>
            <a:ext cx="10057190" cy="1081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vi-VN" sz="2800" dirty="0" err="1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800" dirty="0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800" dirty="0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vi-VN" sz="2800" dirty="0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2800" dirty="0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vi-VN" sz="2800" dirty="0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vi-VN" sz="2800" dirty="0" err="1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vi-VN" sz="2800" dirty="0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800" dirty="0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2800" dirty="0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trao </a:t>
            </a:r>
            <a:r>
              <a:rPr lang="vi-VN" sz="2800" dirty="0" err="1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vi-VN" sz="2800" dirty="0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vi-VN" sz="2800" dirty="0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800" dirty="0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môi </a:t>
            </a:r>
            <a:r>
              <a:rPr lang="vi-VN" sz="2800" dirty="0" err="1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vi-VN" sz="2800" dirty="0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2800" dirty="0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thay</a:t>
            </a:r>
            <a:r>
              <a:rPr lang="en-US" sz="2800" dirty="0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vi-VN" sz="2800" dirty="0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vi-VN" sz="2800" dirty="0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vi-VN" sz="2800" dirty="0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môi </a:t>
            </a:r>
            <a:r>
              <a:rPr lang="vi-VN" sz="2800" dirty="0" err="1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vi-VN" sz="2800" dirty="0">
                <a:solidFill>
                  <a:schemeClr val="tx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" name="Picture 2" descr="The Cold Pack: A Chilly Example of an Endothermic Reaction | Let&amp;#39;s Talk  Science">
            <a:extLst>
              <a:ext uri="{FF2B5EF4-FFF2-40B4-BE49-F238E27FC236}">
                <a16:creationId xmlns:a16="http://schemas.microsoft.com/office/drawing/2014/main" id="{6837EA6A-2D87-4344-9BD4-8789F25CC1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7" r="50571" b="17382"/>
          <a:stretch/>
        </p:blipFill>
        <p:spPr bwMode="auto">
          <a:xfrm>
            <a:off x="6934798" y="2601940"/>
            <a:ext cx="1767768" cy="152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8F6960BB-EEF9-4666-ABF8-6194F9B278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201" y="2670715"/>
            <a:ext cx="2672735" cy="13987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2" descr="The Cold Pack: A Chilly Example of an Endothermic Reaction | Let&amp;#39;s Talk  Science">
            <a:extLst>
              <a:ext uri="{FF2B5EF4-FFF2-40B4-BE49-F238E27FC236}">
                <a16:creationId xmlns:a16="http://schemas.microsoft.com/office/drawing/2014/main" id="{33F00EEF-CCFC-4E73-AA67-825CD3CD78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71" t="10507" b="18112"/>
          <a:stretch/>
        </p:blipFill>
        <p:spPr bwMode="auto">
          <a:xfrm>
            <a:off x="7047570" y="4988402"/>
            <a:ext cx="1844182" cy="152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B7D804C8-8DE8-4102-981B-EC9E5C3495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290" y="5094247"/>
            <a:ext cx="2963917" cy="14184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