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65" r:id="rId6"/>
    <p:sldId id="289" r:id="rId7"/>
    <p:sldId id="280" r:id="rId8"/>
    <p:sldId id="290" r:id="rId9"/>
    <p:sldId id="288" r:id="rId10"/>
    <p:sldId id="281" r:id="rId11"/>
    <p:sldId id="277" r:id="rId12"/>
    <p:sldId id="270" r:id="rId13"/>
    <p:sldId id="287" r:id="rId14"/>
    <p:sldId id="285" r:id="rId15"/>
    <p:sldId id="272" r:id="rId16"/>
    <p:sldId id="274" r:id="rId17"/>
    <p:sldId id="286" r:id="rId18"/>
    <p:sldId id="268" r:id="rId19"/>
    <p:sldId id="269" r:id="rId20"/>
    <p:sldId id="278" r:id="rId21"/>
    <p:sldId id="271" r:id="rId22"/>
    <p:sldId id="291" r:id="rId23"/>
    <p:sldId id="292" r:id="rId24"/>
    <p:sldId id="293" r:id="rId25"/>
    <p:sldId id="263" r:id="rId26"/>
    <p:sldId id="264" r:id="rId27"/>
    <p:sldId id="273" r:id="rId28"/>
    <p:sldId id="294" r:id="rId29"/>
    <p:sldId id="296" r:id="rId30"/>
    <p:sldId id="295" r:id="rId31"/>
    <p:sldId id="276" r:id="rId32"/>
    <p:sldId id="25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FFFF"/>
    <a:srgbClr val="66FF99"/>
    <a:srgbClr val="6163BB"/>
    <a:srgbClr val="FFCC66"/>
    <a:srgbClr val="FF99FF"/>
    <a:srgbClr val="C2C2FB"/>
    <a:srgbClr val="797BC5"/>
    <a:srgbClr val="DB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86B7B-BE8B-49AF-BA14-6A24D364D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44A1236-9194-4BFF-8327-FBD209B2B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F3888B-2FE6-46B2-8911-BAC4689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ABDCF1-E834-4D1A-836B-CC3207E9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65DD5D-88E7-41BC-B382-4A5E81A6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65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E03ED9-4502-40CF-82A6-18A6362A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075B9C-57A6-4C01-B24B-025E856CF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2FF1E1-E12F-4399-989C-5382B6F66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0354D-9524-4F2A-ABD3-61692AC2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DAF542-5EBC-4319-8A7A-E72EC0EC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66B43C-90F6-4054-AE14-5DB50FBA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44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914D24-489F-4E4C-90ED-DF5BF817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407C58-AF2A-4542-879E-72EA1C6FE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643527-393F-4315-976E-BF570044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91DE15-6359-43DF-9DB2-7D04CD5C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8901C6-FC1D-4D6A-8515-9DA067E4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52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75C5C9D-F3CC-44E4-ADDE-FDB53C312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F66475-D50B-48BF-892E-A2D206F79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2D99EF-5CC8-4F37-B0FC-DD834C41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D5F517-CDD2-4FD5-8870-2AB82A69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7D1F24-4380-4DB2-B5F5-62F14D9F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85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64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1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64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AE59C-079D-4098-BD3D-C6FFE690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FD7872-35CC-492F-8155-8CD2B3B96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D59946-D88E-4C57-9794-36FC24BD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64E9F1-4545-4764-84A6-72BD5DE2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D2B33B-B5D1-4452-8B57-2CE47CA0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54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FE48BE-4DC4-4521-9321-A148F76A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EA8CB0-E8FF-4075-8E77-3CD1CF210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8488A9-DAFF-4D3E-B4BB-D0F45C9B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558616-896C-4F1F-867E-442B41DA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43096B-5A3D-40D2-B2B3-9B44CEBF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30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C6E6A-AA6F-4BAD-8B24-DF0D0BE0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F5AB87-EFCF-4D66-BE91-4A5819DF3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EC5A66-060B-4B05-B590-DC4CB62B6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D7AAE0-1773-46BE-9B40-9A8A392C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FE88AC-B0A3-4E14-A3DA-63C46B41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4D925E-F33A-4195-BAC9-3090CD8E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24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6ECDF-E450-4C9F-8676-DFB0FF1B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17F6AC-E7D1-40F0-AD3A-DA2D09E85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6EC9A8-0561-4F71-973F-01E70BE48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C2956E-DF15-49A0-B2E4-FD68C0A06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B4AD45-F4E7-4824-9AD6-679CEADC4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720C4FD-EBDC-4307-AC9E-FB7E35FF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7E1C498-5C54-40D8-B592-FDAF4437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0775ED2-D2BA-45A0-B51A-265E6B59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6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6ECDF-E450-4C9F-8676-DFB0FF1B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17F6AC-E7D1-40F0-AD3A-DA2D09E85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6EC9A8-0561-4F71-973F-01E70BE48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C2956E-DF15-49A0-B2E4-FD68C0A06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B4AD45-F4E7-4824-9AD6-679CEADC4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720C4FD-EBDC-4307-AC9E-FB7E35FF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7E1C498-5C54-40D8-B592-FDAF4437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0775ED2-D2BA-45A0-B51A-265E6B59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69480" y="673208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406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A56EA-8A3C-412F-9AFC-AA03F504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7917D8-DC4F-45F9-8B2B-EC430697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4D511D-A959-41CF-A81F-8B1E5671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56A1BC-C312-4813-A84C-38F6C89E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4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EFEF4EF-5CBE-4F54-8AA7-AFF35683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BF7E2B-325A-4200-B04E-F2818A0B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393A5C-48B6-4EEC-A9D9-A4EF4FA8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2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0CF7C-6D84-4C66-8122-E4B63EAD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97C9A4-2D93-499D-85F7-065E5A01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7116BD-EF7B-4C1C-8B4E-4898ABA4B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9B4E6A-47C2-4047-8595-D5604340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1D1865-0D98-484C-B928-BB410FB6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E438C7-4417-4CF1-9D28-9E2D64A2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41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D769D9E-B10E-4D9D-954B-87D9DC967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7786E2-B977-42FF-994C-A2C4309B0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621F41-6064-4B2A-B930-3E80BDC9E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A33B-A68D-4D24-AC3A-A6EAE234F69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54789D-70E2-460B-B51B-0C96A47EF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968A9D-6EC7-435B-AE73-273EA6AD4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25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50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6">
            <a:extLst>
              <a:ext uri="{FF2B5EF4-FFF2-40B4-BE49-F238E27FC236}">
                <a16:creationId xmlns:a16="http://schemas.microsoft.com/office/drawing/2014/main" id="{3B3D6A14-D593-4090-B483-ACD75360CD0E}"/>
              </a:ext>
            </a:extLst>
          </p:cNvPr>
          <p:cNvSpPr/>
          <p:nvPr/>
        </p:nvSpPr>
        <p:spPr>
          <a:xfrm>
            <a:off x="0" y="0"/>
            <a:ext cx="3225912" cy="2905010"/>
          </a:xfrm>
          <a:custGeom>
            <a:avLst/>
            <a:gdLst>
              <a:gd name="connsiteX0" fmla="*/ 0 w 3225912"/>
              <a:gd name="connsiteY0" fmla="*/ 0 h 2905010"/>
              <a:gd name="connsiteX1" fmla="*/ 3173130 w 3225912"/>
              <a:gd name="connsiteY1" fmla="*/ 0 h 2905010"/>
              <a:gd name="connsiteX2" fmla="*/ 3194799 w 3225912"/>
              <a:gd name="connsiteY2" fmla="*/ 76014 h 2905010"/>
              <a:gd name="connsiteX3" fmla="*/ 3053249 w 3225912"/>
              <a:gd name="connsiteY3" fmla="*/ 851668 h 2905010"/>
              <a:gd name="connsiteX4" fmla="*/ 1850885 w 3225912"/>
              <a:gd name="connsiteY4" fmla="*/ 1301370 h 2905010"/>
              <a:gd name="connsiteX5" fmla="*/ 1131360 w 3225912"/>
              <a:gd name="connsiteY5" fmla="*/ 1793676 h 2905010"/>
              <a:gd name="connsiteX6" fmla="*/ 160948 w 3225912"/>
              <a:gd name="connsiteY6" fmla="*/ 2868229 h 2905010"/>
              <a:gd name="connsiteX7" fmla="*/ 42679 w 3225912"/>
              <a:gd name="connsiteY7" fmla="*/ 2795448 h 2905010"/>
              <a:gd name="connsiteX8" fmla="*/ 0 w 3225912"/>
              <a:gd name="connsiteY8" fmla="*/ 2759396 h 290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5912" h="2905010">
                <a:moveTo>
                  <a:pt x="0" y="0"/>
                </a:moveTo>
                <a:lnTo>
                  <a:pt x="3173130" y="0"/>
                </a:lnTo>
                <a:lnTo>
                  <a:pt x="3194799" y="76014"/>
                </a:lnTo>
                <a:cubicBezTo>
                  <a:pt x="3257022" y="353518"/>
                  <a:pt x="3233723" y="638651"/>
                  <a:pt x="3053249" y="851668"/>
                </a:cubicBezTo>
                <a:cubicBezTo>
                  <a:pt x="2773960" y="1183027"/>
                  <a:pt x="2267452" y="1168826"/>
                  <a:pt x="1850885" y="1301370"/>
                </a:cubicBezTo>
                <a:cubicBezTo>
                  <a:pt x="1571596" y="1391311"/>
                  <a:pt x="1320709" y="1566458"/>
                  <a:pt x="1131360" y="1793676"/>
                </a:cubicBezTo>
                <a:cubicBezTo>
                  <a:pt x="913609" y="2054030"/>
                  <a:pt x="695858" y="3114382"/>
                  <a:pt x="160948" y="2868229"/>
                </a:cubicBezTo>
                <a:cubicBezTo>
                  <a:pt x="118345" y="2849294"/>
                  <a:pt x="79587" y="2823850"/>
                  <a:pt x="42679" y="2795448"/>
                </a:cubicBezTo>
                <a:lnTo>
                  <a:pt x="0" y="2759396"/>
                </a:lnTo>
                <a:close/>
              </a:path>
            </a:pathLst>
          </a:custGeom>
          <a:solidFill>
            <a:srgbClr val="C2C2FB"/>
          </a:solidFill>
          <a:ln w="47277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045E88A3-E37D-4679-A2BE-6DE6E2D691CB}"/>
              </a:ext>
            </a:extLst>
          </p:cNvPr>
          <p:cNvSpPr/>
          <p:nvPr/>
        </p:nvSpPr>
        <p:spPr>
          <a:xfrm>
            <a:off x="7789248" y="1"/>
            <a:ext cx="4404340" cy="1311233"/>
          </a:xfrm>
          <a:custGeom>
            <a:avLst/>
            <a:gdLst>
              <a:gd name="connsiteX0" fmla="*/ 0 w 4404340"/>
              <a:gd name="connsiteY0" fmla="*/ 0 h 1311233"/>
              <a:gd name="connsiteX1" fmla="*/ 4404340 w 4404340"/>
              <a:gd name="connsiteY1" fmla="*/ 0 h 1311233"/>
              <a:gd name="connsiteX2" fmla="*/ 4404340 w 4404340"/>
              <a:gd name="connsiteY2" fmla="*/ 178157 h 1311233"/>
              <a:gd name="connsiteX3" fmla="*/ 4339759 w 4404340"/>
              <a:gd name="connsiteY3" fmla="*/ 165544 h 1311233"/>
              <a:gd name="connsiteX4" fmla="*/ 3721441 w 4404340"/>
              <a:gd name="connsiteY4" fmla="*/ 158538 h 1311233"/>
              <a:gd name="connsiteX5" fmla="*/ 2280072 w 4404340"/>
              <a:gd name="connsiteY5" fmla="*/ 1166179 h 1311233"/>
              <a:gd name="connsiteX6" fmla="*/ 164027 w 4404340"/>
              <a:gd name="connsiteY6" fmla="*/ 386352 h 1311233"/>
              <a:gd name="connsiteX7" fmla="*/ 43685 w 4404340"/>
              <a:gd name="connsiteY7" fmla="*/ 119997 h 13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4340" h="1311233">
                <a:moveTo>
                  <a:pt x="0" y="0"/>
                </a:moveTo>
                <a:lnTo>
                  <a:pt x="4404340" y="0"/>
                </a:lnTo>
                <a:lnTo>
                  <a:pt x="4404340" y="178157"/>
                </a:lnTo>
                <a:lnTo>
                  <a:pt x="4339759" y="165544"/>
                </a:lnTo>
                <a:cubicBezTo>
                  <a:pt x="4131959" y="129169"/>
                  <a:pt x="3925160" y="110893"/>
                  <a:pt x="3721441" y="158538"/>
                </a:cubicBezTo>
                <a:cubicBezTo>
                  <a:pt x="3143142" y="289969"/>
                  <a:pt x="2805798" y="894554"/>
                  <a:pt x="2280072" y="1166179"/>
                </a:cubicBezTo>
                <a:cubicBezTo>
                  <a:pt x="1539677" y="1551712"/>
                  <a:pt x="549559" y="1126747"/>
                  <a:pt x="164027" y="386352"/>
                </a:cubicBezTo>
                <a:cubicBezTo>
                  <a:pt x="118026" y="299826"/>
                  <a:pt x="79144" y="210561"/>
                  <a:pt x="43685" y="119997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B51FE2C7-4AAC-4A3E-9BD8-DCF6E176B12E}"/>
              </a:ext>
            </a:extLst>
          </p:cNvPr>
          <p:cNvSpPr/>
          <p:nvPr/>
        </p:nvSpPr>
        <p:spPr>
          <a:xfrm>
            <a:off x="9679978" y="896417"/>
            <a:ext cx="2513610" cy="4991759"/>
          </a:xfrm>
          <a:custGeom>
            <a:avLst/>
            <a:gdLst>
              <a:gd name="connsiteX0" fmla="*/ 2084913 w 2513610"/>
              <a:gd name="connsiteY0" fmla="*/ 17 h 4991759"/>
              <a:gd name="connsiteX1" fmla="*/ 2447664 w 2513610"/>
              <a:gd name="connsiteY1" fmla="*/ 68733 h 4991759"/>
              <a:gd name="connsiteX2" fmla="*/ 2513610 w 2513610"/>
              <a:gd name="connsiteY2" fmla="*/ 100070 h 4991759"/>
              <a:gd name="connsiteX3" fmla="*/ 2513610 w 2513610"/>
              <a:gd name="connsiteY3" fmla="*/ 4991759 h 4991759"/>
              <a:gd name="connsiteX4" fmla="*/ 2309054 w 2513610"/>
              <a:gd name="connsiteY4" fmla="*/ 4944470 h 4991759"/>
              <a:gd name="connsiteX5" fmla="*/ 193878 w 2513610"/>
              <a:gd name="connsiteY5" fmla="*/ 3284943 h 4991759"/>
              <a:gd name="connsiteX6" fmla="*/ 153270 w 2513610"/>
              <a:gd name="connsiteY6" fmla="*/ 2123534 h 4991759"/>
              <a:gd name="connsiteX7" fmla="*/ 941078 w 2513610"/>
              <a:gd name="connsiteY7" fmla="*/ 1538769 h 4991759"/>
              <a:gd name="connsiteX8" fmla="*/ 1196915 w 2513610"/>
              <a:gd name="connsiteY8" fmla="*/ 531673 h 4991759"/>
              <a:gd name="connsiteX9" fmla="*/ 2084913 w 2513610"/>
              <a:gd name="connsiteY9" fmla="*/ 17 h 49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3610" h="4991759">
                <a:moveTo>
                  <a:pt x="2084913" y="17"/>
                </a:moveTo>
                <a:cubicBezTo>
                  <a:pt x="2209087" y="715"/>
                  <a:pt x="2332944" y="23049"/>
                  <a:pt x="2447664" y="68733"/>
                </a:cubicBezTo>
                <a:lnTo>
                  <a:pt x="2513610" y="100070"/>
                </a:lnTo>
                <a:lnTo>
                  <a:pt x="2513610" y="4991759"/>
                </a:lnTo>
                <a:lnTo>
                  <a:pt x="2309054" y="4944470"/>
                </a:lnTo>
                <a:cubicBezTo>
                  <a:pt x="1420373" y="4704076"/>
                  <a:pt x="623823" y="4102956"/>
                  <a:pt x="193878" y="3284943"/>
                </a:cubicBezTo>
                <a:cubicBezTo>
                  <a:pt x="3019" y="2923528"/>
                  <a:pt x="-106626" y="2440282"/>
                  <a:pt x="153270" y="2123534"/>
                </a:cubicBezTo>
                <a:cubicBezTo>
                  <a:pt x="364435" y="1867701"/>
                  <a:pt x="746157" y="1802727"/>
                  <a:pt x="941078" y="1538769"/>
                </a:cubicBezTo>
                <a:cubicBezTo>
                  <a:pt x="1148185" y="1254508"/>
                  <a:pt x="1066968" y="856542"/>
                  <a:pt x="1196915" y="531673"/>
                </a:cubicBezTo>
                <a:cubicBezTo>
                  <a:pt x="1337016" y="190560"/>
                  <a:pt x="1712391" y="-2077"/>
                  <a:pt x="2084913" y="17"/>
                </a:cubicBezTo>
                <a:close/>
              </a:path>
            </a:pathLst>
          </a:custGeom>
          <a:solidFill>
            <a:srgbClr val="C2C2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886448ED-E14C-42CD-ACB9-81ECF4A9C430}"/>
              </a:ext>
            </a:extLst>
          </p:cNvPr>
          <p:cNvSpPr/>
          <p:nvPr/>
        </p:nvSpPr>
        <p:spPr>
          <a:xfrm>
            <a:off x="11240303" y="2468109"/>
            <a:ext cx="1041776" cy="2885214"/>
          </a:xfrm>
          <a:custGeom>
            <a:avLst/>
            <a:gdLst>
              <a:gd name="connsiteX0" fmla="*/ 1041776 w 1041776"/>
              <a:gd name="connsiteY0" fmla="*/ 0 h 2885214"/>
              <a:gd name="connsiteX1" fmla="*/ 1041776 w 1041776"/>
              <a:gd name="connsiteY1" fmla="*/ 2885214 h 2885214"/>
              <a:gd name="connsiteX2" fmla="*/ 909256 w 1041776"/>
              <a:gd name="connsiteY2" fmla="*/ 2823573 h 2885214"/>
              <a:gd name="connsiteX3" fmla="*/ 190790 w 1041776"/>
              <a:gd name="connsiteY3" fmla="*/ 2221676 h 2885214"/>
              <a:gd name="connsiteX4" fmla="*/ 56783 w 1041776"/>
              <a:gd name="connsiteY4" fmla="*/ 1498842 h 2885214"/>
              <a:gd name="connsiteX5" fmla="*/ 491294 w 1041776"/>
              <a:gd name="connsiteY5" fmla="*/ 1060268 h 2885214"/>
              <a:gd name="connsiteX6" fmla="*/ 556268 w 1041776"/>
              <a:gd name="connsiteY6" fmla="*/ 410528 h 2885214"/>
              <a:gd name="connsiteX7" fmla="*/ 943161 w 1041776"/>
              <a:gd name="connsiteY7" fmla="*/ 23357 h 288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776" h="2885214">
                <a:moveTo>
                  <a:pt x="1041776" y="0"/>
                </a:moveTo>
                <a:lnTo>
                  <a:pt x="1041776" y="2885214"/>
                </a:lnTo>
                <a:lnTo>
                  <a:pt x="909256" y="2823573"/>
                </a:lnTo>
                <a:cubicBezTo>
                  <a:pt x="627652" y="2680046"/>
                  <a:pt x="378098" y="2475988"/>
                  <a:pt x="190790" y="2221676"/>
                </a:cubicBezTo>
                <a:cubicBezTo>
                  <a:pt x="40539" y="2010511"/>
                  <a:pt x="-73165" y="1722187"/>
                  <a:pt x="56783" y="1498842"/>
                </a:cubicBezTo>
                <a:cubicBezTo>
                  <a:pt x="162366" y="1320163"/>
                  <a:pt x="393833" y="1243005"/>
                  <a:pt x="491294" y="1060268"/>
                </a:cubicBezTo>
                <a:cubicBezTo>
                  <a:pt x="592818" y="865346"/>
                  <a:pt x="503479" y="625752"/>
                  <a:pt x="556268" y="410528"/>
                </a:cubicBezTo>
                <a:cubicBezTo>
                  <a:pt x="601953" y="222713"/>
                  <a:pt x="758677" y="84072"/>
                  <a:pt x="943161" y="2335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Freeform: Shape 22">
            <a:extLst>
              <a:ext uri="{FF2B5EF4-FFF2-40B4-BE49-F238E27FC236}">
                <a16:creationId xmlns:a16="http://schemas.microsoft.com/office/drawing/2014/main" id="{A74D62AE-C280-472E-AE2A-AC5D9B018EA6}"/>
              </a:ext>
            </a:extLst>
          </p:cNvPr>
          <p:cNvSpPr/>
          <p:nvPr/>
        </p:nvSpPr>
        <p:spPr>
          <a:xfrm>
            <a:off x="9723260" y="4167068"/>
            <a:ext cx="1331564" cy="1250212"/>
          </a:xfrm>
          <a:custGeom>
            <a:avLst/>
            <a:gdLst>
              <a:gd name="connsiteX0" fmla="*/ 383695 w 399469"/>
              <a:gd name="connsiteY0" fmla="*/ 352800 h 375064"/>
              <a:gd name="connsiteX1" fmla="*/ 383695 w 399469"/>
              <a:gd name="connsiteY1" fmla="*/ 214687 h 375064"/>
              <a:gd name="connsiteX2" fmla="*/ 366550 w 399469"/>
              <a:gd name="connsiteY2" fmla="*/ 98482 h 375064"/>
              <a:gd name="connsiteX3" fmla="*/ 276062 w 399469"/>
              <a:gd name="connsiteY3" fmla="*/ 4185 h 375064"/>
              <a:gd name="connsiteX4" fmla="*/ 111280 w 399469"/>
              <a:gd name="connsiteY4" fmla="*/ 71812 h 375064"/>
              <a:gd name="connsiteX5" fmla="*/ 3647 w 399469"/>
              <a:gd name="connsiteY5" fmla="*/ 217545 h 375064"/>
              <a:gd name="connsiteX6" fmla="*/ 339880 w 399469"/>
              <a:gd name="connsiteY6" fmla="*/ 372802 h 375064"/>
              <a:gd name="connsiteX7" fmla="*/ 383695 w 399469"/>
              <a:gd name="connsiteY7" fmla="*/ 352800 h 37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469" h="375064">
                <a:moveTo>
                  <a:pt x="383695" y="352800"/>
                </a:moveTo>
                <a:cubicBezTo>
                  <a:pt x="413222" y="320415"/>
                  <a:pt x="394172" y="260407"/>
                  <a:pt x="383695" y="214687"/>
                </a:cubicBezTo>
                <a:cubicBezTo>
                  <a:pt x="375122" y="175635"/>
                  <a:pt x="380837" y="136582"/>
                  <a:pt x="366550" y="98482"/>
                </a:cubicBezTo>
                <a:cubicBezTo>
                  <a:pt x="351310" y="55620"/>
                  <a:pt x="319877" y="15615"/>
                  <a:pt x="276062" y="4185"/>
                </a:cubicBezTo>
                <a:cubicBezTo>
                  <a:pt x="216055" y="-12960"/>
                  <a:pt x="153190" y="25140"/>
                  <a:pt x="111280" y="71812"/>
                </a:cubicBezTo>
                <a:cubicBezTo>
                  <a:pt x="71275" y="113722"/>
                  <a:pt x="-19213" y="144202"/>
                  <a:pt x="3647" y="217545"/>
                </a:cubicBezTo>
                <a:cubicBezTo>
                  <a:pt x="36032" y="325177"/>
                  <a:pt x="242725" y="388042"/>
                  <a:pt x="339880" y="372802"/>
                </a:cubicBezTo>
                <a:cubicBezTo>
                  <a:pt x="359882" y="369945"/>
                  <a:pt x="374170" y="362325"/>
                  <a:pt x="383695" y="352800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cs typeface="+mn-ea"/>
              <a:sym typeface="+mn-lt"/>
            </a:endParaRP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4B9D3D9C-45DE-4AE4-93EE-CB230FF9F386}"/>
              </a:ext>
            </a:extLst>
          </p:cNvPr>
          <p:cNvSpPr/>
          <p:nvPr/>
        </p:nvSpPr>
        <p:spPr>
          <a:xfrm>
            <a:off x="6502980" y="5425968"/>
            <a:ext cx="4231928" cy="1432032"/>
          </a:xfrm>
          <a:custGeom>
            <a:avLst/>
            <a:gdLst>
              <a:gd name="connsiteX0" fmla="*/ 2245812 w 4231928"/>
              <a:gd name="connsiteY0" fmla="*/ 86 h 1432032"/>
              <a:gd name="connsiteX1" fmla="*/ 2822028 w 4231928"/>
              <a:gd name="connsiteY1" fmla="*/ 216732 h 1432032"/>
              <a:gd name="connsiteX2" fmla="*/ 3346651 w 4231928"/>
              <a:gd name="connsiteY2" fmla="*/ 1110323 h 1432032"/>
              <a:gd name="connsiteX3" fmla="*/ 4116139 w 4231928"/>
              <a:gd name="connsiteY3" fmla="*/ 1395524 h 1432032"/>
              <a:gd name="connsiteX4" fmla="*/ 4231928 w 4231928"/>
              <a:gd name="connsiteY4" fmla="*/ 1432032 h 1432032"/>
              <a:gd name="connsiteX5" fmla="*/ 0 w 4231928"/>
              <a:gd name="connsiteY5" fmla="*/ 1432032 h 1432032"/>
              <a:gd name="connsiteX6" fmla="*/ 135713 w 4231928"/>
              <a:gd name="connsiteY6" fmla="*/ 1243320 h 1432032"/>
              <a:gd name="connsiteX7" fmla="*/ 1596000 w 4231928"/>
              <a:gd name="connsiteY7" fmla="*/ 132493 h 1432032"/>
              <a:gd name="connsiteX8" fmla="*/ 2245812 w 4231928"/>
              <a:gd name="connsiteY8" fmla="*/ 86 h 143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1928" h="1432032">
                <a:moveTo>
                  <a:pt x="2245812" y="86"/>
                </a:moveTo>
                <a:cubicBezTo>
                  <a:pt x="2463770" y="2661"/>
                  <a:pt x="2669462" y="63411"/>
                  <a:pt x="2822028" y="216732"/>
                </a:cubicBezTo>
                <a:cubicBezTo>
                  <a:pt x="3066660" y="466058"/>
                  <a:pt x="3087557" y="875119"/>
                  <a:pt x="3346651" y="1110323"/>
                </a:cubicBezTo>
                <a:cubicBezTo>
                  <a:pt x="3551564" y="1297566"/>
                  <a:pt x="3845240" y="1321835"/>
                  <a:pt x="4116139" y="1395524"/>
                </a:cubicBezTo>
                <a:lnTo>
                  <a:pt x="4231928" y="1432032"/>
                </a:lnTo>
                <a:lnTo>
                  <a:pt x="0" y="1432032"/>
                </a:lnTo>
                <a:lnTo>
                  <a:pt x="135713" y="1243320"/>
                </a:lnTo>
                <a:cubicBezTo>
                  <a:pt x="515332" y="753482"/>
                  <a:pt x="1017469" y="359800"/>
                  <a:pt x="1596000" y="132493"/>
                </a:cubicBezTo>
                <a:cubicBezTo>
                  <a:pt x="1797630" y="53111"/>
                  <a:pt x="2027854" y="-2489"/>
                  <a:pt x="2245812" y="86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Freeform 56">
            <a:extLst>
              <a:ext uri="{FF2B5EF4-FFF2-40B4-BE49-F238E27FC236}">
                <a16:creationId xmlns:a16="http://schemas.microsoft.com/office/drawing/2014/main" id="{F927F0A4-1213-475D-A4F7-1B275F03999C}"/>
              </a:ext>
            </a:extLst>
          </p:cNvPr>
          <p:cNvSpPr/>
          <p:nvPr/>
        </p:nvSpPr>
        <p:spPr>
          <a:xfrm>
            <a:off x="-58994" y="-58994"/>
            <a:ext cx="1591064" cy="1583754"/>
          </a:xfrm>
          <a:custGeom>
            <a:avLst/>
            <a:gdLst>
              <a:gd name="connsiteX0" fmla="*/ 0 w 1591064"/>
              <a:gd name="connsiteY0" fmla="*/ 0 h 1583754"/>
              <a:gd name="connsiteX1" fmla="*/ 1591064 w 1591064"/>
              <a:gd name="connsiteY1" fmla="*/ 0 h 1583754"/>
              <a:gd name="connsiteX2" fmla="*/ 1589744 w 1591064"/>
              <a:gd name="connsiteY2" fmla="*/ 777 h 1583754"/>
              <a:gd name="connsiteX3" fmla="*/ 1492345 w 1591064"/>
              <a:gd name="connsiteY3" fmla="*/ 65899 h 1583754"/>
              <a:gd name="connsiteX4" fmla="*/ 1114680 w 1591064"/>
              <a:gd name="connsiteY4" fmla="*/ 559770 h 1583754"/>
              <a:gd name="connsiteX5" fmla="*/ 695508 w 1591064"/>
              <a:gd name="connsiteY5" fmla="*/ 1501861 h 1583754"/>
              <a:gd name="connsiteX6" fmla="*/ 317843 w 1591064"/>
              <a:gd name="connsiteY6" fmla="*/ 1389808 h 1583754"/>
              <a:gd name="connsiteX7" fmla="*/ 33554 w 1591064"/>
              <a:gd name="connsiteY7" fmla="*/ 1547514 h 1583754"/>
              <a:gd name="connsiteX8" fmla="*/ 0 w 1591064"/>
              <a:gd name="connsiteY8" fmla="*/ 1583754 h 158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064" h="1583754">
                <a:moveTo>
                  <a:pt x="0" y="0"/>
                </a:moveTo>
                <a:lnTo>
                  <a:pt x="1591064" y="0"/>
                </a:lnTo>
                <a:lnTo>
                  <a:pt x="1589744" y="777"/>
                </a:lnTo>
                <a:cubicBezTo>
                  <a:pt x="1556154" y="21544"/>
                  <a:pt x="1523471" y="43073"/>
                  <a:pt x="1492345" y="65899"/>
                </a:cubicBezTo>
                <a:cubicBezTo>
                  <a:pt x="1322189" y="186252"/>
                  <a:pt x="1193531" y="364713"/>
                  <a:pt x="1114680" y="559770"/>
                </a:cubicBezTo>
                <a:cubicBezTo>
                  <a:pt x="1023375" y="783880"/>
                  <a:pt x="1110527" y="1551663"/>
                  <a:pt x="695508" y="1501861"/>
                </a:cubicBezTo>
                <a:cubicBezTo>
                  <a:pt x="562702" y="1485260"/>
                  <a:pt x="450649" y="1389808"/>
                  <a:pt x="317843" y="1389808"/>
                </a:cubicBezTo>
                <a:cubicBezTo>
                  <a:pt x="201638" y="1389808"/>
                  <a:pt x="115521" y="1461398"/>
                  <a:pt x="33554" y="1547514"/>
                </a:cubicBezTo>
                <a:lnTo>
                  <a:pt x="0" y="1583754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4" name="Group 80">
            <a:extLst>
              <a:ext uri="{FF2B5EF4-FFF2-40B4-BE49-F238E27FC236}">
                <a16:creationId xmlns:a16="http://schemas.microsoft.com/office/drawing/2014/main" id="{D59A071F-C84C-430C-A0F7-BCDE8A52313F}"/>
              </a:ext>
            </a:extLst>
          </p:cNvPr>
          <p:cNvGrpSpPr/>
          <p:nvPr/>
        </p:nvGrpSpPr>
        <p:grpSpPr>
          <a:xfrm>
            <a:off x="1564533" y="938410"/>
            <a:ext cx="966066" cy="798214"/>
            <a:chOff x="1564533" y="938410"/>
            <a:chExt cx="966066" cy="798214"/>
          </a:xfrm>
        </p:grpSpPr>
        <p:sp>
          <p:nvSpPr>
            <p:cNvPr id="15" name="Freeform: Shape 73">
              <a:extLst>
                <a:ext uri="{FF2B5EF4-FFF2-40B4-BE49-F238E27FC236}">
                  <a16:creationId xmlns:a16="http://schemas.microsoft.com/office/drawing/2014/main" id="{AF4A0778-7892-47E8-B4B9-57C74C93CF0B}"/>
                </a:ext>
              </a:extLst>
            </p:cNvPr>
            <p:cNvSpPr/>
            <p:nvPr/>
          </p:nvSpPr>
          <p:spPr>
            <a:xfrm rot="900000">
              <a:off x="2042354" y="938410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6" name="Freeform: Shape 74">
              <a:extLst>
                <a:ext uri="{FF2B5EF4-FFF2-40B4-BE49-F238E27FC236}">
                  <a16:creationId xmlns:a16="http://schemas.microsoft.com/office/drawing/2014/main" id="{2D019104-69A2-45AC-A484-046AC250E41A}"/>
                </a:ext>
              </a:extLst>
            </p:cNvPr>
            <p:cNvSpPr/>
            <p:nvPr/>
          </p:nvSpPr>
          <p:spPr>
            <a:xfrm rot="900000">
              <a:off x="1753571" y="1348522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7" name="Freeform: Shape 75">
              <a:extLst>
                <a:ext uri="{FF2B5EF4-FFF2-40B4-BE49-F238E27FC236}">
                  <a16:creationId xmlns:a16="http://schemas.microsoft.com/office/drawing/2014/main" id="{4E72DD6B-85EB-41AC-B567-FD4452CCFBE6}"/>
                </a:ext>
              </a:extLst>
            </p:cNvPr>
            <p:cNvSpPr/>
            <p:nvPr/>
          </p:nvSpPr>
          <p:spPr>
            <a:xfrm rot="900000">
              <a:off x="1940682" y="1203068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8" name="Freeform: Shape 76">
              <a:extLst>
                <a:ext uri="{FF2B5EF4-FFF2-40B4-BE49-F238E27FC236}">
                  <a16:creationId xmlns:a16="http://schemas.microsoft.com/office/drawing/2014/main" id="{6FC635F5-5271-4B63-BDF9-069CCA2044BF}"/>
                </a:ext>
              </a:extLst>
            </p:cNvPr>
            <p:cNvSpPr/>
            <p:nvPr/>
          </p:nvSpPr>
          <p:spPr>
            <a:xfrm rot="900000">
              <a:off x="1564533" y="1605836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0FDFAB8A-2003-43AA-A9F3-54A1BDCD1124}"/>
              </a:ext>
            </a:extLst>
          </p:cNvPr>
          <p:cNvSpPr txBox="1"/>
          <p:nvPr/>
        </p:nvSpPr>
        <p:spPr>
          <a:xfrm>
            <a:off x="4074391" y="1325663"/>
            <a:ext cx="2697470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6000" b="1" i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6000" b="1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16: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B50FC46-BEDB-4867-A8C2-FE2A6421C23D}"/>
              </a:ext>
            </a:extLst>
          </p:cNvPr>
          <p:cNvSpPr txBox="1"/>
          <p:nvPr/>
        </p:nvSpPr>
        <p:spPr>
          <a:xfrm>
            <a:off x="1124264" y="2922718"/>
            <a:ext cx="850918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b="1" dirty="0">
                <a:solidFill>
                  <a:schemeClr val="accent2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ÔN TẬP CHƯƠNG 4</a:t>
            </a:r>
            <a:endParaRPr lang="zh-CN" altLang="en-US" sz="6000" b="1" dirty="0">
              <a:solidFill>
                <a:schemeClr val="accent2"/>
              </a:solidFill>
              <a:latin typeface="Times New Roman" panose="02020603050405020304" pitchFamily="18" charset="0"/>
              <a:ea typeface="方正正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48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3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23" grpId="0"/>
      <p:bldP spid="24" grpId="0"/>
      <p:bldP spid="24" grpId="1"/>
      <p:bldP spid="24" grpId="2"/>
      <p:bldP spid="24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BA0E0E96-F6C8-4A84-88A5-45E35142D1A3}"/>
              </a:ext>
            </a:extLst>
          </p:cNvPr>
          <p:cNvGrpSpPr/>
          <p:nvPr/>
        </p:nvGrpSpPr>
        <p:grpSpPr>
          <a:xfrm>
            <a:off x="3156707" y="2658819"/>
            <a:ext cx="5414653" cy="3692050"/>
            <a:chOff x="-89304" y="2202947"/>
            <a:chExt cx="5940121" cy="3916954"/>
          </a:xfrm>
        </p:grpSpPr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A1C1C016-61B9-4C41-8961-9E38846B8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998" y="4150354"/>
              <a:ext cx="2701119" cy="1969547"/>
            </a:xfrm>
            <a:custGeom>
              <a:avLst/>
              <a:gdLst>
                <a:gd name="T0" fmla="*/ 197 w 454"/>
                <a:gd name="T1" fmla="*/ 254 h 569"/>
                <a:gd name="T2" fmla="*/ 200 w 454"/>
                <a:gd name="T3" fmla="*/ 449 h 569"/>
                <a:gd name="T4" fmla="*/ 148 w 454"/>
                <a:gd name="T5" fmla="*/ 559 h 569"/>
                <a:gd name="T6" fmla="*/ 122 w 454"/>
                <a:gd name="T7" fmla="*/ 569 h 569"/>
                <a:gd name="T8" fmla="*/ 339 w 454"/>
                <a:gd name="T9" fmla="*/ 569 h 569"/>
                <a:gd name="T10" fmla="*/ 304 w 454"/>
                <a:gd name="T11" fmla="*/ 557 h 569"/>
                <a:gd name="T12" fmla="*/ 277 w 454"/>
                <a:gd name="T13" fmla="*/ 354 h 569"/>
                <a:gd name="T14" fmla="*/ 282 w 454"/>
                <a:gd name="T15" fmla="*/ 261 h 569"/>
                <a:gd name="T16" fmla="*/ 315 w 454"/>
                <a:gd name="T17" fmla="*/ 247 h 569"/>
                <a:gd name="T18" fmla="*/ 454 w 454"/>
                <a:gd name="T19" fmla="*/ 120 h 569"/>
                <a:gd name="T20" fmla="*/ 451 w 454"/>
                <a:gd name="T21" fmla="*/ 117 h 569"/>
                <a:gd name="T22" fmla="*/ 451 w 454"/>
                <a:gd name="T23" fmla="*/ 117 h 569"/>
                <a:gd name="T24" fmla="*/ 389 w 454"/>
                <a:gd name="T25" fmla="*/ 164 h 569"/>
                <a:gd name="T26" fmla="*/ 400 w 454"/>
                <a:gd name="T27" fmla="*/ 82 h 569"/>
                <a:gd name="T28" fmla="*/ 399 w 454"/>
                <a:gd name="T29" fmla="*/ 82 h 569"/>
                <a:gd name="T30" fmla="*/ 398 w 454"/>
                <a:gd name="T31" fmla="*/ 82 h 569"/>
                <a:gd name="T32" fmla="*/ 362 w 454"/>
                <a:gd name="T33" fmla="*/ 182 h 569"/>
                <a:gd name="T34" fmla="*/ 257 w 454"/>
                <a:gd name="T35" fmla="*/ 234 h 569"/>
                <a:gd name="T36" fmla="*/ 241 w 454"/>
                <a:gd name="T37" fmla="*/ 146 h 569"/>
                <a:gd name="T38" fmla="*/ 296 w 454"/>
                <a:gd name="T39" fmla="*/ 54 h 569"/>
                <a:gd name="T40" fmla="*/ 295 w 454"/>
                <a:gd name="T41" fmla="*/ 54 h 569"/>
                <a:gd name="T42" fmla="*/ 294 w 454"/>
                <a:gd name="T43" fmla="*/ 52 h 569"/>
                <a:gd name="T44" fmla="*/ 238 w 454"/>
                <a:gd name="T45" fmla="*/ 113 h 569"/>
                <a:gd name="T46" fmla="*/ 235 w 454"/>
                <a:gd name="T47" fmla="*/ 35 h 569"/>
                <a:gd name="T48" fmla="*/ 235 w 454"/>
                <a:gd name="T49" fmla="*/ 35 h 569"/>
                <a:gd name="T50" fmla="*/ 230 w 454"/>
                <a:gd name="T51" fmla="*/ 35 h 569"/>
                <a:gd name="T52" fmla="*/ 219 w 454"/>
                <a:gd name="T53" fmla="*/ 223 h 569"/>
                <a:gd name="T54" fmla="*/ 122 w 454"/>
                <a:gd name="T55" fmla="*/ 132 h 569"/>
                <a:gd name="T56" fmla="*/ 137 w 454"/>
                <a:gd name="T57" fmla="*/ 64 h 569"/>
                <a:gd name="T58" fmla="*/ 135 w 454"/>
                <a:gd name="T59" fmla="*/ 63 h 569"/>
                <a:gd name="T60" fmla="*/ 135 w 454"/>
                <a:gd name="T61" fmla="*/ 63 h 569"/>
                <a:gd name="T62" fmla="*/ 113 w 454"/>
                <a:gd name="T63" fmla="*/ 118 h 569"/>
                <a:gd name="T64" fmla="*/ 52 w 454"/>
                <a:gd name="T65" fmla="*/ 1 h 569"/>
                <a:gd name="T66" fmla="*/ 50 w 454"/>
                <a:gd name="T67" fmla="*/ 0 h 569"/>
                <a:gd name="T68" fmla="*/ 46 w 454"/>
                <a:gd name="T69" fmla="*/ 1 h 569"/>
                <a:gd name="T70" fmla="*/ 74 w 454"/>
                <a:gd name="T71" fmla="*/ 91 h 569"/>
                <a:gd name="T72" fmla="*/ 74 w 454"/>
                <a:gd name="T73" fmla="*/ 91 h 569"/>
                <a:gd name="T74" fmla="*/ 149 w 454"/>
                <a:gd name="T75" fmla="*/ 208 h 569"/>
                <a:gd name="T76" fmla="*/ 3 w 454"/>
                <a:gd name="T77" fmla="*/ 195 h 569"/>
                <a:gd name="T78" fmla="*/ 3 w 454"/>
                <a:gd name="T79" fmla="*/ 196 h 569"/>
                <a:gd name="T80" fmla="*/ 0 w 454"/>
                <a:gd name="T81" fmla="*/ 201 h 569"/>
                <a:gd name="T82" fmla="*/ 172 w 454"/>
                <a:gd name="T83" fmla="*/ 237 h 569"/>
                <a:gd name="T84" fmla="*/ 197 w 454"/>
                <a:gd name="T85" fmla="*/ 25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7AB08535-4F2D-44C8-B936-12FD95904F0D}"/>
                </a:ext>
              </a:extLst>
            </p:cNvPr>
            <p:cNvSpPr>
              <a:spLocks/>
            </p:cNvSpPr>
            <p:nvPr/>
          </p:nvSpPr>
          <p:spPr bwMode="auto">
            <a:xfrm rot="13144547">
              <a:off x="4127971" y="4150780"/>
              <a:ext cx="1062185" cy="1153182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62">
              <a:extLst>
                <a:ext uri="{FF2B5EF4-FFF2-40B4-BE49-F238E27FC236}">
                  <a16:creationId xmlns:a16="http://schemas.microsoft.com/office/drawing/2014/main" id="{384543A9-6CE5-46E6-9B53-4193A66551C7}"/>
                </a:ext>
              </a:extLst>
            </p:cNvPr>
            <p:cNvSpPr>
              <a:spLocks/>
            </p:cNvSpPr>
            <p:nvPr/>
          </p:nvSpPr>
          <p:spPr bwMode="auto">
            <a:xfrm rot="4567797">
              <a:off x="-13141" y="3213471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53">
              <a:extLst>
                <a:ext uri="{FF2B5EF4-FFF2-40B4-BE49-F238E27FC236}">
                  <a16:creationId xmlns:a16="http://schemas.microsoft.com/office/drawing/2014/main" id="{B2761133-F801-421F-99F2-5E285556286C}"/>
                </a:ext>
              </a:extLst>
            </p:cNvPr>
            <p:cNvSpPr>
              <a:spLocks/>
            </p:cNvSpPr>
            <p:nvPr/>
          </p:nvSpPr>
          <p:spPr bwMode="auto">
            <a:xfrm rot="7742864">
              <a:off x="1270573" y="2162734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1C33B28A-CF7D-4E15-85D4-AA3F406CEE1C}"/>
                </a:ext>
              </a:extLst>
            </p:cNvPr>
            <p:cNvSpPr>
              <a:spLocks/>
            </p:cNvSpPr>
            <p:nvPr/>
          </p:nvSpPr>
          <p:spPr bwMode="auto">
            <a:xfrm rot="9355996">
              <a:off x="2721474" y="2202947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B5656967-CFA4-47F5-BC4D-59CE795FFDD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072742" y="2687646"/>
              <a:ext cx="1778075" cy="193040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24404A49-3572-440D-8F5A-728A2024F025}"/>
                </a:ext>
              </a:extLst>
            </p:cNvPr>
            <p:cNvSpPr>
              <a:spLocks/>
            </p:cNvSpPr>
            <p:nvPr/>
          </p:nvSpPr>
          <p:spPr bwMode="auto">
            <a:xfrm rot="5696320">
              <a:off x="1507741" y="3680918"/>
              <a:ext cx="1062185" cy="1153181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A79D97C0-A3F8-43AD-B624-2CCB5544532F}"/>
                </a:ext>
              </a:extLst>
            </p:cNvPr>
            <p:cNvSpPr>
              <a:spLocks/>
            </p:cNvSpPr>
            <p:nvPr/>
          </p:nvSpPr>
          <p:spPr bwMode="auto">
            <a:xfrm rot="8492870">
              <a:off x="2627539" y="2288012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15A55AD8-8243-4556-9BE8-683A5F967159}"/>
                </a:ext>
              </a:extLst>
            </p:cNvPr>
            <p:cNvSpPr>
              <a:spLocks/>
            </p:cNvSpPr>
            <p:nvPr/>
          </p:nvSpPr>
          <p:spPr bwMode="auto">
            <a:xfrm rot="10051992">
              <a:off x="4127155" y="2527263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C2F71EC7-F2A6-466B-8FAD-E31C44798555}"/>
                </a:ext>
              </a:extLst>
            </p:cNvPr>
            <p:cNvSpPr>
              <a:spLocks/>
            </p:cNvSpPr>
            <p:nvPr/>
          </p:nvSpPr>
          <p:spPr bwMode="auto">
            <a:xfrm rot="5080426">
              <a:off x="504869" y="2765756"/>
              <a:ext cx="809267" cy="878596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D1424914-F43C-4BC4-9D05-89E088DF009A}"/>
                </a:ext>
              </a:extLst>
            </p:cNvPr>
            <p:cNvSpPr>
              <a:spLocks/>
            </p:cNvSpPr>
            <p:nvPr/>
          </p:nvSpPr>
          <p:spPr bwMode="auto">
            <a:xfrm rot="8176420">
              <a:off x="1021863" y="2539441"/>
              <a:ext cx="781495" cy="878596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492584BF-0D5D-42A6-8D6D-C57992CFA613}"/>
                </a:ext>
              </a:extLst>
            </p:cNvPr>
            <p:cNvSpPr>
              <a:spLocks/>
            </p:cNvSpPr>
            <p:nvPr/>
          </p:nvSpPr>
          <p:spPr bwMode="auto">
            <a:xfrm rot="8492870">
              <a:off x="2534265" y="3415958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AF744566-DC6F-4B0D-A31F-7D22B62162D0}"/>
                </a:ext>
              </a:extLst>
            </p:cNvPr>
            <p:cNvSpPr>
              <a:spLocks/>
            </p:cNvSpPr>
            <p:nvPr/>
          </p:nvSpPr>
          <p:spPr bwMode="auto">
            <a:xfrm rot="10051992">
              <a:off x="3435744" y="3937064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AA5A4173-01B3-4BF5-81ED-CE7548F2E99F}"/>
                </a:ext>
              </a:extLst>
            </p:cNvPr>
            <p:cNvSpPr>
              <a:spLocks/>
            </p:cNvSpPr>
            <p:nvPr/>
          </p:nvSpPr>
          <p:spPr bwMode="auto">
            <a:xfrm rot="11618841">
              <a:off x="5099057" y="3830419"/>
              <a:ext cx="747831" cy="811897"/>
            </a:xfrm>
            <a:custGeom>
              <a:avLst/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TextBox 39">
            <a:extLst>
              <a:ext uri="{FF2B5EF4-FFF2-40B4-BE49-F238E27FC236}">
                <a16:creationId xmlns:a16="http://schemas.microsoft.com/office/drawing/2014/main" id="{7712CECE-AB38-4B91-8538-4538E624550E}"/>
              </a:ext>
            </a:extLst>
          </p:cNvPr>
          <p:cNvSpPr txBox="1"/>
          <p:nvPr/>
        </p:nvSpPr>
        <p:spPr>
          <a:xfrm>
            <a:off x="10049481" y="2306677"/>
            <a:ext cx="492443" cy="731419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TextBox 40">
            <a:extLst>
              <a:ext uri="{FF2B5EF4-FFF2-40B4-BE49-F238E27FC236}">
                <a16:creationId xmlns:a16="http://schemas.microsoft.com/office/drawing/2014/main" id="{FD4561B7-C75B-418E-B5FD-9B27244FAE76}"/>
              </a:ext>
            </a:extLst>
          </p:cNvPr>
          <p:cNvSpPr txBox="1"/>
          <p:nvPr/>
        </p:nvSpPr>
        <p:spPr>
          <a:xfrm>
            <a:off x="9144169" y="3069998"/>
            <a:ext cx="2629056" cy="56425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 electron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B9FBEAEF-5008-4FB6-A938-8BFA605E33F4}"/>
              </a:ext>
            </a:extLst>
          </p:cNvPr>
          <p:cNvSpPr txBox="1"/>
          <p:nvPr/>
        </p:nvSpPr>
        <p:spPr>
          <a:xfrm>
            <a:off x="9940606" y="4329167"/>
            <a:ext cx="518091" cy="731419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1" name="TextBox 42">
            <a:extLst>
              <a:ext uri="{FF2B5EF4-FFF2-40B4-BE49-F238E27FC236}">
                <a16:creationId xmlns:a16="http://schemas.microsoft.com/office/drawing/2014/main" id="{C6335D25-4A4A-4F93-A347-A7FC0D79C79A}"/>
              </a:ext>
            </a:extLst>
          </p:cNvPr>
          <p:cNvSpPr txBox="1"/>
          <p:nvPr/>
        </p:nvSpPr>
        <p:spPr>
          <a:xfrm>
            <a:off x="9035294" y="5092488"/>
            <a:ext cx="2629056" cy="56425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 electron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201F5AD1-C542-4FAF-9369-65668EA813C6}"/>
              </a:ext>
            </a:extLst>
          </p:cNvPr>
          <p:cNvSpPr txBox="1"/>
          <p:nvPr/>
        </p:nvSpPr>
        <p:spPr>
          <a:xfrm>
            <a:off x="1622216" y="2306677"/>
            <a:ext cx="518091" cy="731419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3" name="TextBox 44">
            <a:extLst>
              <a:ext uri="{FF2B5EF4-FFF2-40B4-BE49-F238E27FC236}">
                <a16:creationId xmlns:a16="http://schemas.microsoft.com/office/drawing/2014/main" id="{84972043-40DF-4412-8B39-31E8BEB88076}"/>
              </a:ext>
            </a:extLst>
          </p:cNvPr>
          <p:cNvSpPr txBox="1"/>
          <p:nvPr/>
        </p:nvSpPr>
        <p:spPr>
          <a:xfrm>
            <a:off x="906862" y="3069998"/>
            <a:ext cx="1971984" cy="108132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Nhường</a:t>
            </a: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 electron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4" name="TextBox 45">
            <a:extLst>
              <a:ext uri="{FF2B5EF4-FFF2-40B4-BE49-F238E27FC236}">
                <a16:creationId xmlns:a16="http://schemas.microsoft.com/office/drawing/2014/main" id="{08FA3F55-63DD-44DB-94E6-01243FA8DA2F}"/>
              </a:ext>
            </a:extLst>
          </p:cNvPr>
          <p:cNvSpPr txBox="1"/>
          <p:nvPr/>
        </p:nvSpPr>
        <p:spPr>
          <a:xfrm>
            <a:off x="1513340" y="4329167"/>
            <a:ext cx="518091" cy="731419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5" name="TextBox 46">
            <a:extLst>
              <a:ext uri="{FF2B5EF4-FFF2-40B4-BE49-F238E27FC236}">
                <a16:creationId xmlns:a16="http://schemas.microsoft.com/office/drawing/2014/main" id="{2D13310A-C253-47BA-812A-DD7ADCA55D42}"/>
              </a:ext>
            </a:extLst>
          </p:cNvPr>
          <p:cNvSpPr txBox="1"/>
          <p:nvPr/>
        </p:nvSpPr>
        <p:spPr>
          <a:xfrm>
            <a:off x="825195" y="5048877"/>
            <a:ext cx="2080860" cy="108132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Nhường</a:t>
            </a: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 electron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8959267-64F5-49B8-BD8F-1A1514DA062D}"/>
              </a:ext>
            </a:extLst>
          </p:cNvPr>
          <p:cNvSpPr/>
          <p:nvPr/>
        </p:nvSpPr>
        <p:spPr>
          <a:xfrm>
            <a:off x="807806" y="722725"/>
            <a:ext cx="10576387" cy="1309625"/>
          </a:xfrm>
          <a:prstGeom prst="roundRect">
            <a:avLst/>
          </a:prstGeom>
          <a:noFill/>
          <a:ln w="28575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Fe + H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FeSO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8B1D513-E131-451B-A81A-C5CF23933DC8}"/>
              </a:ext>
            </a:extLst>
          </p:cNvPr>
          <p:cNvSpPr/>
          <p:nvPr/>
        </p:nvSpPr>
        <p:spPr>
          <a:xfrm>
            <a:off x="672353" y="4935249"/>
            <a:ext cx="2329892" cy="125090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60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20">
            <a:extLst>
              <a:ext uri="{FF2B5EF4-FFF2-40B4-BE49-F238E27FC236}">
                <a16:creationId xmlns:a16="http://schemas.microsoft.com/office/drawing/2014/main" id="{B2537860-F334-446C-B124-A7728E5FA3B0}"/>
              </a:ext>
            </a:extLst>
          </p:cNvPr>
          <p:cNvSpPr/>
          <p:nvPr/>
        </p:nvSpPr>
        <p:spPr>
          <a:xfrm flipH="1">
            <a:off x="9644994" y="0"/>
            <a:ext cx="2548593" cy="1750496"/>
          </a:xfrm>
          <a:custGeom>
            <a:avLst/>
            <a:gdLst>
              <a:gd name="connsiteX0" fmla="*/ 0 w 4087667"/>
              <a:gd name="connsiteY0" fmla="*/ 0 h 2807606"/>
              <a:gd name="connsiteX1" fmla="*/ 4087667 w 4087667"/>
              <a:gd name="connsiteY1" fmla="*/ 0 h 2807606"/>
              <a:gd name="connsiteX2" fmla="*/ 4010857 w 4087667"/>
              <a:gd name="connsiteY2" fmla="*/ 214149 h 2807606"/>
              <a:gd name="connsiteX3" fmla="*/ 2903675 w 4087667"/>
              <a:gd name="connsiteY3" fmla="*/ 1136722 h 2807606"/>
              <a:gd name="connsiteX4" fmla="*/ 874776 w 4087667"/>
              <a:gd name="connsiteY4" fmla="*/ 1138774 h 2807606"/>
              <a:gd name="connsiteX5" fmla="*/ 23797 w 4087667"/>
              <a:gd name="connsiteY5" fmla="*/ 2778289 h 2807606"/>
              <a:gd name="connsiteX6" fmla="*/ 0 w 4087667"/>
              <a:gd name="connsiteY6" fmla="*/ 2807606 h 28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7667" h="2807606">
                <a:moveTo>
                  <a:pt x="0" y="0"/>
                </a:moveTo>
                <a:lnTo>
                  <a:pt x="4087667" y="0"/>
                </a:lnTo>
                <a:lnTo>
                  <a:pt x="4010857" y="214149"/>
                </a:lnTo>
                <a:cubicBezTo>
                  <a:pt x="3807800" y="655648"/>
                  <a:pt x="3381774" y="992582"/>
                  <a:pt x="2903675" y="1136722"/>
                </a:cubicBezTo>
                <a:cubicBezTo>
                  <a:pt x="1943864" y="1445962"/>
                  <a:pt x="1332556" y="840840"/>
                  <a:pt x="874776" y="1138774"/>
                </a:cubicBezTo>
                <a:cubicBezTo>
                  <a:pt x="150157" y="1608686"/>
                  <a:pt x="380341" y="2272328"/>
                  <a:pt x="23797" y="2778289"/>
                </a:cubicBezTo>
                <a:lnTo>
                  <a:pt x="0" y="2807606"/>
                </a:lnTo>
                <a:close/>
              </a:path>
            </a:pathLst>
          </a:custGeom>
          <a:solidFill>
            <a:srgbClr val="DBDBFD"/>
          </a:solidFill>
          <a:ln w="1338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6248975-099C-4D6D-8B03-2C702C4B3BEB}"/>
              </a:ext>
            </a:extLst>
          </p:cNvPr>
          <p:cNvGrpSpPr/>
          <p:nvPr/>
        </p:nvGrpSpPr>
        <p:grpSpPr>
          <a:xfrm>
            <a:off x="1052730" y="3529997"/>
            <a:ext cx="1525465" cy="1245564"/>
            <a:chOff x="817418" y="1565195"/>
            <a:chExt cx="2411513" cy="2401012"/>
          </a:xfrm>
        </p:grpSpPr>
        <p:grpSp>
          <p:nvGrpSpPr>
            <p:cNvPr id="42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D9A539DD-67CB-4847-A60E-0C60BB1887FF}"/>
                </a:ext>
              </a:extLst>
            </p:cNvPr>
            <p:cNvGrpSpPr/>
            <p:nvPr/>
          </p:nvGrpSpPr>
          <p:grpSpPr>
            <a:xfrm>
              <a:off x="817418" y="1565195"/>
              <a:ext cx="2411513" cy="2401012"/>
              <a:chOff x="816429" y="816430"/>
              <a:chExt cx="2678664" cy="2667000"/>
            </a:xfrm>
          </p:grpSpPr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0B2E94E7-2553-4284-9A15-34A8EC0EF43F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5A71922B-EDBA-48D9-AABC-E21873AAB883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6163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44" name="文本框 4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AFF3DEB-9F4A-43CF-9A83-F009CFAF7CC2}"/>
                </a:ext>
              </a:extLst>
            </p:cNvPr>
            <p:cNvSpPr txBox="1"/>
            <p:nvPr/>
          </p:nvSpPr>
          <p:spPr>
            <a:xfrm>
              <a:off x="1309536" y="2033922"/>
              <a:ext cx="1535427" cy="1483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spc="300" dirty="0">
                  <a:solidFill>
                    <a:srgbClr val="6163B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A</a:t>
              </a:r>
              <a:endParaRPr lang="en-US" altLang="zh-CN" sz="5400" b="1" spc="300" dirty="0">
                <a:solidFill>
                  <a:srgbClr val="6163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40D0052-4C76-45E3-9C29-1184919DFD73}"/>
              </a:ext>
            </a:extLst>
          </p:cNvPr>
          <p:cNvGrpSpPr/>
          <p:nvPr/>
        </p:nvGrpSpPr>
        <p:grpSpPr>
          <a:xfrm>
            <a:off x="3860833" y="3536049"/>
            <a:ext cx="1525465" cy="1245564"/>
            <a:chOff x="4992780" y="1565195"/>
            <a:chExt cx="2411513" cy="2401012"/>
          </a:xfrm>
          <a:effectLst>
            <a:outerShdw blurRad="1066800" dist="1054100" dir="2700000" algn="tl" rotWithShape="0">
              <a:schemeClr val="bg1">
                <a:lumMod val="50000"/>
                <a:alpha val="40000"/>
              </a:schemeClr>
            </a:outerShdw>
          </a:effectLst>
        </p:grpSpPr>
        <p:grpSp>
          <p:nvGrpSpPr>
            <p:cNvPr id="51" name="组合 5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14F30C4-7A70-40DE-812C-30505B3D6731}"/>
                </a:ext>
              </a:extLst>
            </p:cNvPr>
            <p:cNvGrpSpPr/>
            <p:nvPr/>
          </p:nvGrpSpPr>
          <p:grpSpPr>
            <a:xfrm>
              <a:off x="4992780" y="1565195"/>
              <a:ext cx="2411513" cy="2401012"/>
              <a:chOff x="816429" y="816430"/>
              <a:chExt cx="2678664" cy="2667000"/>
            </a:xfrm>
          </p:grpSpPr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833E752D-A055-4D04-BAF7-D5D96DF8578E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C2C2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5" name="矩形: 圆角 54">
                <a:extLst>
                  <a:ext uri="{FF2B5EF4-FFF2-40B4-BE49-F238E27FC236}">
                    <a16:creationId xmlns:a16="http://schemas.microsoft.com/office/drawing/2014/main" id="{D8D09CF3-AF71-4E41-874D-7A9D22CF015D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6163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53" name="文本框 5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CC3228BF-8C5A-4B8E-951A-8AFCC395D94B}"/>
                </a:ext>
              </a:extLst>
            </p:cNvPr>
            <p:cNvSpPr txBox="1"/>
            <p:nvPr/>
          </p:nvSpPr>
          <p:spPr>
            <a:xfrm>
              <a:off x="5484898" y="2033922"/>
              <a:ext cx="1535427" cy="1483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spc="300" dirty="0">
                  <a:solidFill>
                    <a:srgbClr val="6163B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</a:t>
              </a:r>
              <a:endParaRPr lang="en-US" altLang="zh-CN" sz="5400" b="1" spc="300" dirty="0">
                <a:solidFill>
                  <a:srgbClr val="6163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973B5DD4-6B71-4ED1-8B7C-D0243A854963}"/>
              </a:ext>
            </a:extLst>
          </p:cNvPr>
          <p:cNvGrpSpPr/>
          <p:nvPr/>
        </p:nvGrpSpPr>
        <p:grpSpPr>
          <a:xfrm>
            <a:off x="6668936" y="3529997"/>
            <a:ext cx="1525465" cy="1245564"/>
            <a:chOff x="9059991" y="1565195"/>
            <a:chExt cx="2411513" cy="2401012"/>
          </a:xfrm>
        </p:grpSpPr>
        <p:grpSp>
          <p:nvGrpSpPr>
            <p:cNvPr id="57" name="组合 5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3070B807-6E1B-4D60-9680-FE20F53F40F8}"/>
                </a:ext>
              </a:extLst>
            </p:cNvPr>
            <p:cNvGrpSpPr/>
            <p:nvPr/>
          </p:nvGrpSpPr>
          <p:grpSpPr>
            <a:xfrm>
              <a:off x="9059991" y="1565195"/>
              <a:ext cx="2411513" cy="2401012"/>
              <a:chOff x="816429" y="816430"/>
              <a:chExt cx="2678664" cy="2667000"/>
            </a:xfrm>
          </p:grpSpPr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A456E2E5-1766-43F5-883E-4F2FDC58C5E0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ECEC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1" name="矩形: 圆角 60">
                <a:extLst>
                  <a:ext uri="{FF2B5EF4-FFF2-40B4-BE49-F238E27FC236}">
                    <a16:creationId xmlns:a16="http://schemas.microsoft.com/office/drawing/2014/main" id="{6D7A767E-E297-40C4-9EC0-457C1C0FF1CD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6163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59" name="文本框 5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F12E9D68-ED95-4CE6-8A23-BBDDC17E4E88}"/>
                </a:ext>
              </a:extLst>
            </p:cNvPr>
            <p:cNvSpPr txBox="1"/>
            <p:nvPr/>
          </p:nvSpPr>
          <p:spPr>
            <a:xfrm>
              <a:off x="9552109" y="2033922"/>
              <a:ext cx="1535427" cy="1483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spc="300" dirty="0">
                  <a:solidFill>
                    <a:srgbClr val="6163B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</a:t>
              </a:r>
              <a:endParaRPr lang="en-US" altLang="zh-CN" sz="5400" b="1" spc="300" dirty="0">
                <a:solidFill>
                  <a:srgbClr val="6163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63" name="TextBox 43">
            <a:extLst>
              <a:ext uri="{FF2B5EF4-FFF2-40B4-BE49-F238E27FC236}">
                <a16:creationId xmlns:a16="http://schemas.microsoft.com/office/drawing/2014/main" id="{B97C2B2D-CC3D-461A-A7C8-8A884982D946}"/>
              </a:ext>
            </a:extLst>
          </p:cNvPr>
          <p:cNvSpPr txBox="1"/>
          <p:nvPr/>
        </p:nvSpPr>
        <p:spPr>
          <a:xfrm>
            <a:off x="1569146" y="4924693"/>
            <a:ext cx="729367" cy="5393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5" name="TextBox 43">
            <a:extLst>
              <a:ext uri="{FF2B5EF4-FFF2-40B4-BE49-F238E27FC236}">
                <a16:creationId xmlns:a16="http://schemas.microsoft.com/office/drawing/2014/main" id="{D7F8BF00-27DD-4C88-B2E8-52C1E12C0F16}"/>
              </a:ext>
            </a:extLst>
          </p:cNvPr>
          <p:cNvSpPr txBox="1"/>
          <p:nvPr/>
        </p:nvSpPr>
        <p:spPr>
          <a:xfrm>
            <a:off x="4077878" y="4988451"/>
            <a:ext cx="1072408" cy="5393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7" name="TextBox 43">
            <a:extLst>
              <a:ext uri="{FF2B5EF4-FFF2-40B4-BE49-F238E27FC236}">
                <a16:creationId xmlns:a16="http://schemas.microsoft.com/office/drawing/2014/main" id="{E5B94863-7D6C-4B61-B7DC-92F77BC3F048}"/>
              </a:ext>
            </a:extLst>
          </p:cNvPr>
          <p:cNvSpPr txBox="1"/>
          <p:nvPr/>
        </p:nvSpPr>
        <p:spPr>
          <a:xfrm>
            <a:off x="7226225" y="5041104"/>
            <a:ext cx="479298" cy="5393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68" name="组合 49">
            <a:extLst>
              <a:ext uri="{FF2B5EF4-FFF2-40B4-BE49-F238E27FC236}">
                <a16:creationId xmlns:a16="http://schemas.microsoft.com/office/drawing/2014/main" id="{A18FFF8D-B5C0-4F41-A791-F8CBFF6E95C9}"/>
              </a:ext>
            </a:extLst>
          </p:cNvPr>
          <p:cNvGrpSpPr/>
          <p:nvPr/>
        </p:nvGrpSpPr>
        <p:grpSpPr>
          <a:xfrm>
            <a:off x="9302564" y="3529997"/>
            <a:ext cx="1525465" cy="1245564"/>
            <a:chOff x="4992780" y="1565195"/>
            <a:chExt cx="2411513" cy="2401012"/>
          </a:xfrm>
          <a:effectLst>
            <a:outerShdw blurRad="1066800" dist="1054100" dir="2700000" algn="tl" rotWithShape="0">
              <a:schemeClr val="bg1">
                <a:lumMod val="50000"/>
                <a:alpha val="40000"/>
              </a:schemeClr>
            </a:outerShdw>
          </a:effectLst>
        </p:grpSpPr>
        <p:grpSp>
          <p:nvGrpSpPr>
            <p:cNvPr id="69" name="组合 5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D5EAABB2-85EF-4D8C-9A36-4DDC95C63C10}"/>
                </a:ext>
              </a:extLst>
            </p:cNvPr>
            <p:cNvGrpSpPr/>
            <p:nvPr/>
          </p:nvGrpSpPr>
          <p:grpSpPr>
            <a:xfrm>
              <a:off x="4992780" y="1565195"/>
              <a:ext cx="2411513" cy="2401012"/>
              <a:chOff x="816429" y="816430"/>
              <a:chExt cx="2678664" cy="2667000"/>
            </a:xfrm>
          </p:grpSpPr>
          <p:sp>
            <p:nvSpPr>
              <p:cNvPr id="71" name="矩形: 圆角 53">
                <a:extLst>
                  <a:ext uri="{FF2B5EF4-FFF2-40B4-BE49-F238E27FC236}">
                    <a16:creationId xmlns:a16="http://schemas.microsoft.com/office/drawing/2014/main" id="{2E8189EB-0F1A-4045-84D8-0D74BD95F0BE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C2C2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72" name="矩形: 圆角 54">
                <a:extLst>
                  <a:ext uri="{FF2B5EF4-FFF2-40B4-BE49-F238E27FC236}">
                    <a16:creationId xmlns:a16="http://schemas.microsoft.com/office/drawing/2014/main" id="{1A5230E3-C37C-4252-B515-A47569AF024A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6163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70" name="文本框 5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6504580D-3DC6-4413-B59D-62EFD94B2734}"/>
                </a:ext>
              </a:extLst>
            </p:cNvPr>
            <p:cNvSpPr txBox="1"/>
            <p:nvPr/>
          </p:nvSpPr>
          <p:spPr>
            <a:xfrm>
              <a:off x="5484898" y="2033922"/>
              <a:ext cx="1535427" cy="1483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spc="300" dirty="0">
                  <a:solidFill>
                    <a:srgbClr val="6163B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D</a:t>
              </a:r>
              <a:endParaRPr lang="en-US" altLang="zh-CN" sz="5400" b="1" spc="300" dirty="0">
                <a:solidFill>
                  <a:srgbClr val="6163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73" name="TextBox 43">
            <a:extLst>
              <a:ext uri="{FF2B5EF4-FFF2-40B4-BE49-F238E27FC236}">
                <a16:creationId xmlns:a16="http://schemas.microsoft.com/office/drawing/2014/main" id="{BDA486FC-CF94-4EFC-9217-06B72ABA094F}"/>
              </a:ext>
            </a:extLst>
          </p:cNvPr>
          <p:cNvSpPr txBox="1"/>
          <p:nvPr/>
        </p:nvSpPr>
        <p:spPr>
          <a:xfrm>
            <a:off x="9839407" y="4982399"/>
            <a:ext cx="432811" cy="5393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68DA931-754E-4EBD-B2F9-976014F43345}"/>
              </a:ext>
            </a:extLst>
          </p:cNvPr>
          <p:cNvSpPr/>
          <p:nvPr/>
        </p:nvSpPr>
        <p:spPr>
          <a:xfrm>
            <a:off x="903217" y="1095683"/>
            <a:ext cx="10724676" cy="1309625"/>
          </a:xfrm>
          <a:prstGeom prst="roundRect">
            <a:avLst/>
          </a:prstGeom>
          <a:noFill/>
          <a:ln w="28575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2Na + 2H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→ 2NaOH + H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90C4F51-66A4-4A92-A1BA-E632CBEA8786}"/>
              </a:ext>
            </a:extLst>
          </p:cNvPr>
          <p:cNvSpPr/>
          <p:nvPr/>
        </p:nvSpPr>
        <p:spPr>
          <a:xfrm>
            <a:off x="1191256" y="4924693"/>
            <a:ext cx="1457052" cy="63204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384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7" grpId="0"/>
      <p:bldP spid="73" grpId="0"/>
      <p:bldP spid="74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reeform 6">
            <a:extLst>
              <a:ext uri="{FF2B5EF4-FFF2-40B4-BE49-F238E27FC236}">
                <a16:creationId xmlns:a16="http://schemas.microsoft.com/office/drawing/2014/main" id="{7AA50847-F574-4AEF-8FEF-E0783E9A2E14}"/>
              </a:ext>
            </a:extLst>
          </p:cNvPr>
          <p:cNvSpPr/>
          <p:nvPr/>
        </p:nvSpPr>
        <p:spPr>
          <a:xfrm>
            <a:off x="8465062" y="5229225"/>
            <a:ext cx="3728528" cy="1628775"/>
          </a:xfrm>
          <a:custGeom>
            <a:avLst/>
            <a:gdLst>
              <a:gd name="connsiteX0" fmla="*/ 2856319 w 2856319"/>
              <a:gd name="connsiteY0" fmla="*/ 0 h 1247758"/>
              <a:gd name="connsiteX1" fmla="*/ 2856319 w 2856319"/>
              <a:gd name="connsiteY1" fmla="*/ 1247758 h 1247758"/>
              <a:gd name="connsiteX2" fmla="*/ 3522 w 2856319"/>
              <a:gd name="connsiteY2" fmla="*/ 1247758 h 1247758"/>
              <a:gd name="connsiteX3" fmla="*/ 0 w 2856319"/>
              <a:gd name="connsiteY3" fmla="*/ 1164497 h 1247758"/>
              <a:gd name="connsiteX4" fmla="*/ 106202 w 2856319"/>
              <a:gd name="connsiteY4" fmla="*/ 891030 h 1247758"/>
              <a:gd name="connsiteX5" fmla="*/ 307984 w 2856319"/>
              <a:gd name="connsiteY5" fmla="*/ 758278 h 1247758"/>
              <a:gd name="connsiteX6" fmla="*/ 767304 w 2856319"/>
              <a:gd name="connsiteY6" fmla="*/ 665350 h 1247758"/>
              <a:gd name="connsiteX7" fmla="*/ 1712496 w 2856319"/>
              <a:gd name="connsiteY7" fmla="*/ 439674 h 1247758"/>
              <a:gd name="connsiteX8" fmla="*/ 2086857 w 2856319"/>
              <a:gd name="connsiteY8" fmla="*/ 301612 h 1247758"/>
              <a:gd name="connsiteX9" fmla="*/ 2649724 w 2856319"/>
              <a:gd name="connsiteY9" fmla="*/ 75933 h 1247758"/>
              <a:gd name="connsiteX10" fmla="*/ 2840803 w 2856319"/>
              <a:gd name="connsiteY10" fmla="*/ 4579 h 12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19" h="1247758">
                <a:moveTo>
                  <a:pt x="2856319" y="0"/>
                </a:moveTo>
                <a:lnTo>
                  <a:pt x="2856319" y="1247758"/>
                </a:lnTo>
                <a:lnTo>
                  <a:pt x="3522" y="1247758"/>
                </a:lnTo>
                <a:lnTo>
                  <a:pt x="0" y="1164497"/>
                </a:lnTo>
                <a:cubicBezTo>
                  <a:pt x="5310" y="1063605"/>
                  <a:pt x="34514" y="962714"/>
                  <a:pt x="106202" y="891030"/>
                </a:cubicBezTo>
                <a:cubicBezTo>
                  <a:pt x="161956" y="835272"/>
                  <a:pt x="233643" y="790138"/>
                  <a:pt x="307984" y="758278"/>
                </a:cubicBezTo>
                <a:cubicBezTo>
                  <a:pt x="454010" y="697211"/>
                  <a:pt x="610658" y="678627"/>
                  <a:pt x="767304" y="665350"/>
                </a:cubicBezTo>
                <a:cubicBezTo>
                  <a:pt x="1093874" y="641456"/>
                  <a:pt x="1415132" y="588356"/>
                  <a:pt x="1712496" y="439674"/>
                </a:cubicBezTo>
                <a:cubicBezTo>
                  <a:pt x="1831973" y="381263"/>
                  <a:pt x="1962069" y="349403"/>
                  <a:pt x="2086857" y="301612"/>
                </a:cubicBezTo>
                <a:cubicBezTo>
                  <a:pt x="2275363" y="227271"/>
                  <a:pt x="2463871" y="155584"/>
                  <a:pt x="2649724" y="75933"/>
                </a:cubicBezTo>
                <a:cubicBezTo>
                  <a:pt x="2712781" y="49382"/>
                  <a:pt x="2776501" y="25819"/>
                  <a:pt x="2840803" y="4579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Oval 42">
            <a:extLst>
              <a:ext uri="{FF2B5EF4-FFF2-40B4-BE49-F238E27FC236}">
                <a16:creationId xmlns:a16="http://schemas.microsoft.com/office/drawing/2014/main" id="{88355190-A28D-452F-8DDF-572A3510A7E1}"/>
              </a:ext>
            </a:extLst>
          </p:cNvPr>
          <p:cNvSpPr>
            <a:spLocks noChangeAspect="1"/>
          </p:cNvSpPr>
          <p:nvPr/>
        </p:nvSpPr>
        <p:spPr>
          <a:xfrm>
            <a:off x="7497264" y="3623824"/>
            <a:ext cx="1935595" cy="1935595"/>
          </a:xfrm>
          <a:prstGeom prst="ellipse">
            <a:avLst/>
          </a:prstGeom>
          <a:solidFill>
            <a:srgbClr val="C2C2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</a:p>
        </p:txBody>
      </p:sp>
      <p:sp>
        <p:nvSpPr>
          <p:cNvPr id="129" name="Oval 45">
            <a:extLst>
              <a:ext uri="{FF2B5EF4-FFF2-40B4-BE49-F238E27FC236}">
                <a16:creationId xmlns:a16="http://schemas.microsoft.com/office/drawing/2014/main" id="{E14D8F4F-F89A-4771-A5DF-DC8AA943832B}"/>
              </a:ext>
            </a:extLst>
          </p:cNvPr>
          <p:cNvSpPr>
            <a:spLocks noChangeAspect="1"/>
          </p:cNvSpPr>
          <p:nvPr/>
        </p:nvSpPr>
        <p:spPr>
          <a:xfrm>
            <a:off x="2950152" y="3623824"/>
            <a:ext cx="1935595" cy="1935595"/>
          </a:xfrm>
          <a:prstGeom prst="ellipse">
            <a:avLst/>
          </a:prstGeom>
          <a:solidFill>
            <a:srgbClr val="6163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</a:p>
        </p:txBody>
      </p:sp>
      <p:sp>
        <p:nvSpPr>
          <p:cNvPr id="130" name="Oval 50">
            <a:extLst>
              <a:ext uri="{FF2B5EF4-FFF2-40B4-BE49-F238E27FC236}">
                <a16:creationId xmlns:a16="http://schemas.microsoft.com/office/drawing/2014/main" id="{23F78816-5FB0-471D-BECB-7C74EE239A2C}"/>
              </a:ext>
            </a:extLst>
          </p:cNvPr>
          <p:cNvSpPr>
            <a:spLocks noChangeAspect="1"/>
          </p:cNvSpPr>
          <p:nvPr/>
        </p:nvSpPr>
        <p:spPr>
          <a:xfrm>
            <a:off x="4465856" y="3623824"/>
            <a:ext cx="1935595" cy="1935595"/>
          </a:xfrm>
          <a:prstGeom prst="ellipse">
            <a:avLst/>
          </a:prstGeom>
          <a:solidFill>
            <a:srgbClr val="C2C2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</a:p>
        </p:txBody>
      </p:sp>
      <p:sp>
        <p:nvSpPr>
          <p:cNvPr id="131" name="Oval 52">
            <a:extLst>
              <a:ext uri="{FF2B5EF4-FFF2-40B4-BE49-F238E27FC236}">
                <a16:creationId xmlns:a16="http://schemas.microsoft.com/office/drawing/2014/main" id="{2A491C57-EA41-4B3B-9CD5-903DB231802B}"/>
              </a:ext>
            </a:extLst>
          </p:cNvPr>
          <p:cNvSpPr>
            <a:spLocks noChangeAspect="1"/>
          </p:cNvSpPr>
          <p:nvPr/>
        </p:nvSpPr>
        <p:spPr>
          <a:xfrm>
            <a:off x="5981560" y="3623824"/>
            <a:ext cx="1935595" cy="1935595"/>
          </a:xfrm>
          <a:prstGeom prst="ellipse">
            <a:avLst/>
          </a:prstGeom>
          <a:solidFill>
            <a:srgbClr val="6163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</a:p>
        </p:txBody>
      </p:sp>
      <p:cxnSp>
        <p:nvCxnSpPr>
          <p:cNvPr id="132" name="Elbow Connector 53">
            <a:extLst>
              <a:ext uri="{FF2B5EF4-FFF2-40B4-BE49-F238E27FC236}">
                <a16:creationId xmlns:a16="http://schemas.microsoft.com/office/drawing/2014/main" id="{8698175A-5ABF-4C40-95CE-D0835816D800}"/>
              </a:ext>
            </a:extLst>
          </p:cNvPr>
          <p:cNvCxnSpPr/>
          <p:nvPr/>
        </p:nvCxnSpPr>
        <p:spPr>
          <a:xfrm flipV="1">
            <a:off x="8424517" y="2826722"/>
            <a:ext cx="1088824" cy="749961"/>
          </a:xfrm>
          <a:prstGeom prst="bentConnector3">
            <a:avLst>
              <a:gd name="adj1" fmla="val -1089"/>
            </a:avLst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headEnd type="oval"/>
            <a:tailEnd type="triangle"/>
          </a:ln>
          <a:effectLst/>
        </p:spPr>
      </p:cxnSp>
      <p:cxnSp>
        <p:nvCxnSpPr>
          <p:cNvPr id="133" name="Elbow Connector 54">
            <a:extLst>
              <a:ext uri="{FF2B5EF4-FFF2-40B4-BE49-F238E27FC236}">
                <a16:creationId xmlns:a16="http://schemas.microsoft.com/office/drawing/2014/main" id="{AE372530-DFA2-47A8-8B13-FEB9829C50B2}"/>
              </a:ext>
            </a:extLst>
          </p:cNvPr>
          <p:cNvCxnSpPr/>
          <p:nvPr/>
        </p:nvCxnSpPr>
        <p:spPr>
          <a:xfrm flipH="1" flipV="1">
            <a:off x="2811894" y="2849345"/>
            <a:ext cx="1088824" cy="749961"/>
          </a:xfrm>
          <a:prstGeom prst="bentConnector3">
            <a:avLst>
              <a:gd name="adj1" fmla="val -505"/>
            </a:avLst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headEnd type="oval"/>
            <a:tailEnd type="triangle"/>
          </a:ln>
          <a:effectLst/>
        </p:spPr>
      </p:cxnSp>
      <p:cxnSp>
        <p:nvCxnSpPr>
          <p:cNvPr id="149" name="Elbow Connector 70">
            <a:extLst>
              <a:ext uri="{FF2B5EF4-FFF2-40B4-BE49-F238E27FC236}">
                <a16:creationId xmlns:a16="http://schemas.microsoft.com/office/drawing/2014/main" id="{F372FAFA-4F1F-43B6-936B-5661DF2A0918}"/>
              </a:ext>
            </a:extLst>
          </p:cNvPr>
          <p:cNvCxnSpPr/>
          <p:nvPr/>
        </p:nvCxnSpPr>
        <p:spPr>
          <a:xfrm>
            <a:off x="6891582" y="5535404"/>
            <a:ext cx="1088824" cy="749961"/>
          </a:xfrm>
          <a:prstGeom prst="bentConnector3">
            <a:avLst>
              <a:gd name="adj1" fmla="val 78"/>
            </a:avLst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headEnd type="oval"/>
            <a:tailEnd type="triangle"/>
          </a:ln>
          <a:effectLst/>
        </p:spPr>
      </p:cxnSp>
      <p:cxnSp>
        <p:nvCxnSpPr>
          <p:cNvPr id="150" name="Elbow Connector 71">
            <a:extLst>
              <a:ext uri="{FF2B5EF4-FFF2-40B4-BE49-F238E27FC236}">
                <a16:creationId xmlns:a16="http://schemas.microsoft.com/office/drawing/2014/main" id="{616C4148-7617-4A6E-B200-69B09F45A439}"/>
              </a:ext>
            </a:extLst>
          </p:cNvPr>
          <p:cNvCxnSpPr/>
          <p:nvPr/>
        </p:nvCxnSpPr>
        <p:spPr>
          <a:xfrm flipH="1">
            <a:off x="4341334" y="5535404"/>
            <a:ext cx="1088824" cy="749961"/>
          </a:xfrm>
          <a:prstGeom prst="bentConnector3">
            <a:avLst>
              <a:gd name="adj1" fmla="val 467"/>
            </a:avLst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headEnd type="oval"/>
            <a:tailEnd type="triangle"/>
          </a:ln>
          <a:effectLst/>
        </p:spPr>
      </p:cxnSp>
      <p:sp>
        <p:nvSpPr>
          <p:cNvPr id="151" name="TextBox 72">
            <a:extLst>
              <a:ext uri="{FF2B5EF4-FFF2-40B4-BE49-F238E27FC236}">
                <a16:creationId xmlns:a16="http://schemas.microsoft.com/office/drawing/2014/main" id="{B97A13BF-50C3-4D91-9C5A-357947B2A83E}"/>
              </a:ext>
            </a:extLst>
          </p:cNvPr>
          <p:cNvSpPr txBox="1"/>
          <p:nvPr/>
        </p:nvSpPr>
        <p:spPr>
          <a:xfrm flipH="1">
            <a:off x="9621664" y="2506679"/>
            <a:ext cx="190276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NaBr</a:t>
            </a:r>
            <a:endParaRPr lang="en-US" sz="36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2" name="TextBox 73">
            <a:extLst>
              <a:ext uri="{FF2B5EF4-FFF2-40B4-BE49-F238E27FC236}">
                <a16:creationId xmlns:a16="http://schemas.microsoft.com/office/drawing/2014/main" id="{6D28C4BE-55FD-41BD-BF20-2CFC4844A3FC}"/>
              </a:ext>
            </a:extLst>
          </p:cNvPr>
          <p:cNvSpPr txBox="1"/>
          <p:nvPr/>
        </p:nvSpPr>
        <p:spPr>
          <a:xfrm flipH="1">
            <a:off x="836576" y="2506679"/>
            <a:ext cx="190276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36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3" name="TextBox 74">
            <a:extLst>
              <a:ext uri="{FF2B5EF4-FFF2-40B4-BE49-F238E27FC236}">
                <a16:creationId xmlns:a16="http://schemas.microsoft.com/office/drawing/2014/main" id="{B71D5EEF-E032-4F42-8CBF-C240FF18C629}"/>
              </a:ext>
            </a:extLst>
          </p:cNvPr>
          <p:cNvSpPr txBox="1"/>
          <p:nvPr/>
        </p:nvSpPr>
        <p:spPr>
          <a:xfrm flipH="1">
            <a:off x="8115908" y="5927238"/>
            <a:ext cx="190276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4" name="TextBox 75">
            <a:extLst>
              <a:ext uri="{FF2B5EF4-FFF2-40B4-BE49-F238E27FC236}">
                <a16:creationId xmlns:a16="http://schemas.microsoft.com/office/drawing/2014/main" id="{CCA16A0C-AC79-4D47-B84B-980CE30F8815}"/>
              </a:ext>
            </a:extLst>
          </p:cNvPr>
          <p:cNvSpPr txBox="1"/>
          <p:nvPr/>
        </p:nvSpPr>
        <p:spPr>
          <a:xfrm flipH="1">
            <a:off x="2303073" y="5927238"/>
            <a:ext cx="190276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F1FF8FA-BFDC-4980-BA94-5D27F919F554}"/>
              </a:ext>
            </a:extLst>
          </p:cNvPr>
          <p:cNvSpPr/>
          <p:nvPr/>
        </p:nvSpPr>
        <p:spPr>
          <a:xfrm>
            <a:off x="733662" y="510085"/>
            <a:ext cx="10724676" cy="1628775"/>
          </a:xfrm>
          <a:prstGeom prst="roundRect">
            <a:avLst/>
          </a:prstGeom>
          <a:noFill/>
          <a:ln w="28575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</a:t>
            </a:r>
            <a:r>
              <a:rPr lang="en-US" sz="3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NaBr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Cl</a:t>
            </a:r>
            <a:r>
              <a:rPr lang="en-US" sz="3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NaBr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 + Br</a:t>
            </a:r>
            <a:r>
              <a:rPr lang="en-US" sz="3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B166874-A214-4082-93E0-F5FFECC48A9F}"/>
              </a:ext>
            </a:extLst>
          </p:cNvPr>
          <p:cNvSpPr/>
          <p:nvPr/>
        </p:nvSpPr>
        <p:spPr>
          <a:xfrm>
            <a:off x="8863213" y="2365518"/>
            <a:ext cx="2661211" cy="92240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13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allAtOnce" animBg="1"/>
      <p:bldP spid="129" grpId="0" animBg="1"/>
      <p:bldP spid="130" grpId="0" animBg="1"/>
      <p:bldP spid="131" grpId="0" animBg="1"/>
      <p:bldP spid="151" grpId="0"/>
      <p:bldP spid="152" grpId="0"/>
      <p:bldP spid="153" grpId="0"/>
      <p:bldP spid="154" grpId="0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8">
            <a:extLst>
              <a:ext uri="{FF2B5EF4-FFF2-40B4-BE49-F238E27FC236}">
                <a16:creationId xmlns:a16="http://schemas.microsoft.com/office/drawing/2014/main" id="{329F817E-D461-457D-94A1-F04E1490E4AC}"/>
              </a:ext>
            </a:extLst>
          </p:cNvPr>
          <p:cNvGrpSpPr/>
          <p:nvPr/>
        </p:nvGrpSpPr>
        <p:grpSpPr>
          <a:xfrm>
            <a:off x="1922928" y="2971800"/>
            <a:ext cx="8381807" cy="1634269"/>
            <a:chOff x="1265326" y="2022530"/>
            <a:chExt cx="9661347" cy="2758174"/>
          </a:xfrm>
        </p:grpSpPr>
        <p:sp>
          <p:nvSpPr>
            <p:cNvPr id="17" name="Freeform 582">
              <a:extLst>
                <a:ext uri="{FF2B5EF4-FFF2-40B4-BE49-F238E27FC236}">
                  <a16:creationId xmlns:a16="http://schemas.microsoft.com/office/drawing/2014/main" id="{862C8AB0-9750-47C9-8A4A-51443D06A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0119" y="3400511"/>
              <a:ext cx="2760385" cy="1380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2" y="0"/>
                </a:cxn>
                <a:cxn ang="0">
                  <a:pos x="227" y="59"/>
                </a:cxn>
                <a:cxn ang="0">
                  <a:pos x="239" y="116"/>
                </a:cxn>
                <a:cxn ang="0">
                  <a:pos x="260" y="169"/>
                </a:cxn>
                <a:cxn ang="0">
                  <a:pos x="288" y="218"/>
                </a:cxn>
                <a:cxn ang="0">
                  <a:pos x="321" y="264"/>
                </a:cxn>
                <a:cxn ang="0">
                  <a:pos x="360" y="303"/>
                </a:cxn>
                <a:cxn ang="0">
                  <a:pos x="406" y="336"/>
                </a:cxn>
                <a:cxn ang="0">
                  <a:pos x="455" y="363"/>
                </a:cxn>
                <a:cxn ang="0">
                  <a:pos x="507" y="385"/>
                </a:cxn>
                <a:cxn ang="0">
                  <a:pos x="564" y="396"/>
                </a:cxn>
                <a:cxn ang="0">
                  <a:pos x="623" y="401"/>
                </a:cxn>
                <a:cxn ang="0">
                  <a:pos x="682" y="396"/>
                </a:cxn>
                <a:cxn ang="0">
                  <a:pos x="739" y="385"/>
                </a:cxn>
                <a:cxn ang="0">
                  <a:pos x="793" y="363"/>
                </a:cxn>
                <a:cxn ang="0">
                  <a:pos x="842" y="336"/>
                </a:cxn>
                <a:cxn ang="0">
                  <a:pos x="887" y="303"/>
                </a:cxn>
                <a:cxn ang="0">
                  <a:pos x="926" y="264"/>
                </a:cxn>
                <a:cxn ang="0">
                  <a:pos x="960" y="218"/>
                </a:cxn>
                <a:cxn ang="0">
                  <a:pos x="986" y="169"/>
                </a:cxn>
                <a:cxn ang="0">
                  <a:pos x="1008" y="116"/>
                </a:cxn>
                <a:cxn ang="0">
                  <a:pos x="1019" y="59"/>
                </a:cxn>
                <a:cxn ang="0">
                  <a:pos x="1024" y="0"/>
                </a:cxn>
                <a:cxn ang="0">
                  <a:pos x="1248" y="0"/>
                </a:cxn>
                <a:cxn ang="0">
                  <a:pos x="1243" y="79"/>
                </a:cxn>
                <a:cxn ang="0">
                  <a:pos x="1228" y="154"/>
                </a:cxn>
                <a:cxn ang="0">
                  <a:pos x="1206" y="226"/>
                </a:cxn>
                <a:cxn ang="0">
                  <a:pos x="1175" y="293"/>
                </a:cxn>
                <a:cxn ang="0">
                  <a:pos x="1137" y="357"/>
                </a:cxn>
                <a:cxn ang="0">
                  <a:pos x="1091" y="414"/>
                </a:cxn>
                <a:cxn ang="0">
                  <a:pos x="1039" y="466"/>
                </a:cxn>
                <a:cxn ang="0">
                  <a:pos x="980" y="512"/>
                </a:cxn>
                <a:cxn ang="0">
                  <a:pos x="918" y="550"/>
                </a:cxn>
                <a:cxn ang="0">
                  <a:pos x="849" y="581"/>
                </a:cxn>
                <a:cxn ang="0">
                  <a:pos x="777" y="604"/>
                </a:cxn>
                <a:cxn ang="0">
                  <a:pos x="702" y="619"/>
                </a:cxn>
                <a:cxn ang="0">
                  <a:pos x="623" y="624"/>
                </a:cxn>
                <a:cxn ang="0">
                  <a:pos x="545" y="619"/>
                </a:cxn>
                <a:cxn ang="0">
                  <a:pos x="469" y="604"/>
                </a:cxn>
                <a:cxn ang="0">
                  <a:pos x="398" y="581"/>
                </a:cxn>
                <a:cxn ang="0">
                  <a:pos x="330" y="550"/>
                </a:cxn>
                <a:cxn ang="0">
                  <a:pos x="268" y="512"/>
                </a:cxn>
                <a:cxn ang="0">
                  <a:pos x="209" y="466"/>
                </a:cxn>
                <a:cxn ang="0">
                  <a:pos x="157" y="414"/>
                </a:cxn>
                <a:cxn ang="0">
                  <a:pos x="111" y="357"/>
                </a:cxn>
                <a:cxn ang="0">
                  <a:pos x="74" y="293"/>
                </a:cxn>
                <a:cxn ang="0">
                  <a:pos x="43" y="226"/>
                </a:cxn>
                <a:cxn ang="0">
                  <a:pos x="20" y="154"/>
                </a:cxn>
                <a:cxn ang="0">
                  <a:pos x="5" y="79"/>
                </a:cxn>
                <a:cxn ang="0">
                  <a:pos x="0" y="0"/>
                </a:cxn>
              </a:cxnLst>
              <a:rect l="0" t="0" r="r" b="b"/>
              <a:pathLst>
                <a:path w="1248" h="624">
                  <a:moveTo>
                    <a:pt x="0" y="0"/>
                  </a:moveTo>
                  <a:lnTo>
                    <a:pt x="222" y="0"/>
                  </a:lnTo>
                  <a:lnTo>
                    <a:pt x="227" y="59"/>
                  </a:lnTo>
                  <a:lnTo>
                    <a:pt x="239" y="116"/>
                  </a:lnTo>
                  <a:lnTo>
                    <a:pt x="260" y="169"/>
                  </a:lnTo>
                  <a:lnTo>
                    <a:pt x="288" y="218"/>
                  </a:lnTo>
                  <a:lnTo>
                    <a:pt x="321" y="264"/>
                  </a:lnTo>
                  <a:lnTo>
                    <a:pt x="360" y="303"/>
                  </a:lnTo>
                  <a:lnTo>
                    <a:pt x="406" y="336"/>
                  </a:lnTo>
                  <a:lnTo>
                    <a:pt x="455" y="363"/>
                  </a:lnTo>
                  <a:lnTo>
                    <a:pt x="507" y="385"/>
                  </a:lnTo>
                  <a:lnTo>
                    <a:pt x="564" y="396"/>
                  </a:lnTo>
                  <a:lnTo>
                    <a:pt x="623" y="401"/>
                  </a:lnTo>
                  <a:lnTo>
                    <a:pt x="682" y="396"/>
                  </a:lnTo>
                  <a:lnTo>
                    <a:pt x="739" y="385"/>
                  </a:lnTo>
                  <a:lnTo>
                    <a:pt x="793" y="363"/>
                  </a:lnTo>
                  <a:lnTo>
                    <a:pt x="842" y="336"/>
                  </a:lnTo>
                  <a:lnTo>
                    <a:pt x="887" y="303"/>
                  </a:lnTo>
                  <a:lnTo>
                    <a:pt x="926" y="264"/>
                  </a:lnTo>
                  <a:lnTo>
                    <a:pt x="960" y="218"/>
                  </a:lnTo>
                  <a:lnTo>
                    <a:pt x="986" y="169"/>
                  </a:lnTo>
                  <a:lnTo>
                    <a:pt x="1008" y="116"/>
                  </a:lnTo>
                  <a:lnTo>
                    <a:pt x="1019" y="59"/>
                  </a:lnTo>
                  <a:lnTo>
                    <a:pt x="1024" y="0"/>
                  </a:lnTo>
                  <a:lnTo>
                    <a:pt x="1248" y="0"/>
                  </a:lnTo>
                  <a:lnTo>
                    <a:pt x="1243" y="79"/>
                  </a:lnTo>
                  <a:lnTo>
                    <a:pt x="1228" y="154"/>
                  </a:lnTo>
                  <a:lnTo>
                    <a:pt x="1206" y="226"/>
                  </a:lnTo>
                  <a:lnTo>
                    <a:pt x="1175" y="293"/>
                  </a:lnTo>
                  <a:lnTo>
                    <a:pt x="1137" y="357"/>
                  </a:lnTo>
                  <a:lnTo>
                    <a:pt x="1091" y="414"/>
                  </a:lnTo>
                  <a:lnTo>
                    <a:pt x="1039" y="466"/>
                  </a:lnTo>
                  <a:lnTo>
                    <a:pt x="980" y="512"/>
                  </a:lnTo>
                  <a:lnTo>
                    <a:pt x="918" y="550"/>
                  </a:lnTo>
                  <a:lnTo>
                    <a:pt x="849" y="581"/>
                  </a:lnTo>
                  <a:lnTo>
                    <a:pt x="777" y="604"/>
                  </a:lnTo>
                  <a:lnTo>
                    <a:pt x="702" y="619"/>
                  </a:lnTo>
                  <a:lnTo>
                    <a:pt x="623" y="624"/>
                  </a:lnTo>
                  <a:lnTo>
                    <a:pt x="545" y="619"/>
                  </a:lnTo>
                  <a:lnTo>
                    <a:pt x="469" y="604"/>
                  </a:lnTo>
                  <a:lnTo>
                    <a:pt x="398" y="581"/>
                  </a:lnTo>
                  <a:lnTo>
                    <a:pt x="330" y="550"/>
                  </a:lnTo>
                  <a:lnTo>
                    <a:pt x="268" y="512"/>
                  </a:lnTo>
                  <a:lnTo>
                    <a:pt x="209" y="466"/>
                  </a:lnTo>
                  <a:lnTo>
                    <a:pt x="157" y="414"/>
                  </a:lnTo>
                  <a:lnTo>
                    <a:pt x="111" y="357"/>
                  </a:lnTo>
                  <a:lnTo>
                    <a:pt x="74" y="293"/>
                  </a:lnTo>
                  <a:lnTo>
                    <a:pt x="43" y="226"/>
                  </a:lnTo>
                  <a:lnTo>
                    <a:pt x="20" y="154"/>
                  </a:lnTo>
                  <a:lnTo>
                    <a:pt x="5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584">
              <a:extLst>
                <a:ext uri="{FF2B5EF4-FFF2-40B4-BE49-F238E27FC236}">
                  <a16:creationId xmlns:a16="http://schemas.microsoft.com/office/drawing/2014/main" id="{7047BD8E-C6E5-494A-8840-C9F078891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188" y="2022530"/>
              <a:ext cx="2755961" cy="1377981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702" y="5"/>
                </a:cxn>
                <a:cxn ang="0">
                  <a:pos x="777" y="19"/>
                </a:cxn>
                <a:cxn ang="0">
                  <a:pos x="849" y="42"/>
                </a:cxn>
                <a:cxn ang="0">
                  <a:pos x="916" y="73"/>
                </a:cxn>
                <a:cxn ang="0">
                  <a:pos x="980" y="111"/>
                </a:cxn>
                <a:cxn ang="0">
                  <a:pos x="1037" y="157"/>
                </a:cxn>
                <a:cxn ang="0">
                  <a:pos x="1089" y="209"/>
                </a:cxn>
                <a:cxn ang="0">
                  <a:pos x="1135" y="268"/>
                </a:cxn>
                <a:cxn ang="0">
                  <a:pos x="1173" y="330"/>
                </a:cxn>
                <a:cxn ang="0">
                  <a:pos x="1204" y="397"/>
                </a:cxn>
                <a:cxn ang="0">
                  <a:pos x="1227" y="469"/>
                </a:cxn>
                <a:cxn ang="0">
                  <a:pos x="1242" y="545"/>
                </a:cxn>
                <a:cxn ang="0">
                  <a:pos x="1246" y="623"/>
                </a:cxn>
                <a:cxn ang="0">
                  <a:pos x="1024" y="623"/>
                </a:cxn>
                <a:cxn ang="0">
                  <a:pos x="1019" y="564"/>
                </a:cxn>
                <a:cxn ang="0">
                  <a:pos x="1008" y="507"/>
                </a:cxn>
                <a:cxn ang="0">
                  <a:pos x="986" y="455"/>
                </a:cxn>
                <a:cxn ang="0">
                  <a:pos x="959" y="405"/>
                </a:cxn>
                <a:cxn ang="0">
                  <a:pos x="926" y="360"/>
                </a:cxn>
                <a:cxn ang="0">
                  <a:pos x="887" y="320"/>
                </a:cxn>
                <a:cxn ang="0">
                  <a:pos x="841" y="288"/>
                </a:cxn>
                <a:cxn ang="0">
                  <a:pos x="792" y="260"/>
                </a:cxn>
                <a:cxn ang="0">
                  <a:pos x="739" y="239"/>
                </a:cxn>
                <a:cxn ang="0">
                  <a:pos x="682" y="227"/>
                </a:cxn>
                <a:cxn ang="0">
                  <a:pos x="623" y="222"/>
                </a:cxn>
                <a:cxn ang="0">
                  <a:pos x="564" y="227"/>
                </a:cxn>
                <a:cxn ang="0">
                  <a:pos x="507" y="239"/>
                </a:cxn>
                <a:cxn ang="0">
                  <a:pos x="455" y="260"/>
                </a:cxn>
                <a:cxn ang="0">
                  <a:pos x="406" y="288"/>
                </a:cxn>
                <a:cxn ang="0">
                  <a:pos x="360" y="320"/>
                </a:cxn>
                <a:cxn ang="0">
                  <a:pos x="321" y="360"/>
                </a:cxn>
                <a:cxn ang="0">
                  <a:pos x="288" y="405"/>
                </a:cxn>
                <a:cxn ang="0">
                  <a:pos x="260" y="455"/>
                </a:cxn>
                <a:cxn ang="0">
                  <a:pos x="239" y="507"/>
                </a:cxn>
                <a:cxn ang="0">
                  <a:pos x="227" y="564"/>
                </a:cxn>
                <a:cxn ang="0">
                  <a:pos x="223" y="623"/>
                </a:cxn>
                <a:cxn ang="0">
                  <a:pos x="0" y="623"/>
                </a:cxn>
                <a:cxn ang="0">
                  <a:pos x="5" y="545"/>
                </a:cxn>
                <a:cxn ang="0">
                  <a:pos x="20" y="469"/>
                </a:cxn>
                <a:cxn ang="0">
                  <a:pos x="43" y="397"/>
                </a:cxn>
                <a:cxn ang="0">
                  <a:pos x="74" y="330"/>
                </a:cxn>
                <a:cxn ang="0">
                  <a:pos x="111" y="268"/>
                </a:cxn>
                <a:cxn ang="0">
                  <a:pos x="157" y="209"/>
                </a:cxn>
                <a:cxn ang="0">
                  <a:pos x="209" y="157"/>
                </a:cxn>
                <a:cxn ang="0">
                  <a:pos x="268" y="111"/>
                </a:cxn>
                <a:cxn ang="0">
                  <a:pos x="330" y="73"/>
                </a:cxn>
                <a:cxn ang="0">
                  <a:pos x="398" y="42"/>
                </a:cxn>
                <a:cxn ang="0">
                  <a:pos x="470" y="19"/>
                </a:cxn>
                <a:cxn ang="0">
                  <a:pos x="545" y="5"/>
                </a:cxn>
                <a:cxn ang="0">
                  <a:pos x="623" y="0"/>
                </a:cxn>
              </a:cxnLst>
              <a:rect l="0" t="0" r="r" b="b"/>
              <a:pathLst>
                <a:path w="1246" h="623">
                  <a:moveTo>
                    <a:pt x="623" y="0"/>
                  </a:moveTo>
                  <a:lnTo>
                    <a:pt x="702" y="5"/>
                  </a:lnTo>
                  <a:lnTo>
                    <a:pt x="777" y="19"/>
                  </a:lnTo>
                  <a:lnTo>
                    <a:pt x="849" y="42"/>
                  </a:lnTo>
                  <a:lnTo>
                    <a:pt x="916" y="73"/>
                  </a:lnTo>
                  <a:lnTo>
                    <a:pt x="980" y="111"/>
                  </a:lnTo>
                  <a:lnTo>
                    <a:pt x="1037" y="157"/>
                  </a:lnTo>
                  <a:lnTo>
                    <a:pt x="1089" y="209"/>
                  </a:lnTo>
                  <a:lnTo>
                    <a:pt x="1135" y="268"/>
                  </a:lnTo>
                  <a:lnTo>
                    <a:pt x="1173" y="330"/>
                  </a:lnTo>
                  <a:lnTo>
                    <a:pt x="1204" y="397"/>
                  </a:lnTo>
                  <a:lnTo>
                    <a:pt x="1227" y="469"/>
                  </a:lnTo>
                  <a:lnTo>
                    <a:pt x="1242" y="545"/>
                  </a:lnTo>
                  <a:lnTo>
                    <a:pt x="1246" y="623"/>
                  </a:lnTo>
                  <a:lnTo>
                    <a:pt x="1024" y="623"/>
                  </a:lnTo>
                  <a:lnTo>
                    <a:pt x="1019" y="564"/>
                  </a:lnTo>
                  <a:lnTo>
                    <a:pt x="1008" y="507"/>
                  </a:lnTo>
                  <a:lnTo>
                    <a:pt x="986" y="455"/>
                  </a:lnTo>
                  <a:lnTo>
                    <a:pt x="959" y="405"/>
                  </a:lnTo>
                  <a:lnTo>
                    <a:pt x="926" y="360"/>
                  </a:lnTo>
                  <a:lnTo>
                    <a:pt x="887" y="320"/>
                  </a:lnTo>
                  <a:lnTo>
                    <a:pt x="841" y="288"/>
                  </a:lnTo>
                  <a:lnTo>
                    <a:pt x="792" y="260"/>
                  </a:lnTo>
                  <a:lnTo>
                    <a:pt x="739" y="239"/>
                  </a:lnTo>
                  <a:lnTo>
                    <a:pt x="682" y="227"/>
                  </a:lnTo>
                  <a:lnTo>
                    <a:pt x="623" y="222"/>
                  </a:lnTo>
                  <a:lnTo>
                    <a:pt x="564" y="227"/>
                  </a:lnTo>
                  <a:lnTo>
                    <a:pt x="507" y="239"/>
                  </a:lnTo>
                  <a:lnTo>
                    <a:pt x="455" y="260"/>
                  </a:lnTo>
                  <a:lnTo>
                    <a:pt x="406" y="288"/>
                  </a:lnTo>
                  <a:lnTo>
                    <a:pt x="360" y="320"/>
                  </a:lnTo>
                  <a:lnTo>
                    <a:pt x="321" y="360"/>
                  </a:lnTo>
                  <a:lnTo>
                    <a:pt x="288" y="405"/>
                  </a:lnTo>
                  <a:lnTo>
                    <a:pt x="260" y="455"/>
                  </a:lnTo>
                  <a:lnTo>
                    <a:pt x="239" y="507"/>
                  </a:lnTo>
                  <a:lnTo>
                    <a:pt x="227" y="564"/>
                  </a:lnTo>
                  <a:lnTo>
                    <a:pt x="223" y="623"/>
                  </a:lnTo>
                  <a:lnTo>
                    <a:pt x="0" y="623"/>
                  </a:lnTo>
                  <a:lnTo>
                    <a:pt x="5" y="545"/>
                  </a:lnTo>
                  <a:lnTo>
                    <a:pt x="20" y="469"/>
                  </a:lnTo>
                  <a:lnTo>
                    <a:pt x="43" y="397"/>
                  </a:lnTo>
                  <a:lnTo>
                    <a:pt x="74" y="330"/>
                  </a:lnTo>
                  <a:lnTo>
                    <a:pt x="111" y="268"/>
                  </a:lnTo>
                  <a:lnTo>
                    <a:pt x="157" y="209"/>
                  </a:lnTo>
                  <a:lnTo>
                    <a:pt x="209" y="157"/>
                  </a:lnTo>
                  <a:lnTo>
                    <a:pt x="268" y="111"/>
                  </a:lnTo>
                  <a:lnTo>
                    <a:pt x="330" y="73"/>
                  </a:lnTo>
                  <a:lnTo>
                    <a:pt x="398" y="42"/>
                  </a:lnTo>
                  <a:lnTo>
                    <a:pt x="470" y="19"/>
                  </a:lnTo>
                  <a:lnTo>
                    <a:pt x="545" y="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DBDB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586">
              <a:extLst>
                <a:ext uri="{FF2B5EF4-FFF2-40B4-BE49-F238E27FC236}">
                  <a16:creationId xmlns:a16="http://schemas.microsoft.com/office/drawing/2014/main" id="{0B216672-AAF4-45C8-8DA6-ED068E836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257" y="3400511"/>
              <a:ext cx="2758174" cy="1380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3" y="0"/>
                </a:cxn>
                <a:cxn ang="0">
                  <a:pos x="227" y="59"/>
                </a:cxn>
                <a:cxn ang="0">
                  <a:pos x="239" y="116"/>
                </a:cxn>
                <a:cxn ang="0">
                  <a:pos x="260" y="169"/>
                </a:cxn>
                <a:cxn ang="0">
                  <a:pos x="288" y="218"/>
                </a:cxn>
                <a:cxn ang="0">
                  <a:pos x="321" y="264"/>
                </a:cxn>
                <a:cxn ang="0">
                  <a:pos x="360" y="303"/>
                </a:cxn>
                <a:cxn ang="0">
                  <a:pos x="406" y="336"/>
                </a:cxn>
                <a:cxn ang="0">
                  <a:pos x="455" y="363"/>
                </a:cxn>
                <a:cxn ang="0">
                  <a:pos x="507" y="385"/>
                </a:cxn>
                <a:cxn ang="0">
                  <a:pos x="564" y="396"/>
                </a:cxn>
                <a:cxn ang="0">
                  <a:pos x="623" y="401"/>
                </a:cxn>
                <a:cxn ang="0">
                  <a:pos x="682" y="396"/>
                </a:cxn>
                <a:cxn ang="0">
                  <a:pos x="739" y="385"/>
                </a:cxn>
                <a:cxn ang="0">
                  <a:pos x="792" y="363"/>
                </a:cxn>
                <a:cxn ang="0">
                  <a:pos x="841" y="336"/>
                </a:cxn>
                <a:cxn ang="0">
                  <a:pos x="887" y="303"/>
                </a:cxn>
                <a:cxn ang="0">
                  <a:pos x="926" y="264"/>
                </a:cxn>
                <a:cxn ang="0">
                  <a:pos x="959" y="218"/>
                </a:cxn>
                <a:cxn ang="0">
                  <a:pos x="986" y="169"/>
                </a:cxn>
                <a:cxn ang="0">
                  <a:pos x="1008" y="116"/>
                </a:cxn>
                <a:cxn ang="0">
                  <a:pos x="1019" y="59"/>
                </a:cxn>
                <a:cxn ang="0">
                  <a:pos x="1024" y="0"/>
                </a:cxn>
                <a:cxn ang="0">
                  <a:pos x="1247" y="0"/>
                </a:cxn>
                <a:cxn ang="0">
                  <a:pos x="1242" y="79"/>
                </a:cxn>
                <a:cxn ang="0">
                  <a:pos x="1227" y="154"/>
                </a:cxn>
                <a:cxn ang="0">
                  <a:pos x="1204" y="226"/>
                </a:cxn>
                <a:cxn ang="0">
                  <a:pos x="1173" y="293"/>
                </a:cxn>
                <a:cxn ang="0">
                  <a:pos x="1135" y="357"/>
                </a:cxn>
                <a:cxn ang="0">
                  <a:pos x="1089" y="414"/>
                </a:cxn>
                <a:cxn ang="0">
                  <a:pos x="1037" y="466"/>
                </a:cxn>
                <a:cxn ang="0">
                  <a:pos x="980" y="512"/>
                </a:cxn>
                <a:cxn ang="0">
                  <a:pos x="916" y="550"/>
                </a:cxn>
                <a:cxn ang="0">
                  <a:pos x="849" y="581"/>
                </a:cxn>
                <a:cxn ang="0">
                  <a:pos x="777" y="604"/>
                </a:cxn>
                <a:cxn ang="0">
                  <a:pos x="702" y="619"/>
                </a:cxn>
                <a:cxn ang="0">
                  <a:pos x="623" y="624"/>
                </a:cxn>
                <a:cxn ang="0">
                  <a:pos x="545" y="619"/>
                </a:cxn>
                <a:cxn ang="0">
                  <a:pos x="470" y="604"/>
                </a:cxn>
                <a:cxn ang="0">
                  <a:pos x="398" y="581"/>
                </a:cxn>
                <a:cxn ang="0">
                  <a:pos x="330" y="550"/>
                </a:cxn>
                <a:cxn ang="0">
                  <a:pos x="267" y="512"/>
                </a:cxn>
                <a:cxn ang="0">
                  <a:pos x="209" y="466"/>
                </a:cxn>
                <a:cxn ang="0">
                  <a:pos x="157" y="414"/>
                </a:cxn>
                <a:cxn ang="0">
                  <a:pos x="111" y="357"/>
                </a:cxn>
                <a:cxn ang="0">
                  <a:pos x="74" y="293"/>
                </a:cxn>
                <a:cxn ang="0">
                  <a:pos x="43" y="226"/>
                </a:cxn>
                <a:cxn ang="0">
                  <a:pos x="20" y="154"/>
                </a:cxn>
                <a:cxn ang="0">
                  <a:pos x="5" y="79"/>
                </a:cxn>
                <a:cxn ang="0">
                  <a:pos x="0" y="0"/>
                </a:cxn>
              </a:cxnLst>
              <a:rect l="0" t="0" r="r" b="b"/>
              <a:pathLst>
                <a:path w="1247" h="624">
                  <a:moveTo>
                    <a:pt x="0" y="0"/>
                  </a:moveTo>
                  <a:lnTo>
                    <a:pt x="223" y="0"/>
                  </a:lnTo>
                  <a:lnTo>
                    <a:pt x="227" y="59"/>
                  </a:lnTo>
                  <a:lnTo>
                    <a:pt x="239" y="116"/>
                  </a:lnTo>
                  <a:lnTo>
                    <a:pt x="260" y="169"/>
                  </a:lnTo>
                  <a:lnTo>
                    <a:pt x="288" y="218"/>
                  </a:lnTo>
                  <a:lnTo>
                    <a:pt x="321" y="264"/>
                  </a:lnTo>
                  <a:lnTo>
                    <a:pt x="360" y="303"/>
                  </a:lnTo>
                  <a:lnTo>
                    <a:pt x="406" y="336"/>
                  </a:lnTo>
                  <a:lnTo>
                    <a:pt x="455" y="363"/>
                  </a:lnTo>
                  <a:lnTo>
                    <a:pt x="507" y="385"/>
                  </a:lnTo>
                  <a:lnTo>
                    <a:pt x="564" y="396"/>
                  </a:lnTo>
                  <a:lnTo>
                    <a:pt x="623" y="401"/>
                  </a:lnTo>
                  <a:lnTo>
                    <a:pt x="682" y="396"/>
                  </a:lnTo>
                  <a:lnTo>
                    <a:pt x="739" y="385"/>
                  </a:lnTo>
                  <a:lnTo>
                    <a:pt x="792" y="363"/>
                  </a:lnTo>
                  <a:lnTo>
                    <a:pt x="841" y="336"/>
                  </a:lnTo>
                  <a:lnTo>
                    <a:pt x="887" y="303"/>
                  </a:lnTo>
                  <a:lnTo>
                    <a:pt x="926" y="264"/>
                  </a:lnTo>
                  <a:lnTo>
                    <a:pt x="959" y="218"/>
                  </a:lnTo>
                  <a:lnTo>
                    <a:pt x="986" y="169"/>
                  </a:lnTo>
                  <a:lnTo>
                    <a:pt x="1008" y="116"/>
                  </a:lnTo>
                  <a:lnTo>
                    <a:pt x="1019" y="59"/>
                  </a:lnTo>
                  <a:lnTo>
                    <a:pt x="1024" y="0"/>
                  </a:lnTo>
                  <a:lnTo>
                    <a:pt x="1247" y="0"/>
                  </a:lnTo>
                  <a:lnTo>
                    <a:pt x="1242" y="79"/>
                  </a:lnTo>
                  <a:lnTo>
                    <a:pt x="1227" y="154"/>
                  </a:lnTo>
                  <a:lnTo>
                    <a:pt x="1204" y="226"/>
                  </a:lnTo>
                  <a:lnTo>
                    <a:pt x="1173" y="293"/>
                  </a:lnTo>
                  <a:lnTo>
                    <a:pt x="1135" y="357"/>
                  </a:lnTo>
                  <a:lnTo>
                    <a:pt x="1089" y="414"/>
                  </a:lnTo>
                  <a:lnTo>
                    <a:pt x="1037" y="466"/>
                  </a:lnTo>
                  <a:lnTo>
                    <a:pt x="980" y="512"/>
                  </a:lnTo>
                  <a:lnTo>
                    <a:pt x="916" y="550"/>
                  </a:lnTo>
                  <a:lnTo>
                    <a:pt x="849" y="581"/>
                  </a:lnTo>
                  <a:lnTo>
                    <a:pt x="777" y="604"/>
                  </a:lnTo>
                  <a:lnTo>
                    <a:pt x="702" y="619"/>
                  </a:lnTo>
                  <a:lnTo>
                    <a:pt x="623" y="624"/>
                  </a:lnTo>
                  <a:lnTo>
                    <a:pt x="545" y="619"/>
                  </a:lnTo>
                  <a:lnTo>
                    <a:pt x="470" y="604"/>
                  </a:lnTo>
                  <a:lnTo>
                    <a:pt x="398" y="581"/>
                  </a:lnTo>
                  <a:lnTo>
                    <a:pt x="330" y="550"/>
                  </a:lnTo>
                  <a:lnTo>
                    <a:pt x="267" y="512"/>
                  </a:lnTo>
                  <a:lnTo>
                    <a:pt x="209" y="466"/>
                  </a:lnTo>
                  <a:lnTo>
                    <a:pt x="157" y="414"/>
                  </a:lnTo>
                  <a:lnTo>
                    <a:pt x="111" y="357"/>
                  </a:lnTo>
                  <a:lnTo>
                    <a:pt x="74" y="293"/>
                  </a:lnTo>
                  <a:lnTo>
                    <a:pt x="43" y="226"/>
                  </a:lnTo>
                  <a:lnTo>
                    <a:pt x="20" y="154"/>
                  </a:lnTo>
                  <a:lnTo>
                    <a:pt x="5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588">
              <a:extLst>
                <a:ext uri="{FF2B5EF4-FFF2-40B4-BE49-F238E27FC236}">
                  <a16:creationId xmlns:a16="http://schemas.microsoft.com/office/drawing/2014/main" id="{62EFBFBE-DD04-4B16-9763-70C95D4E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326" y="2022530"/>
              <a:ext cx="2758174" cy="1377981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702" y="5"/>
                </a:cxn>
                <a:cxn ang="0">
                  <a:pos x="777" y="19"/>
                </a:cxn>
                <a:cxn ang="0">
                  <a:pos x="849" y="42"/>
                </a:cxn>
                <a:cxn ang="0">
                  <a:pos x="916" y="73"/>
                </a:cxn>
                <a:cxn ang="0">
                  <a:pos x="978" y="111"/>
                </a:cxn>
                <a:cxn ang="0">
                  <a:pos x="1037" y="157"/>
                </a:cxn>
                <a:cxn ang="0">
                  <a:pos x="1089" y="209"/>
                </a:cxn>
                <a:cxn ang="0">
                  <a:pos x="1135" y="268"/>
                </a:cxn>
                <a:cxn ang="0">
                  <a:pos x="1173" y="330"/>
                </a:cxn>
                <a:cxn ang="0">
                  <a:pos x="1204" y="397"/>
                </a:cxn>
                <a:cxn ang="0">
                  <a:pos x="1227" y="469"/>
                </a:cxn>
                <a:cxn ang="0">
                  <a:pos x="1242" y="545"/>
                </a:cxn>
                <a:cxn ang="0">
                  <a:pos x="1247" y="623"/>
                </a:cxn>
                <a:cxn ang="0">
                  <a:pos x="1024" y="623"/>
                </a:cxn>
                <a:cxn ang="0">
                  <a:pos x="1019" y="564"/>
                </a:cxn>
                <a:cxn ang="0">
                  <a:pos x="1008" y="507"/>
                </a:cxn>
                <a:cxn ang="0">
                  <a:pos x="986" y="455"/>
                </a:cxn>
                <a:cxn ang="0">
                  <a:pos x="959" y="405"/>
                </a:cxn>
                <a:cxn ang="0">
                  <a:pos x="926" y="360"/>
                </a:cxn>
                <a:cxn ang="0">
                  <a:pos x="887" y="320"/>
                </a:cxn>
                <a:cxn ang="0">
                  <a:pos x="841" y="288"/>
                </a:cxn>
                <a:cxn ang="0">
                  <a:pos x="792" y="260"/>
                </a:cxn>
                <a:cxn ang="0">
                  <a:pos x="739" y="239"/>
                </a:cxn>
                <a:cxn ang="0">
                  <a:pos x="682" y="227"/>
                </a:cxn>
                <a:cxn ang="0">
                  <a:pos x="623" y="222"/>
                </a:cxn>
                <a:cxn ang="0">
                  <a:pos x="564" y="227"/>
                </a:cxn>
                <a:cxn ang="0">
                  <a:pos x="507" y="239"/>
                </a:cxn>
                <a:cxn ang="0">
                  <a:pos x="455" y="260"/>
                </a:cxn>
                <a:cxn ang="0">
                  <a:pos x="406" y="288"/>
                </a:cxn>
                <a:cxn ang="0">
                  <a:pos x="360" y="320"/>
                </a:cxn>
                <a:cxn ang="0">
                  <a:pos x="321" y="360"/>
                </a:cxn>
                <a:cxn ang="0">
                  <a:pos x="288" y="405"/>
                </a:cxn>
                <a:cxn ang="0">
                  <a:pos x="260" y="455"/>
                </a:cxn>
                <a:cxn ang="0">
                  <a:pos x="239" y="507"/>
                </a:cxn>
                <a:cxn ang="0">
                  <a:pos x="227" y="564"/>
                </a:cxn>
                <a:cxn ang="0">
                  <a:pos x="223" y="623"/>
                </a:cxn>
                <a:cxn ang="0">
                  <a:pos x="0" y="623"/>
                </a:cxn>
                <a:cxn ang="0">
                  <a:pos x="5" y="545"/>
                </a:cxn>
                <a:cxn ang="0">
                  <a:pos x="20" y="469"/>
                </a:cxn>
                <a:cxn ang="0">
                  <a:pos x="43" y="397"/>
                </a:cxn>
                <a:cxn ang="0">
                  <a:pos x="74" y="330"/>
                </a:cxn>
                <a:cxn ang="0">
                  <a:pos x="111" y="268"/>
                </a:cxn>
                <a:cxn ang="0">
                  <a:pos x="157" y="209"/>
                </a:cxn>
                <a:cxn ang="0">
                  <a:pos x="209" y="157"/>
                </a:cxn>
                <a:cxn ang="0">
                  <a:pos x="267" y="111"/>
                </a:cxn>
                <a:cxn ang="0">
                  <a:pos x="331" y="73"/>
                </a:cxn>
                <a:cxn ang="0">
                  <a:pos x="398" y="42"/>
                </a:cxn>
                <a:cxn ang="0">
                  <a:pos x="470" y="19"/>
                </a:cxn>
                <a:cxn ang="0">
                  <a:pos x="545" y="5"/>
                </a:cxn>
                <a:cxn ang="0">
                  <a:pos x="623" y="0"/>
                </a:cxn>
              </a:cxnLst>
              <a:rect l="0" t="0" r="r" b="b"/>
              <a:pathLst>
                <a:path w="1247" h="623">
                  <a:moveTo>
                    <a:pt x="623" y="0"/>
                  </a:moveTo>
                  <a:lnTo>
                    <a:pt x="702" y="5"/>
                  </a:lnTo>
                  <a:lnTo>
                    <a:pt x="777" y="19"/>
                  </a:lnTo>
                  <a:lnTo>
                    <a:pt x="849" y="42"/>
                  </a:lnTo>
                  <a:lnTo>
                    <a:pt x="916" y="73"/>
                  </a:lnTo>
                  <a:lnTo>
                    <a:pt x="978" y="111"/>
                  </a:lnTo>
                  <a:lnTo>
                    <a:pt x="1037" y="157"/>
                  </a:lnTo>
                  <a:lnTo>
                    <a:pt x="1089" y="209"/>
                  </a:lnTo>
                  <a:lnTo>
                    <a:pt x="1135" y="268"/>
                  </a:lnTo>
                  <a:lnTo>
                    <a:pt x="1173" y="330"/>
                  </a:lnTo>
                  <a:lnTo>
                    <a:pt x="1204" y="397"/>
                  </a:lnTo>
                  <a:lnTo>
                    <a:pt x="1227" y="469"/>
                  </a:lnTo>
                  <a:lnTo>
                    <a:pt x="1242" y="545"/>
                  </a:lnTo>
                  <a:lnTo>
                    <a:pt x="1247" y="623"/>
                  </a:lnTo>
                  <a:lnTo>
                    <a:pt x="1024" y="623"/>
                  </a:lnTo>
                  <a:lnTo>
                    <a:pt x="1019" y="564"/>
                  </a:lnTo>
                  <a:lnTo>
                    <a:pt x="1008" y="507"/>
                  </a:lnTo>
                  <a:lnTo>
                    <a:pt x="986" y="455"/>
                  </a:lnTo>
                  <a:lnTo>
                    <a:pt x="959" y="405"/>
                  </a:lnTo>
                  <a:lnTo>
                    <a:pt x="926" y="360"/>
                  </a:lnTo>
                  <a:lnTo>
                    <a:pt x="887" y="320"/>
                  </a:lnTo>
                  <a:lnTo>
                    <a:pt x="841" y="288"/>
                  </a:lnTo>
                  <a:lnTo>
                    <a:pt x="792" y="260"/>
                  </a:lnTo>
                  <a:lnTo>
                    <a:pt x="739" y="239"/>
                  </a:lnTo>
                  <a:lnTo>
                    <a:pt x="682" y="227"/>
                  </a:lnTo>
                  <a:lnTo>
                    <a:pt x="623" y="222"/>
                  </a:lnTo>
                  <a:lnTo>
                    <a:pt x="564" y="227"/>
                  </a:lnTo>
                  <a:lnTo>
                    <a:pt x="507" y="239"/>
                  </a:lnTo>
                  <a:lnTo>
                    <a:pt x="455" y="260"/>
                  </a:lnTo>
                  <a:lnTo>
                    <a:pt x="406" y="288"/>
                  </a:lnTo>
                  <a:lnTo>
                    <a:pt x="360" y="320"/>
                  </a:lnTo>
                  <a:lnTo>
                    <a:pt x="321" y="360"/>
                  </a:lnTo>
                  <a:lnTo>
                    <a:pt x="288" y="405"/>
                  </a:lnTo>
                  <a:lnTo>
                    <a:pt x="260" y="455"/>
                  </a:lnTo>
                  <a:lnTo>
                    <a:pt x="239" y="507"/>
                  </a:lnTo>
                  <a:lnTo>
                    <a:pt x="227" y="564"/>
                  </a:lnTo>
                  <a:lnTo>
                    <a:pt x="223" y="623"/>
                  </a:lnTo>
                  <a:lnTo>
                    <a:pt x="0" y="623"/>
                  </a:lnTo>
                  <a:lnTo>
                    <a:pt x="5" y="545"/>
                  </a:lnTo>
                  <a:lnTo>
                    <a:pt x="20" y="469"/>
                  </a:lnTo>
                  <a:lnTo>
                    <a:pt x="43" y="397"/>
                  </a:lnTo>
                  <a:lnTo>
                    <a:pt x="74" y="330"/>
                  </a:lnTo>
                  <a:lnTo>
                    <a:pt x="111" y="268"/>
                  </a:lnTo>
                  <a:lnTo>
                    <a:pt x="157" y="209"/>
                  </a:lnTo>
                  <a:lnTo>
                    <a:pt x="209" y="157"/>
                  </a:lnTo>
                  <a:lnTo>
                    <a:pt x="267" y="111"/>
                  </a:lnTo>
                  <a:lnTo>
                    <a:pt x="331" y="73"/>
                  </a:lnTo>
                  <a:lnTo>
                    <a:pt x="398" y="42"/>
                  </a:lnTo>
                  <a:lnTo>
                    <a:pt x="470" y="19"/>
                  </a:lnTo>
                  <a:lnTo>
                    <a:pt x="545" y="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DBDB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589">
              <a:extLst>
                <a:ext uri="{FF2B5EF4-FFF2-40B4-BE49-F238E27FC236}">
                  <a16:creationId xmlns:a16="http://schemas.microsoft.com/office/drawing/2014/main" id="{631C8706-27E4-4EAE-A04F-BDFCE88BA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0119" y="2022530"/>
              <a:ext cx="2866554" cy="1731876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702" y="5"/>
                </a:cxn>
                <a:cxn ang="0">
                  <a:pos x="777" y="19"/>
                </a:cxn>
                <a:cxn ang="0">
                  <a:pos x="849" y="42"/>
                </a:cxn>
                <a:cxn ang="0">
                  <a:pos x="918" y="73"/>
                </a:cxn>
                <a:cxn ang="0">
                  <a:pos x="980" y="111"/>
                </a:cxn>
                <a:cxn ang="0">
                  <a:pos x="1039" y="157"/>
                </a:cxn>
                <a:cxn ang="0">
                  <a:pos x="1091" y="209"/>
                </a:cxn>
                <a:cxn ang="0">
                  <a:pos x="1137" y="268"/>
                </a:cxn>
                <a:cxn ang="0">
                  <a:pos x="1175" y="330"/>
                </a:cxn>
                <a:cxn ang="0">
                  <a:pos x="1206" y="397"/>
                </a:cxn>
                <a:cxn ang="0">
                  <a:pos x="1228" y="469"/>
                </a:cxn>
                <a:cxn ang="0">
                  <a:pos x="1243" y="545"/>
                </a:cxn>
                <a:cxn ang="0">
                  <a:pos x="1248" y="623"/>
                </a:cxn>
                <a:cxn ang="0">
                  <a:pos x="1296" y="623"/>
                </a:cxn>
                <a:cxn ang="0">
                  <a:pos x="1135" y="783"/>
                </a:cxn>
                <a:cxn ang="0">
                  <a:pos x="975" y="623"/>
                </a:cxn>
                <a:cxn ang="0">
                  <a:pos x="1024" y="623"/>
                </a:cxn>
                <a:cxn ang="0">
                  <a:pos x="1019" y="564"/>
                </a:cxn>
                <a:cxn ang="0">
                  <a:pos x="1008" y="507"/>
                </a:cxn>
                <a:cxn ang="0">
                  <a:pos x="986" y="455"/>
                </a:cxn>
                <a:cxn ang="0">
                  <a:pos x="960" y="405"/>
                </a:cxn>
                <a:cxn ang="0">
                  <a:pos x="926" y="360"/>
                </a:cxn>
                <a:cxn ang="0">
                  <a:pos x="887" y="320"/>
                </a:cxn>
                <a:cxn ang="0">
                  <a:pos x="842" y="288"/>
                </a:cxn>
                <a:cxn ang="0">
                  <a:pos x="793" y="260"/>
                </a:cxn>
                <a:cxn ang="0">
                  <a:pos x="739" y="239"/>
                </a:cxn>
                <a:cxn ang="0">
                  <a:pos x="682" y="227"/>
                </a:cxn>
                <a:cxn ang="0">
                  <a:pos x="623" y="222"/>
                </a:cxn>
                <a:cxn ang="0">
                  <a:pos x="564" y="227"/>
                </a:cxn>
                <a:cxn ang="0">
                  <a:pos x="507" y="239"/>
                </a:cxn>
                <a:cxn ang="0">
                  <a:pos x="455" y="260"/>
                </a:cxn>
                <a:cxn ang="0">
                  <a:pos x="406" y="288"/>
                </a:cxn>
                <a:cxn ang="0">
                  <a:pos x="360" y="320"/>
                </a:cxn>
                <a:cxn ang="0">
                  <a:pos x="321" y="360"/>
                </a:cxn>
                <a:cxn ang="0">
                  <a:pos x="288" y="405"/>
                </a:cxn>
                <a:cxn ang="0">
                  <a:pos x="260" y="455"/>
                </a:cxn>
                <a:cxn ang="0">
                  <a:pos x="239" y="507"/>
                </a:cxn>
                <a:cxn ang="0">
                  <a:pos x="227" y="564"/>
                </a:cxn>
                <a:cxn ang="0">
                  <a:pos x="222" y="623"/>
                </a:cxn>
                <a:cxn ang="0">
                  <a:pos x="0" y="623"/>
                </a:cxn>
                <a:cxn ang="0">
                  <a:pos x="5" y="545"/>
                </a:cxn>
                <a:cxn ang="0">
                  <a:pos x="20" y="469"/>
                </a:cxn>
                <a:cxn ang="0">
                  <a:pos x="43" y="397"/>
                </a:cxn>
                <a:cxn ang="0">
                  <a:pos x="74" y="330"/>
                </a:cxn>
                <a:cxn ang="0">
                  <a:pos x="111" y="268"/>
                </a:cxn>
                <a:cxn ang="0">
                  <a:pos x="157" y="209"/>
                </a:cxn>
                <a:cxn ang="0">
                  <a:pos x="209" y="157"/>
                </a:cxn>
                <a:cxn ang="0">
                  <a:pos x="268" y="111"/>
                </a:cxn>
                <a:cxn ang="0">
                  <a:pos x="330" y="73"/>
                </a:cxn>
                <a:cxn ang="0">
                  <a:pos x="398" y="42"/>
                </a:cxn>
                <a:cxn ang="0">
                  <a:pos x="469" y="19"/>
                </a:cxn>
                <a:cxn ang="0">
                  <a:pos x="545" y="5"/>
                </a:cxn>
                <a:cxn ang="0">
                  <a:pos x="623" y="0"/>
                </a:cxn>
              </a:cxnLst>
              <a:rect l="0" t="0" r="r" b="b"/>
              <a:pathLst>
                <a:path w="1296" h="783">
                  <a:moveTo>
                    <a:pt x="623" y="0"/>
                  </a:moveTo>
                  <a:lnTo>
                    <a:pt x="702" y="5"/>
                  </a:lnTo>
                  <a:lnTo>
                    <a:pt x="777" y="19"/>
                  </a:lnTo>
                  <a:lnTo>
                    <a:pt x="849" y="42"/>
                  </a:lnTo>
                  <a:lnTo>
                    <a:pt x="918" y="73"/>
                  </a:lnTo>
                  <a:lnTo>
                    <a:pt x="980" y="111"/>
                  </a:lnTo>
                  <a:lnTo>
                    <a:pt x="1039" y="157"/>
                  </a:lnTo>
                  <a:lnTo>
                    <a:pt x="1091" y="209"/>
                  </a:lnTo>
                  <a:lnTo>
                    <a:pt x="1137" y="268"/>
                  </a:lnTo>
                  <a:lnTo>
                    <a:pt x="1175" y="330"/>
                  </a:lnTo>
                  <a:lnTo>
                    <a:pt x="1206" y="397"/>
                  </a:lnTo>
                  <a:lnTo>
                    <a:pt x="1228" y="469"/>
                  </a:lnTo>
                  <a:lnTo>
                    <a:pt x="1243" y="545"/>
                  </a:lnTo>
                  <a:lnTo>
                    <a:pt x="1248" y="623"/>
                  </a:lnTo>
                  <a:lnTo>
                    <a:pt x="1296" y="623"/>
                  </a:lnTo>
                  <a:lnTo>
                    <a:pt x="1135" y="783"/>
                  </a:lnTo>
                  <a:lnTo>
                    <a:pt x="975" y="623"/>
                  </a:lnTo>
                  <a:lnTo>
                    <a:pt x="1024" y="623"/>
                  </a:lnTo>
                  <a:lnTo>
                    <a:pt x="1019" y="564"/>
                  </a:lnTo>
                  <a:lnTo>
                    <a:pt x="1008" y="507"/>
                  </a:lnTo>
                  <a:lnTo>
                    <a:pt x="986" y="455"/>
                  </a:lnTo>
                  <a:lnTo>
                    <a:pt x="960" y="405"/>
                  </a:lnTo>
                  <a:lnTo>
                    <a:pt x="926" y="360"/>
                  </a:lnTo>
                  <a:lnTo>
                    <a:pt x="887" y="320"/>
                  </a:lnTo>
                  <a:lnTo>
                    <a:pt x="842" y="288"/>
                  </a:lnTo>
                  <a:lnTo>
                    <a:pt x="793" y="260"/>
                  </a:lnTo>
                  <a:lnTo>
                    <a:pt x="739" y="239"/>
                  </a:lnTo>
                  <a:lnTo>
                    <a:pt x="682" y="227"/>
                  </a:lnTo>
                  <a:lnTo>
                    <a:pt x="623" y="222"/>
                  </a:lnTo>
                  <a:lnTo>
                    <a:pt x="564" y="227"/>
                  </a:lnTo>
                  <a:lnTo>
                    <a:pt x="507" y="239"/>
                  </a:lnTo>
                  <a:lnTo>
                    <a:pt x="455" y="260"/>
                  </a:lnTo>
                  <a:lnTo>
                    <a:pt x="406" y="288"/>
                  </a:lnTo>
                  <a:lnTo>
                    <a:pt x="360" y="320"/>
                  </a:lnTo>
                  <a:lnTo>
                    <a:pt x="321" y="360"/>
                  </a:lnTo>
                  <a:lnTo>
                    <a:pt x="288" y="405"/>
                  </a:lnTo>
                  <a:lnTo>
                    <a:pt x="260" y="455"/>
                  </a:lnTo>
                  <a:lnTo>
                    <a:pt x="239" y="507"/>
                  </a:lnTo>
                  <a:lnTo>
                    <a:pt x="227" y="564"/>
                  </a:lnTo>
                  <a:lnTo>
                    <a:pt x="222" y="623"/>
                  </a:lnTo>
                  <a:lnTo>
                    <a:pt x="0" y="623"/>
                  </a:lnTo>
                  <a:lnTo>
                    <a:pt x="5" y="545"/>
                  </a:lnTo>
                  <a:lnTo>
                    <a:pt x="20" y="469"/>
                  </a:lnTo>
                  <a:lnTo>
                    <a:pt x="43" y="397"/>
                  </a:lnTo>
                  <a:lnTo>
                    <a:pt x="74" y="330"/>
                  </a:lnTo>
                  <a:lnTo>
                    <a:pt x="111" y="268"/>
                  </a:lnTo>
                  <a:lnTo>
                    <a:pt x="157" y="209"/>
                  </a:lnTo>
                  <a:lnTo>
                    <a:pt x="209" y="157"/>
                  </a:lnTo>
                  <a:lnTo>
                    <a:pt x="268" y="111"/>
                  </a:lnTo>
                  <a:lnTo>
                    <a:pt x="330" y="73"/>
                  </a:lnTo>
                  <a:lnTo>
                    <a:pt x="398" y="42"/>
                  </a:lnTo>
                  <a:lnTo>
                    <a:pt x="469" y="19"/>
                  </a:lnTo>
                  <a:lnTo>
                    <a:pt x="545" y="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17500" dist="38100" algn="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590">
              <a:extLst>
                <a:ext uri="{FF2B5EF4-FFF2-40B4-BE49-F238E27FC236}">
                  <a16:creationId xmlns:a16="http://schemas.microsoft.com/office/drawing/2014/main" id="{9BBD720A-21C2-4353-B1D9-FC5614B23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188" y="3046616"/>
              <a:ext cx="2866554" cy="1734087"/>
            </a:xfrm>
            <a:custGeom>
              <a:avLst/>
              <a:gdLst/>
              <a:ahLst/>
              <a:cxnLst>
                <a:cxn ang="0">
                  <a:pos x="1135" y="0"/>
                </a:cxn>
                <a:cxn ang="0">
                  <a:pos x="1296" y="160"/>
                </a:cxn>
                <a:cxn ang="0">
                  <a:pos x="1246" y="160"/>
                </a:cxn>
                <a:cxn ang="0">
                  <a:pos x="1242" y="239"/>
                </a:cxn>
                <a:cxn ang="0">
                  <a:pos x="1227" y="314"/>
                </a:cxn>
                <a:cxn ang="0">
                  <a:pos x="1204" y="386"/>
                </a:cxn>
                <a:cxn ang="0">
                  <a:pos x="1173" y="453"/>
                </a:cxn>
                <a:cxn ang="0">
                  <a:pos x="1135" y="517"/>
                </a:cxn>
                <a:cxn ang="0">
                  <a:pos x="1089" y="574"/>
                </a:cxn>
                <a:cxn ang="0">
                  <a:pos x="1037" y="626"/>
                </a:cxn>
                <a:cxn ang="0">
                  <a:pos x="980" y="672"/>
                </a:cxn>
                <a:cxn ang="0">
                  <a:pos x="916" y="710"/>
                </a:cxn>
                <a:cxn ang="0">
                  <a:pos x="849" y="741"/>
                </a:cxn>
                <a:cxn ang="0">
                  <a:pos x="777" y="764"/>
                </a:cxn>
                <a:cxn ang="0">
                  <a:pos x="702" y="779"/>
                </a:cxn>
                <a:cxn ang="0">
                  <a:pos x="623" y="784"/>
                </a:cxn>
                <a:cxn ang="0">
                  <a:pos x="545" y="779"/>
                </a:cxn>
                <a:cxn ang="0">
                  <a:pos x="470" y="764"/>
                </a:cxn>
                <a:cxn ang="0">
                  <a:pos x="398" y="741"/>
                </a:cxn>
                <a:cxn ang="0">
                  <a:pos x="330" y="710"/>
                </a:cxn>
                <a:cxn ang="0">
                  <a:pos x="268" y="672"/>
                </a:cxn>
                <a:cxn ang="0">
                  <a:pos x="209" y="626"/>
                </a:cxn>
                <a:cxn ang="0">
                  <a:pos x="157" y="574"/>
                </a:cxn>
                <a:cxn ang="0">
                  <a:pos x="111" y="517"/>
                </a:cxn>
                <a:cxn ang="0">
                  <a:pos x="74" y="453"/>
                </a:cxn>
                <a:cxn ang="0">
                  <a:pos x="43" y="386"/>
                </a:cxn>
                <a:cxn ang="0">
                  <a:pos x="20" y="314"/>
                </a:cxn>
                <a:cxn ang="0">
                  <a:pos x="5" y="239"/>
                </a:cxn>
                <a:cxn ang="0">
                  <a:pos x="0" y="160"/>
                </a:cxn>
                <a:cxn ang="0">
                  <a:pos x="223" y="160"/>
                </a:cxn>
                <a:cxn ang="0">
                  <a:pos x="227" y="219"/>
                </a:cxn>
                <a:cxn ang="0">
                  <a:pos x="239" y="276"/>
                </a:cxn>
                <a:cxn ang="0">
                  <a:pos x="260" y="329"/>
                </a:cxn>
                <a:cxn ang="0">
                  <a:pos x="288" y="378"/>
                </a:cxn>
                <a:cxn ang="0">
                  <a:pos x="321" y="424"/>
                </a:cxn>
                <a:cxn ang="0">
                  <a:pos x="360" y="463"/>
                </a:cxn>
                <a:cxn ang="0">
                  <a:pos x="406" y="496"/>
                </a:cxn>
                <a:cxn ang="0">
                  <a:pos x="455" y="523"/>
                </a:cxn>
                <a:cxn ang="0">
                  <a:pos x="507" y="545"/>
                </a:cxn>
                <a:cxn ang="0">
                  <a:pos x="564" y="556"/>
                </a:cxn>
                <a:cxn ang="0">
                  <a:pos x="623" y="561"/>
                </a:cxn>
                <a:cxn ang="0">
                  <a:pos x="682" y="556"/>
                </a:cxn>
                <a:cxn ang="0">
                  <a:pos x="739" y="545"/>
                </a:cxn>
                <a:cxn ang="0">
                  <a:pos x="792" y="523"/>
                </a:cxn>
                <a:cxn ang="0">
                  <a:pos x="841" y="496"/>
                </a:cxn>
                <a:cxn ang="0">
                  <a:pos x="887" y="463"/>
                </a:cxn>
                <a:cxn ang="0">
                  <a:pos x="926" y="424"/>
                </a:cxn>
                <a:cxn ang="0">
                  <a:pos x="959" y="378"/>
                </a:cxn>
                <a:cxn ang="0">
                  <a:pos x="986" y="329"/>
                </a:cxn>
                <a:cxn ang="0">
                  <a:pos x="1008" y="276"/>
                </a:cxn>
                <a:cxn ang="0">
                  <a:pos x="1019" y="219"/>
                </a:cxn>
                <a:cxn ang="0">
                  <a:pos x="1024" y="160"/>
                </a:cxn>
                <a:cxn ang="0">
                  <a:pos x="975" y="160"/>
                </a:cxn>
                <a:cxn ang="0">
                  <a:pos x="1135" y="0"/>
                </a:cxn>
              </a:cxnLst>
              <a:rect l="0" t="0" r="r" b="b"/>
              <a:pathLst>
                <a:path w="1296" h="784">
                  <a:moveTo>
                    <a:pt x="1135" y="0"/>
                  </a:moveTo>
                  <a:lnTo>
                    <a:pt x="1296" y="160"/>
                  </a:lnTo>
                  <a:lnTo>
                    <a:pt x="1246" y="160"/>
                  </a:lnTo>
                  <a:lnTo>
                    <a:pt x="1242" y="239"/>
                  </a:lnTo>
                  <a:lnTo>
                    <a:pt x="1227" y="314"/>
                  </a:lnTo>
                  <a:lnTo>
                    <a:pt x="1204" y="386"/>
                  </a:lnTo>
                  <a:lnTo>
                    <a:pt x="1173" y="453"/>
                  </a:lnTo>
                  <a:lnTo>
                    <a:pt x="1135" y="517"/>
                  </a:lnTo>
                  <a:lnTo>
                    <a:pt x="1089" y="574"/>
                  </a:lnTo>
                  <a:lnTo>
                    <a:pt x="1037" y="626"/>
                  </a:lnTo>
                  <a:lnTo>
                    <a:pt x="980" y="672"/>
                  </a:lnTo>
                  <a:lnTo>
                    <a:pt x="916" y="710"/>
                  </a:lnTo>
                  <a:lnTo>
                    <a:pt x="849" y="741"/>
                  </a:lnTo>
                  <a:lnTo>
                    <a:pt x="777" y="764"/>
                  </a:lnTo>
                  <a:lnTo>
                    <a:pt x="702" y="779"/>
                  </a:lnTo>
                  <a:lnTo>
                    <a:pt x="623" y="784"/>
                  </a:lnTo>
                  <a:lnTo>
                    <a:pt x="545" y="779"/>
                  </a:lnTo>
                  <a:lnTo>
                    <a:pt x="470" y="764"/>
                  </a:lnTo>
                  <a:lnTo>
                    <a:pt x="398" y="741"/>
                  </a:lnTo>
                  <a:lnTo>
                    <a:pt x="330" y="710"/>
                  </a:lnTo>
                  <a:lnTo>
                    <a:pt x="268" y="672"/>
                  </a:lnTo>
                  <a:lnTo>
                    <a:pt x="209" y="626"/>
                  </a:lnTo>
                  <a:lnTo>
                    <a:pt x="157" y="574"/>
                  </a:lnTo>
                  <a:lnTo>
                    <a:pt x="111" y="517"/>
                  </a:lnTo>
                  <a:lnTo>
                    <a:pt x="74" y="453"/>
                  </a:lnTo>
                  <a:lnTo>
                    <a:pt x="43" y="386"/>
                  </a:lnTo>
                  <a:lnTo>
                    <a:pt x="20" y="314"/>
                  </a:lnTo>
                  <a:lnTo>
                    <a:pt x="5" y="239"/>
                  </a:lnTo>
                  <a:lnTo>
                    <a:pt x="0" y="160"/>
                  </a:lnTo>
                  <a:lnTo>
                    <a:pt x="223" y="160"/>
                  </a:lnTo>
                  <a:lnTo>
                    <a:pt x="227" y="219"/>
                  </a:lnTo>
                  <a:lnTo>
                    <a:pt x="239" y="276"/>
                  </a:lnTo>
                  <a:lnTo>
                    <a:pt x="260" y="329"/>
                  </a:lnTo>
                  <a:lnTo>
                    <a:pt x="288" y="378"/>
                  </a:lnTo>
                  <a:lnTo>
                    <a:pt x="321" y="424"/>
                  </a:lnTo>
                  <a:lnTo>
                    <a:pt x="360" y="463"/>
                  </a:lnTo>
                  <a:lnTo>
                    <a:pt x="406" y="496"/>
                  </a:lnTo>
                  <a:lnTo>
                    <a:pt x="455" y="523"/>
                  </a:lnTo>
                  <a:lnTo>
                    <a:pt x="507" y="545"/>
                  </a:lnTo>
                  <a:lnTo>
                    <a:pt x="564" y="556"/>
                  </a:lnTo>
                  <a:lnTo>
                    <a:pt x="623" y="561"/>
                  </a:lnTo>
                  <a:lnTo>
                    <a:pt x="682" y="556"/>
                  </a:lnTo>
                  <a:lnTo>
                    <a:pt x="739" y="545"/>
                  </a:lnTo>
                  <a:lnTo>
                    <a:pt x="792" y="523"/>
                  </a:lnTo>
                  <a:lnTo>
                    <a:pt x="841" y="496"/>
                  </a:lnTo>
                  <a:lnTo>
                    <a:pt x="887" y="463"/>
                  </a:lnTo>
                  <a:lnTo>
                    <a:pt x="926" y="424"/>
                  </a:lnTo>
                  <a:lnTo>
                    <a:pt x="959" y="378"/>
                  </a:lnTo>
                  <a:lnTo>
                    <a:pt x="986" y="329"/>
                  </a:lnTo>
                  <a:lnTo>
                    <a:pt x="1008" y="276"/>
                  </a:lnTo>
                  <a:lnTo>
                    <a:pt x="1019" y="219"/>
                  </a:lnTo>
                  <a:lnTo>
                    <a:pt x="1024" y="160"/>
                  </a:lnTo>
                  <a:lnTo>
                    <a:pt x="975" y="160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17500" dist="38100" algn="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591">
              <a:extLst>
                <a:ext uri="{FF2B5EF4-FFF2-40B4-BE49-F238E27FC236}">
                  <a16:creationId xmlns:a16="http://schemas.microsoft.com/office/drawing/2014/main" id="{0B94EFEA-C083-428D-A79F-9CB5321D0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257" y="2022530"/>
              <a:ext cx="2866554" cy="1731876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702" y="5"/>
                </a:cxn>
                <a:cxn ang="0">
                  <a:pos x="777" y="19"/>
                </a:cxn>
                <a:cxn ang="0">
                  <a:pos x="849" y="42"/>
                </a:cxn>
                <a:cxn ang="0">
                  <a:pos x="916" y="73"/>
                </a:cxn>
                <a:cxn ang="0">
                  <a:pos x="980" y="111"/>
                </a:cxn>
                <a:cxn ang="0">
                  <a:pos x="1037" y="157"/>
                </a:cxn>
                <a:cxn ang="0">
                  <a:pos x="1089" y="209"/>
                </a:cxn>
                <a:cxn ang="0">
                  <a:pos x="1135" y="268"/>
                </a:cxn>
                <a:cxn ang="0">
                  <a:pos x="1173" y="330"/>
                </a:cxn>
                <a:cxn ang="0">
                  <a:pos x="1204" y="397"/>
                </a:cxn>
                <a:cxn ang="0">
                  <a:pos x="1227" y="469"/>
                </a:cxn>
                <a:cxn ang="0">
                  <a:pos x="1242" y="545"/>
                </a:cxn>
                <a:cxn ang="0">
                  <a:pos x="1247" y="623"/>
                </a:cxn>
                <a:cxn ang="0">
                  <a:pos x="1296" y="623"/>
                </a:cxn>
                <a:cxn ang="0">
                  <a:pos x="1135" y="783"/>
                </a:cxn>
                <a:cxn ang="0">
                  <a:pos x="975" y="623"/>
                </a:cxn>
                <a:cxn ang="0">
                  <a:pos x="1024" y="623"/>
                </a:cxn>
                <a:cxn ang="0">
                  <a:pos x="1019" y="564"/>
                </a:cxn>
                <a:cxn ang="0">
                  <a:pos x="1008" y="507"/>
                </a:cxn>
                <a:cxn ang="0">
                  <a:pos x="986" y="455"/>
                </a:cxn>
                <a:cxn ang="0">
                  <a:pos x="959" y="405"/>
                </a:cxn>
                <a:cxn ang="0">
                  <a:pos x="926" y="360"/>
                </a:cxn>
                <a:cxn ang="0">
                  <a:pos x="887" y="320"/>
                </a:cxn>
                <a:cxn ang="0">
                  <a:pos x="841" y="288"/>
                </a:cxn>
                <a:cxn ang="0">
                  <a:pos x="792" y="260"/>
                </a:cxn>
                <a:cxn ang="0">
                  <a:pos x="739" y="239"/>
                </a:cxn>
                <a:cxn ang="0">
                  <a:pos x="682" y="227"/>
                </a:cxn>
                <a:cxn ang="0">
                  <a:pos x="623" y="222"/>
                </a:cxn>
                <a:cxn ang="0">
                  <a:pos x="564" y="227"/>
                </a:cxn>
                <a:cxn ang="0">
                  <a:pos x="507" y="239"/>
                </a:cxn>
                <a:cxn ang="0">
                  <a:pos x="455" y="260"/>
                </a:cxn>
                <a:cxn ang="0">
                  <a:pos x="406" y="288"/>
                </a:cxn>
                <a:cxn ang="0">
                  <a:pos x="360" y="320"/>
                </a:cxn>
                <a:cxn ang="0">
                  <a:pos x="321" y="360"/>
                </a:cxn>
                <a:cxn ang="0">
                  <a:pos x="288" y="405"/>
                </a:cxn>
                <a:cxn ang="0">
                  <a:pos x="260" y="455"/>
                </a:cxn>
                <a:cxn ang="0">
                  <a:pos x="239" y="507"/>
                </a:cxn>
                <a:cxn ang="0">
                  <a:pos x="227" y="564"/>
                </a:cxn>
                <a:cxn ang="0">
                  <a:pos x="223" y="623"/>
                </a:cxn>
                <a:cxn ang="0">
                  <a:pos x="0" y="623"/>
                </a:cxn>
                <a:cxn ang="0">
                  <a:pos x="5" y="545"/>
                </a:cxn>
                <a:cxn ang="0">
                  <a:pos x="20" y="469"/>
                </a:cxn>
                <a:cxn ang="0">
                  <a:pos x="43" y="397"/>
                </a:cxn>
                <a:cxn ang="0">
                  <a:pos x="74" y="330"/>
                </a:cxn>
                <a:cxn ang="0">
                  <a:pos x="111" y="268"/>
                </a:cxn>
                <a:cxn ang="0">
                  <a:pos x="157" y="209"/>
                </a:cxn>
                <a:cxn ang="0">
                  <a:pos x="209" y="157"/>
                </a:cxn>
                <a:cxn ang="0">
                  <a:pos x="267" y="111"/>
                </a:cxn>
                <a:cxn ang="0">
                  <a:pos x="330" y="73"/>
                </a:cxn>
                <a:cxn ang="0">
                  <a:pos x="398" y="42"/>
                </a:cxn>
                <a:cxn ang="0">
                  <a:pos x="470" y="19"/>
                </a:cxn>
                <a:cxn ang="0">
                  <a:pos x="545" y="5"/>
                </a:cxn>
                <a:cxn ang="0">
                  <a:pos x="623" y="0"/>
                </a:cxn>
              </a:cxnLst>
              <a:rect l="0" t="0" r="r" b="b"/>
              <a:pathLst>
                <a:path w="1296" h="783">
                  <a:moveTo>
                    <a:pt x="623" y="0"/>
                  </a:moveTo>
                  <a:lnTo>
                    <a:pt x="702" y="5"/>
                  </a:lnTo>
                  <a:lnTo>
                    <a:pt x="777" y="19"/>
                  </a:lnTo>
                  <a:lnTo>
                    <a:pt x="849" y="42"/>
                  </a:lnTo>
                  <a:lnTo>
                    <a:pt x="916" y="73"/>
                  </a:lnTo>
                  <a:lnTo>
                    <a:pt x="980" y="111"/>
                  </a:lnTo>
                  <a:lnTo>
                    <a:pt x="1037" y="157"/>
                  </a:lnTo>
                  <a:lnTo>
                    <a:pt x="1089" y="209"/>
                  </a:lnTo>
                  <a:lnTo>
                    <a:pt x="1135" y="268"/>
                  </a:lnTo>
                  <a:lnTo>
                    <a:pt x="1173" y="330"/>
                  </a:lnTo>
                  <a:lnTo>
                    <a:pt x="1204" y="397"/>
                  </a:lnTo>
                  <a:lnTo>
                    <a:pt x="1227" y="469"/>
                  </a:lnTo>
                  <a:lnTo>
                    <a:pt x="1242" y="545"/>
                  </a:lnTo>
                  <a:lnTo>
                    <a:pt x="1247" y="623"/>
                  </a:lnTo>
                  <a:lnTo>
                    <a:pt x="1296" y="623"/>
                  </a:lnTo>
                  <a:lnTo>
                    <a:pt x="1135" y="783"/>
                  </a:lnTo>
                  <a:lnTo>
                    <a:pt x="975" y="623"/>
                  </a:lnTo>
                  <a:lnTo>
                    <a:pt x="1024" y="623"/>
                  </a:lnTo>
                  <a:lnTo>
                    <a:pt x="1019" y="564"/>
                  </a:lnTo>
                  <a:lnTo>
                    <a:pt x="1008" y="507"/>
                  </a:lnTo>
                  <a:lnTo>
                    <a:pt x="986" y="455"/>
                  </a:lnTo>
                  <a:lnTo>
                    <a:pt x="959" y="405"/>
                  </a:lnTo>
                  <a:lnTo>
                    <a:pt x="926" y="360"/>
                  </a:lnTo>
                  <a:lnTo>
                    <a:pt x="887" y="320"/>
                  </a:lnTo>
                  <a:lnTo>
                    <a:pt x="841" y="288"/>
                  </a:lnTo>
                  <a:lnTo>
                    <a:pt x="792" y="260"/>
                  </a:lnTo>
                  <a:lnTo>
                    <a:pt x="739" y="239"/>
                  </a:lnTo>
                  <a:lnTo>
                    <a:pt x="682" y="227"/>
                  </a:lnTo>
                  <a:lnTo>
                    <a:pt x="623" y="222"/>
                  </a:lnTo>
                  <a:lnTo>
                    <a:pt x="564" y="227"/>
                  </a:lnTo>
                  <a:lnTo>
                    <a:pt x="507" y="239"/>
                  </a:lnTo>
                  <a:lnTo>
                    <a:pt x="455" y="260"/>
                  </a:lnTo>
                  <a:lnTo>
                    <a:pt x="406" y="288"/>
                  </a:lnTo>
                  <a:lnTo>
                    <a:pt x="360" y="320"/>
                  </a:lnTo>
                  <a:lnTo>
                    <a:pt x="321" y="360"/>
                  </a:lnTo>
                  <a:lnTo>
                    <a:pt x="288" y="405"/>
                  </a:lnTo>
                  <a:lnTo>
                    <a:pt x="260" y="455"/>
                  </a:lnTo>
                  <a:lnTo>
                    <a:pt x="239" y="507"/>
                  </a:lnTo>
                  <a:lnTo>
                    <a:pt x="227" y="564"/>
                  </a:lnTo>
                  <a:lnTo>
                    <a:pt x="223" y="623"/>
                  </a:lnTo>
                  <a:lnTo>
                    <a:pt x="0" y="623"/>
                  </a:lnTo>
                  <a:lnTo>
                    <a:pt x="5" y="545"/>
                  </a:lnTo>
                  <a:lnTo>
                    <a:pt x="20" y="469"/>
                  </a:lnTo>
                  <a:lnTo>
                    <a:pt x="43" y="397"/>
                  </a:lnTo>
                  <a:lnTo>
                    <a:pt x="74" y="330"/>
                  </a:lnTo>
                  <a:lnTo>
                    <a:pt x="111" y="268"/>
                  </a:lnTo>
                  <a:lnTo>
                    <a:pt x="157" y="209"/>
                  </a:lnTo>
                  <a:lnTo>
                    <a:pt x="209" y="157"/>
                  </a:lnTo>
                  <a:lnTo>
                    <a:pt x="267" y="111"/>
                  </a:lnTo>
                  <a:lnTo>
                    <a:pt x="330" y="73"/>
                  </a:lnTo>
                  <a:lnTo>
                    <a:pt x="398" y="42"/>
                  </a:lnTo>
                  <a:lnTo>
                    <a:pt x="470" y="19"/>
                  </a:lnTo>
                  <a:lnTo>
                    <a:pt x="545" y="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797BC5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17500" dist="38100" algn="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592">
              <a:extLst>
                <a:ext uri="{FF2B5EF4-FFF2-40B4-BE49-F238E27FC236}">
                  <a16:creationId xmlns:a16="http://schemas.microsoft.com/office/drawing/2014/main" id="{4255A7F0-3E5E-4809-B3B0-E4E181562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326" y="3046616"/>
              <a:ext cx="2866554" cy="1734087"/>
            </a:xfrm>
            <a:custGeom>
              <a:avLst/>
              <a:gdLst/>
              <a:ahLst/>
              <a:cxnLst>
                <a:cxn ang="0">
                  <a:pos x="1135" y="0"/>
                </a:cxn>
                <a:cxn ang="0">
                  <a:pos x="1296" y="160"/>
                </a:cxn>
                <a:cxn ang="0">
                  <a:pos x="1247" y="160"/>
                </a:cxn>
                <a:cxn ang="0">
                  <a:pos x="1242" y="239"/>
                </a:cxn>
                <a:cxn ang="0">
                  <a:pos x="1227" y="314"/>
                </a:cxn>
                <a:cxn ang="0">
                  <a:pos x="1204" y="386"/>
                </a:cxn>
                <a:cxn ang="0">
                  <a:pos x="1173" y="453"/>
                </a:cxn>
                <a:cxn ang="0">
                  <a:pos x="1135" y="517"/>
                </a:cxn>
                <a:cxn ang="0">
                  <a:pos x="1089" y="574"/>
                </a:cxn>
                <a:cxn ang="0">
                  <a:pos x="1037" y="626"/>
                </a:cxn>
                <a:cxn ang="0">
                  <a:pos x="978" y="672"/>
                </a:cxn>
                <a:cxn ang="0">
                  <a:pos x="916" y="710"/>
                </a:cxn>
                <a:cxn ang="0">
                  <a:pos x="849" y="741"/>
                </a:cxn>
                <a:cxn ang="0">
                  <a:pos x="777" y="764"/>
                </a:cxn>
                <a:cxn ang="0">
                  <a:pos x="702" y="779"/>
                </a:cxn>
                <a:cxn ang="0">
                  <a:pos x="623" y="784"/>
                </a:cxn>
                <a:cxn ang="0">
                  <a:pos x="545" y="779"/>
                </a:cxn>
                <a:cxn ang="0">
                  <a:pos x="470" y="764"/>
                </a:cxn>
                <a:cxn ang="0">
                  <a:pos x="398" y="741"/>
                </a:cxn>
                <a:cxn ang="0">
                  <a:pos x="331" y="710"/>
                </a:cxn>
                <a:cxn ang="0">
                  <a:pos x="267" y="672"/>
                </a:cxn>
                <a:cxn ang="0">
                  <a:pos x="209" y="626"/>
                </a:cxn>
                <a:cxn ang="0">
                  <a:pos x="157" y="574"/>
                </a:cxn>
                <a:cxn ang="0">
                  <a:pos x="111" y="517"/>
                </a:cxn>
                <a:cxn ang="0">
                  <a:pos x="74" y="453"/>
                </a:cxn>
                <a:cxn ang="0">
                  <a:pos x="43" y="386"/>
                </a:cxn>
                <a:cxn ang="0">
                  <a:pos x="20" y="314"/>
                </a:cxn>
                <a:cxn ang="0">
                  <a:pos x="5" y="239"/>
                </a:cxn>
                <a:cxn ang="0">
                  <a:pos x="0" y="160"/>
                </a:cxn>
                <a:cxn ang="0">
                  <a:pos x="223" y="160"/>
                </a:cxn>
                <a:cxn ang="0">
                  <a:pos x="227" y="219"/>
                </a:cxn>
                <a:cxn ang="0">
                  <a:pos x="239" y="276"/>
                </a:cxn>
                <a:cxn ang="0">
                  <a:pos x="260" y="329"/>
                </a:cxn>
                <a:cxn ang="0">
                  <a:pos x="288" y="378"/>
                </a:cxn>
                <a:cxn ang="0">
                  <a:pos x="321" y="424"/>
                </a:cxn>
                <a:cxn ang="0">
                  <a:pos x="360" y="463"/>
                </a:cxn>
                <a:cxn ang="0">
                  <a:pos x="406" y="496"/>
                </a:cxn>
                <a:cxn ang="0">
                  <a:pos x="455" y="523"/>
                </a:cxn>
                <a:cxn ang="0">
                  <a:pos x="507" y="545"/>
                </a:cxn>
                <a:cxn ang="0">
                  <a:pos x="564" y="556"/>
                </a:cxn>
                <a:cxn ang="0">
                  <a:pos x="623" y="561"/>
                </a:cxn>
                <a:cxn ang="0">
                  <a:pos x="682" y="556"/>
                </a:cxn>
                <a:cxn ang="0">
                  <a:pos x="739" y="545"/>
                </a:cxn>
                <a:cxn ang="0">
                  <a:pos x="792" y="523"/>
                </a:cxn>
                <a:cxn ang="0">
                  <a:pos x="841" y="496"/>
                </a:cxn>
                <a:cxn ang="0">
                  <a:pos x="887" y="463"/>
                </a:cxn>
                <a:cxn ang="0">
                  <a:pos x="926" y="424"/>
                </a:cxn>
                <a:cxn ang="0">
                  <a:pos x="959" y="378"/>
                </a:cxn>
                <a:cxn ang="0">
                  <a:pos x="986" y="329"/>
                </a:cxn>
                <a:cxn ang="0">
                  <a:pos x="1008" y="276"/>
                </a:cxn>
                <a:cxn ang="0">
                  <a:pos x="1019" y="219"/>
                </a:cxn>
                <a:cxn ang="0">
                  <a:pos x="1024" y="160"/>
                </a:cxn>
                <a:cxn ang="0">
                  <a:pos x="975" y="160"/>
                </a:cxn>
                <a:cxn ang="0">
                  <a:pos x="1135" y="0"/>
                </a:cxn>
              </a:cxnLst>
              <a:rect l="0" t="0" r="r" b="b"/>
              <a:pathLst>
                <a:path w="1296" h="784">
                  <a:moveTo>
                    <a:pt x="1135" y="0"/>
                  </a:moveTo>
                  <a:lnTo>
                    <a:pt x="1296" y="160"/>
                  </a:lnTo>
                  <a:lnTo>
                    <a:pt x="1247" y="160"/>
                  </a:lnTo>
                  <a:lnTo>
                    <a:pt x="1242" y="239"/>
                  </a:lnTo>
                  <a:lnTo>
                    <a:pt x="1227" y="314"/>
                  </a:lnTo>
                  <a:lnTo>
                    <a:pt x="1204" y="386"/>
                  </a:lnTo>
                  <a:lnTo>
                    <a:pt x="1173" y="453"/>
                  </a:lnTo>
                  <a:lnTo>
                    <a:pt x="1135" y="517"/>
                  </a:lnTo>
                  <a:lnTo>
                    <a:pt x="1089" y="574"/>
                  </a:lnTo>
                  <a:lnTo>
                    <a:pt x="1037" y="626"/>
                  </a:lnTo>
                  <a:lnTo>
                    <a:pt x="978" y="672"/>
                  </a:lnTo>
                  <a:lnTo>
                    <a:pt x="916" y="710"/>
                  </a:lnTo>
                  <a:lnTo>
                    <a:pt x="849" y="741"/>
                  </a:lnTo>
                  <a:lnTo>
                    <a:pt x="777" y="764"/>
                  </a:lnTo>
                  <a:lnTo>
                    <a:pt x="702" y="779"/>
                  </a:lnTo>
                  <a:lnTo>
                    <a:pt x="623" y="784"/>
                  </a:lnTo>
                  <a:lnTo>
                    <a:pt x="545" y="779"/>
                  </a:lnTo>
                  <a:lnTo>
                    <a:pt x="470" y="764"/>
                  </a:lnTo>
                  <a:lnTo>
                    <a:pt x="398" y="741"/>
                  </a:lnTo>
                  <a:lnTo>
                    <a:pt x="331" y="710"/>
                  </a:lnTo>
                  <a:lnTo>
                    <a:pt x="267" y="672"/>
                  </a:lnTo>
                  <a:lnTo>
                    <a:pt x="209" y="626"/>
                  </a:lnTo>
                  <a:lnTo>
                    <a:pt x="157" y="574"/>
                  </a:lnTo>
                  <a:lnTo>
                    <a:pt x="111" y="517"/>
                  </a:lnTo>
                  <a:lnTo>
                    <a:pt x="74" y="453"/>
                  </a:lnTo>
                  <a:lnTo>
                    <a:pt x="43" y="386"/>
                  </a:lnTo>
                  <a:lnTo>
                    <a:pt x="20" y="314"/>
                  </a:lnTo>
                  <a:lnTo>
                    <a:pt x="5" y="239"/>
                  </a:lnTo>
                  <a:lnTo>
                    <a:pt x="0" y="160"/>
                  </a:lnTo>
                  <a:lnTo>
                    <a:pt x="223" y="160"/>
                  </a:lnTo>
                  <a:lnTo>
                    <a:pt x="227" y="219"/>
                  </a:lnTo>
                  <a:lnTo>
                    <a:pt x="239" y="276"/>
                  </a:lnTo>
                  <a:lnTo>
                    <a:pt x="260" y="329"/>
                  </a:lnTo>
                  <a:lnTo>
                    <a:pt x="288" y="378"/>
                  </a:lnTo>
                  <a:lnTo>
                    <a:pt x="321" y="424"/>
                  </a:lnTo>
                  <a:lnTo>
                    <a:pt x="360" y="463"/>
                  </a:lnTo>
                  <a:lnTo>
                    <a:pt x="406" y="496"/>
                  </a:lnTo>
                  <a:lnTo>
                    <a:pt x="455" y="523"/>
                  </a:lnTo>
                  <a:lnTo>
                    <a:pt x="507" y="545"/>
                  </a:lnTo>
                  <a:lnTo>
                    <a:pt x="564" y="556"/>
                  </a:lnTo>
                  <a:lnTo>
                    <a:pt x="623" y="561"/>
                  </a:lnTo>
                  <a:lnTo>
                    <a:pt x="682" y="556"/>
                  </a:lnTo>
                  <a:lnTo>
                    <a:pt x="739" y="545"/>
                  </a:lnTo>
                  <a:lnTo>
                    <a:pt x="792" y="523"/>
                  </a:lnTo>
                  <a:lnTo>
                    <a:pt x="841" y="496"/>
                  </a:lnTo>
                  <a:lnTo>
                    <a:pt x="887" y="463"/>
                  </a:lnTo>
                  <a:lnTo>
                    <a:pt x="926" y="424"/>
                  </a:lnTo>
                  <a:lnTo>
                    <a:pt x="959" y="378"/>
                  </a:lnTo>
                  <a:lnTo>
                    <a:pt x="986" y="329"/>
                  </a:lnTo>
                  <a:lnTo>
                    <a:pt x="1008" y="276"/>
                  </a:lnTo>
                  <a:lnTo>
                    <a:pt x="1019" y="219"/>
                  </a:lnTo>
                  <a:lnTo>
                    <a:pt x="1024" y="160"/>
                  </a:lnTo>
                  <a:lnTo>
                    <a:pt x="975" y="160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17500" dist="38100" algn="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TextBox 23">
            <a:extLst>
              <a:ext uri="{FF2B5EF4-FFF2-40B4-BE49-F238E27FC236}">
                <a16:creationId xmlns:a16="http://schemas.microsoft.com/office/drawing/2014/main" id="{D240B925-1C77-4711-9FCA-66E00F9B46AD}"/>
              </a:ext>
            </a:extLst>
          </p:cNvPr>
          <p:cNvSpPr txBox="1"/>
          <p:nvPr/>
        </p:nvSpPr>
        <p:spPr>
          <a:xfrm>
            <a:off x="2766383" y="3206051"/>
            <a:ext cx="628698" cy="956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3157016B-F05E-4C13-B767-B85B3FE3F2CF}"/>
              </a:ext>
            </a:extLst>
          </p:cNvPr>
          <p:cNvSpPr/>
          <p:nvPr/>
        </p:nvSpPr>
        <p:spPr>
          <a:xfrm>
            <a:off x="1928685" y="4710890"/>
            <a:ext cx="2069107" cy="74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18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A3CAE1A7-482D-4443-B18A-83DB0C015EA4}"/>
              </a:ext>
            </a:extLst>
          </p:cNvPr>
          <p:cNvSpPr txBox="1"/>
          <p:nvPr/>
        </p:nvSpPr>
        <p:spPr>
          <a:xfrm>
            <a:off x="4731884" y="3240240"/>
            <a:ext cx="595035" cy="956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35262AE1-C26E-4572-9909-FA3F4614C476}"/>
              </a:ext>
            </a:extLst>
          </p:cNvPr>
          <p:cNvSpPr/>
          <p:nvPr/>
        </p:nvSpPr>
        <p:spPr>
          <a:xfrm>
            <a:off x="3997792" y="4715309"/>
            <a:ext cx="2069107" cy="74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20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id="{1215232A-7185-417F-8E33-47F2722AF3F2}"/>
              </a:ext>
            </a:extLst>
          </p:cNvPr>
          <p:cNvSpPr txBox="1"/>
          <p:nvPr/>
        </p:nvSpPr>
        <p:spPr>
          <a:xfrm>
            <a:off x="6755975" y="3236611"/>
            <a:ext cx="628698" cy="956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5AEB1A17-7C93-447D-96DB-178B23F5D248}"/>
              </a:ext>
            </a:extLst>
          </p:cNvPr>
          <p:cNvSpPr/>
          <p:nvPr/>
        </p:nvSpPr>
        <p:spPr>
          <a:xfrm>
            <a:off x="6066899" y="4688436"/>
            <a:ext cx="2069107" cy="74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21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AC995D6D-D7C4-4397-8C15-ABD5FF5A8846}"/>
              </a:ext>
            </a:extLst>
          </p:cNvPr>
          <p:cNvSpPr txBox="1"/>
          <p:nvPr/>
        </p:nvSpPr>
        <p:spPr>
          <a:xfrm>
            <a:off x="8792160" y="3206051"/>
            <a:ext cx="628698" cy="956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DCC6321A-6A08-4004-AE42-F6106D5D73E3}"/>
              </a:ext>
            </a:extLst>
          </p:cNvPr>
          <p:cNvSpPr/>
          <p:nvPr/>
        </p:nvSpPr>
        <p:spPr>
          <a:xfrm>
            <a:off x="8071955" y="4661563"/>
            <a:ext cx="2069107" cy="74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22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7B030A5-6EF8-424B-A459-EDB3523E1110}"/>
              </a:ext>
            </a:extLst>
          </p:cNvPr>
          <p:cNvSpPr/>
          <p:nvPr/>
        </p:nvSpPr>
        <p:spPr>
          <a:xfrm>
            <a:off x="733662" y="872728"/>
            <a:ext cx="10724676" cy="1628775"/>
          </a:xfrm>
          <a:prstGeom prst="roundRect">
            <a:avLst/>
          </a:prstGeom>
          <a:noFill/>
          <a:ln w="28575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Cu  + HNO</a:t>
            </a:r>
            <a:r>
              <a:rPr lang="en-GB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Cu(NO</a:t>
            </a:r>
            <a:r>
              <a:rPr lang="pt-BR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NO + H</a:t>
            </a:r>
            <a:r>
              <a:rPr lang="pt-BR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Tổng hệ số cân bằng của phản ứng là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583082F-1122-457F-B53D-D72EFDF3D05B}"/>
              </a:ext>
            </a:extLst>
          </p:cNvPr>
          <p:cNvSpPr/>
          <p:nvPr/>
        </p:nvSpPr>
        <p:spPr>
          <a:xfrm>
            <a:off x="4303819" y="4838087"/>
            <a:ext cx="1457052" cy="63204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80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raphic 19">
            <a:extLst>
              <a:ext uri="{FF2B5EF4-FFF2-40B4-BE49-F238E27FC236}">
                <a16:creationId xmlns:a16="http://schemas.microsoft.com/office/drawing/2014/main" id="{106C1E60-7ACC-49D1-AFE0-5B3D48D9D116}"/>
              </a:ext>
            </a:extLst>
          </p:cNvPr>
          <p:cNvSpPr/>
          <p:nvPr/>
        </p:nvSpPr>
        <p:spPr>
          <a:xfrm>
            <a:off x="9997171" y="1"/>
            <a:ext cx="2196417" cy="2085974"/>
          </a:xfrm>
          <a:custGeom>
            <a:avLst/>
            <a:gdLst>
              <a:gd name="connsiteX0" fmla="*/ 1551 w 1748232"/>
              <a:gd name="connsiteY0" fmla="*/ 0 h 1660325"/>
              <a:gd name="connsiteX1" fmla="*/ 1748232 w 1748232"/>
              <a:gd name="connsiteY1" fmla="*/ 0 h 1660325"/>
              <a:gd name="connsiteX2" fmla="*/ 1748232 w 1748232"/>
              <a:gd name="connsiteY2" fmla="*/ 1660325 h 1660325"/>
              <a:gd name="connsiteX3" fmla="*/ 1633250 w 1748232"/>
              <a:gd name="connsiteY3" fmla="*/ 1660012 h 1660325"/>
              <a:gd name="connsiteX4" fmla="*/ 388945 w 1748232"/>
              <a:gd name="connsiteY4" fmla="*/ 1158700 h 1660325"/>
              <a:gd name="connsiteX5" fmla="*/ 14799 w 1748232"/>
              <a:gd name="connsiteY5" fmla="*/ 190490 h 1660325"/>
              <a:gd name="connsiteX6" fmla="*/ 0 w 1748232"/>
              <a:gd name="connsiteY6" fmla="*/ 56935 h 16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232" h="1660325">
                <a:moveTo>
                  <a:pt x="1551" y="0"/>
                </a:moveTo>
                <a:lnTo>
                  <a:pt x="1748232" y="0"/>
                </a:lnTo>
                <a:lnTo>
                  <a:pt x="1748232" y="1660325"/>
                </a:lnTo>
                <a:lnTo>
                  <a:pt x="1633250" y="1660012"/>
                </a:lnTo>
                <a:cubicBezTo>
                  <a:pt x="1176577" y="1641121"/>
                  <a:pt x="616718" y="1431634"/>
                  <a:pt x="388945" y="1158700"/>
                </a:cubicBezTo>
                <a:cubicBezTo>
                  <a:pt x="57640" y="761705"/>
                  <a:pt x="80488" y="587485"/>
                  <a:pt x="14799" y="190490"/>
                </a:cubicBezTo>
                <a:cubicBezTo>
                  <a:pt x="6588" y="141223"/>
                  <a:pt x="1813" y="97043"/>
                  <a:pt x="0" y="56935"/>
                </a:cubicBezTo>
                <a:close/>
              </a:path>
            </a:pathLst>
          </a:custGeom>
          <a:solidFill>
            <a:srgbClr val="C2C2FB"/>
          </a:solidFill>
          <a:ln w="28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64618888-1130-4638-8625-A2A84EB4715C}"/>
              </a:ext>
            </a:extLst>
          </p:cNvPr>
          <p:cNvGrpSpPr/>
          <p:nvPr/>
        </p:nvGrpSpPr>
        <p:grpSpPr>
          <a:xfrm flipV="1">
            <a:off x="7905679" y="1857990"/>
            <a:ext cx="2438687" cy="732476"/>
            <a:chOff x="5246304" y="4593021"/>
            <a:chExt cx="2438687" cy="732476"/>
          </a:xfrm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A60163AA-EA1C-4E64-A552-1AC9088C1240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任意多边形 34">
              <a:extLst>
                <a:ext uri="{FF2B5EF4-FFF2-40B4-BE49-F238E27FC236}">
                  <a16:creationId xmlns:a16="http://schemas.microsoft.com/office/drawing/2014/main" id="{78B6521E-B89F-4F37-B420-71A57C8D49C9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63518046-FCD7-41DD-81F6-EB3AEEFF9F10}"/>
              </a:ext>
            </a:extLst>
          </p:cNvPr>
          <p:cNvGrpSpPr/>
          <p:nvPr/>
        </p:nvGrpSpPr>
        <p:grpSpPr>
          <a:xfrm flipH="1" flipV="1">
            <a:off x="1634377" y="1847639"/>
            <a:ext cx="2438687" cy="732476"/>
            <a:chOff x="5246304" y="4593021"/>
            <a:chExt cx="2438687" cy="732476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D09FD2B9-1C23-42A7-897A-9EE079C238C7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任意多边形 37">
              <a:extLst>
                <a:ext uri="{FF2B5EF4-FFF2-40B4-BE49-F238E27FC236}">
                  <a16:creationId xmlns:a16="http://schemas.microsoft.com/office/drawing/2014/main" id="{5FDB26DE-699F-4E18-8529-918AEC625EC3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1" name="文本框 77">
            <a:extLst>
              <a:ext uri="{FF2B5EF4-FFF2-40B4-BE49-F238E27FC236}">
                <a16:creationId xmlns:a16="http://schemas.microsoft.com/office/drawing/2014/main" id="{E45C1692-5E0C-4C06-9C30-B03F6E9B852A}"/>
              </a:ext>
            </a:extLst>
          </p:cNvPr>
          <p:cNvSpPr txBox="1"/>
          <p:nvPr/>
        </p:nvSpPr>
        <p:spPr>
          <a:xfrm>
            <a:off x="1430637" y="2617425"/>
            <a:ext cx="1762023" cy="70788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14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6D9845E4-DF96-470D-9A2D-847238F2A027}"/>
              </a:ext>
            </a:extLst>
          </p:cNvPr>
          <p:cNvGrpSpPr/>
          <p:nvPr/>
        </p:nvGrpSpPr>
        <p:grpSpPr>
          <a:xfrm>
            <a:off x="7888064" y="5101549"/>
            <a:ext cx="2438687" cy="732476"/>
            <a:chOff x="5246304" y="4593021"/>
            <a:chExt cx="2438687" cy="732476"/>
          </a:xfrm>
        </p:grpSpPr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05453167-EEC9-4B1B-ACB9-96DDB615C58C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任意多边形 42">
              <a:extLst>
                <a:ext uri="{FF2B5EF4-FFF2-40B4-BE49-F238E27FC236}">
                  <a16:creationId xmlns:a16="http://schemas.microsoft.com/office/drawing/2014/main" id="{47554AEA-FFA2-46E0-A5D4-82A9F68A025C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BF02B395-C75A-4FD3-8BD6-AB3DE3E1AF7D}"/>
              </a:ext>
            </a:extLst>
          </p:cNvPr>
          <p:cNvGrpSpPr/>
          <p:nvPr/>
        </p:nvGrpSpPr>
        <p:grpSpPr>
          <a:xfrm flipH="1">
            <a:off x="1629592" y="5087035"/>
            <a:ext cx="2438687" cy="732476"/>
            <a:chOff x="5246304" y="4593021"/>
            <a:chExt cx="2438687" cy="732476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EE2D567D-CC87-4713-9118-062E3B038610}"/>
                </a:ext>
              </a:extLst>
            </p:cNvPr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任意多边形 45">
              <a:extLst>
                <a:ext uri="{FF2B5EF4-FFF2-40B4-BE49-F238E27FC236}">
                  <a16:creationId xmlns:a16="http://schemas.microsoft.com/office/drawing/2014/main" id="{883082A4-B9B6-4CAE-826E-742CC11543C8}"/>
                </a:ext>
              </a:extLst>
            </p:cNvPr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1" name="文本框 101">
            <a:extLst>
              <a:ext uri="{FF2B5EF4-FFF2-40B4-BE49-F238E27FC236}">
                <a16:creationId xmlns:a16="http://schemas.microsoft.com/office/drawing/2014/main" id="{7F283EC3-E0C3-43C6-B13D-F6020108A5D8}"/>
              </a:ext>
            </a:extLst>
          </p:cNvPr>
          <p:cNvSpPr txBox="1"/>
          <p:nvPr/>
        </p:nvSpPr>
        <p:spPr>
          <a:xfrm>
            <a:off x="1911373" y="1857990"/>
            <a:ext cx="811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2" name="文本框 102">
            <a:extLst>
              <a:ext uri="{FF2B5EF4-FFF2-40B4-BE49-F238E27FC236}">
                <a16:creationId xmlns:a16="http://schemas.microsoft.com/office/drawing/2014/main" id="{ECE5DDA6-93BE-4880-9E54-F3DC6DFD5008}"/>
              </a:ext>
            </a:extLst>
          </p:cNvPr>
          <p:cNvSpPr txBox="1"/>
          <p:nvPr/>
        </p:nvSpPr>
        <p:spPr>
          <a:xfrm>
            <a:off x="1430637" y="4835333"/>
            <a:ext cx="1762023" cy="70788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11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3" name="文本框 104">
            <a:extLst>
              <a:ext uri="{FF2B5EF4-FFF2-40B4-BE49-F238E27FC236}">
                <a16:creationId xmlns:a16="http://schemas.microsoft.com/office/drawing/2014/main" id="{F4C307DB-B6A3-4E5B-95D8-12BD62798884}"/>
              </a:ext>
            </a:extLst>
          </p:cNvPr>
          <p:cNvSpPr txBox="1"/>
          <p:nvPr/>
        </p:nvSpPr>
        <p:spPr>
          <a:xfrm>
            <a:off x="1934233" y="4113251"/>
            <a:ext cx="811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4" name="文本框 105">
            <a:extLst>
              <a:ext uri="{FF2B5EF4-FFF2-40B4-BE49-F238E27FC236}">
                <a16:creationId xmlns:a16="http://schemas.microsoft.com/office/drawing/2014/main" id="{C84CF0A8-B5E4-44F0-BB2F-165775DCA2AF}"/>
              </a:ext>
            </a:extLst>
          </p:cNvPr>
          <p:cNvSpPr txBox="1"/>
          <p:nvPr/>
        </p:nvSpPr>
        <p:spPr>
          <a:xfrm>
            <a:off x="8496466" y="2617425"/>
            <a:ext cx="1762023" cy="70788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12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5" name="文本框 107">
            <a:extLst>
              <a:ext uri="{FF2B5EF4-FFF2-40B4-BE49-F238E27FC236}">
                <a16:creationId xmlns:a16="http://schemas.microsoft.com/office/drawing/2014/main" id="{02908A28-ACBB-4E73-BB06-B2DEC323BAC8}"/>
              </a:ext>
            </a:extLst>
          </p:cNvPr>
          <p:cNvSpPr txBox="1"/>
          <p:nvPr/>
        </p:nvSpPr>
        <p:spPr>
          <a:xfrm>
            <a:off x="8496466" y="4835333"/>
            <a:ext cx="1762023" cy="70788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8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6" name="文本框 109">
            <a:extLst>
              <a:ext uri="{FF2B5EF4-FFF2-40B4-BE49-F238E27FC236}">
                <a16:creationId xmlns:a16="http://schemas.microsoft.com/office/drawing/2014/main" id="{2D2FB7CF-1390-46AD-A26B-550CFA693D1F}"/>
              </a:ext>
            </a:extLst>
          </p:cNvPr>
          <p:cNvSpPr txBox="1"/>
          <p:nvPr/>
        </p:nvSpPr>
        <p:spPr>
          <a:xfrm>
            <a:off x="8962565" y="1857990"/>
            <a:ext cx="811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7" name="文本框 110">
            <a:extLst>
              <a:ext uri="{FF2B5EF4-FFF2-40B4-BE49-F238E27FC236}">
                <a16:creationId xmlns:a16="http://schemas.microsoft.com/office/drawing/2014/main" id="{64ECCD0C-8D36-4568-9EB3-999610E83AAE}"/>
              </a:ext>
            </a:extLst>
          </p:cNvPr>
          <p:cNvSpPr txBox="1"/>
          <p:nvPr/>
        </p:nvSpPr>
        <p:spPr>
          <a:xfrm>
            <a:off x="8942561" y="4113251"/>
            <a:ext cx="811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51F94DE9-DE56-44EA-A2D8-FEC85CB5AB22}"/>
              </a:ext>
            </a:extLst>
          </p:cNvPr>
          <p:cNvSpPr/>
          <p:nvPr/>
        </p:nvSpPr>
        <p:spPr>
          <a:xfrm>
            <a:off x="3912124" y="1736666"/>
            <a:ext cx="4197872" cy="3843863"/>
          </a:xfrm>
          <a:prstGeom prst="roundRect">
            <a:avLst/>
          </a:prstGeom>
          <a:noFill/>
          <a:ln w="28575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</a:p>
          <a:p>
            <a:pPr fontAlgn="base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/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aAl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bFe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pt-BR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Fe. </a:t>
            </a:r>
          </a:p>
          <a:p>
            <a:pPr fontAlgn="base"/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giá trị (a + b) là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04C81271-E2D1-4A56-9C4B-A8963F6112A4}"/>
              </a:ext>
            </a:extLst>
          </p:cNvPr>
          <p:cNvSpPr/>
          <p:nvPr/>
        </p:nvSpPr>
        <p:spPr>
          <a:xfrm>
            <a:off x="1570843" y="4844839"/>
            <a:ext cx="1457052" cy="63204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59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1" grpId="0"/>
      <p:bldP spid="82" grpId="0" animBg="1"/>
      <p:bldP spid="83" grpId="0"/>
      <p:bldP spid="84" grpId="0" animBg="1"/>
      <p:bldP spid="85" grpId="0" animBg="1"/>
      <p:bldP spid="86" grpId="0"/>
      <p:bldP spid="87" grpId="0"/>
      <p:bldP spid="92" grpId="0" animBg="1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11">
            <a:extLst>
              <a:ext uri="{FF2B5EF4-FFF2-40B4-BE49-F238E27FC236}">
                <a16:creationId xmlns:a16="http://schemas.microsoft.com/office/drawing/2014/main" id="{BFD94D36-2DF0-4466-8ED9-47F17E2F472A}"/>
              </a:ext>
            </a:extLst>
          </p:cNvPr>
          <p:cNvSpPr/>
          <p:nvPr/>
        </p:nvSpPr>
        <p:spPr>
          <a:xfrm flipH="1">
            <a:off x="9170240" y="-18411"/>
            <a:ext cx="3021760" cy="2755474"/>
          </a:xfrm>
          <a:custGeom>
            <a:avLst/>
            <a:gdLst>
              <a:gd name="connsiteX0" fmla="*/ 0 w 4598350"/>
              <a:gd name="connsiteY0" fmla="*/ 0 h 4193131"/>
              <a:gd name="connsiteX1" fmla="*/ 3984126 w 4598350"/>
              <a:gd name="connsiteY1" fmla="*/ 0 h 4193131"/>
              <a:gd name="connsiteX2" fmla="*/ 3992906 w 4598350"/>
              <a:gd name="connsiteY2" fmla="*/ 19765 h 4193131"/>
              <a:gd name="connsiteX3" fmla="*/ 4426757 w 4598350"/>
              <a:gd name="connsiteY3" fmla="*/ 837485 h 4193131"/>
              <a:gd name="connsiteX4" fmla="*/ 4350312 w 4598350"/>
              <a:gd name="connsiteY4" fmla="*/ 2220744 h 4193131"/>
              <a:gd name="connsiteX5" fmla="*/ 2978285 w 4598350"/>
              <a:gd name="connsiteY5" fmla="*/ 2588607 h 4193131"/>
              <a:gd name="connsiteX6" fmla="*/ 2134377 w 4598350"/>
              <a:gd name="connsiteY6" fmla="*/ 3055946 h 4193131"/>
              <a:gd name="connsiteX7" fmla="*/ 954230 w 4598350"/>
              <a:gd name="connsiteY7" fmla="*/ 4135064 h 4193131"/>
              <a:gd name="connsiteX8" fmla="*/ 488180 w 4598350"/>
              <a:gd name="connsiteY8" fmla="*/ 3741206 h 4193131"/>
              <a:gd name="connsiteX9" fmla="*/ 114114 w 4598350"/>
              <a:gd name="connsiteY9" fmla="*/ 3740191 h 4193131"/>
              <a:gd name="connsiteX10" fmla="*/ 0 w 4598350"/>
              <a:gd name="connsiteY10" fmla="*/ 3782193 h 41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8350" h="4193131">
                <a:moveTo>
                  <a:pt x="0" y="0"/>
                </a:moveTo>
                <a:lnTo>
                  <a:pt x="3984126" y="0"/>
                </a:lnTo>
                <a:lnTo>
                  <a:pt x="3992906" y="19765"/>
                </a:lnTo>
                <a:cubicBezTo>
                  <a:pt x="4126205" y="296282"/>
                  <a:pt x="4299117" y="558993"/>
                  <a:pt x="4426757" y="837485"/>
                </a:cubicBezTo>
                <a:cubicBezTo>
                  <a:pt x="4633852" y="1288041"/>
                  <a:pt x="4702701" y="1878073"/>
                  <a:pt x="4350312" y="2220744"/>
                </a:cubicBezTo>
                <a:cubicBezTo>
                  <a:pt x="4004989" y="2552703"/>
                  <a:pt x="3447808" y="2483258"/>
                  <a:pt x="2978285" y="2588607"/>
                </a:cubicBezTo>
                <a:cubicBezTo>
                  <a:pt x="2660997" y="2659092"/>
                  <a:pt x="2367652" y="2828455"/>
                  <a:pt x="2134377" y="3055946"/>
                </a:cubicBezTo>
                <a:cubicBezTo>
                  <a:pt x="1867074" y="3316344"/>
                  <a:pt x="1513979" y="4461568"/>
                  <a:pt x="954230" y="4135064"/>
                </a:cubicBezTo>
                <a:cubicBezTo>
                  <a:pt x="780722" y="4029734"/>
                  <a:pt x="672971" y="3820138"/>
                  <a:pt x="488180" y="3741206"/>
                </a:cubicBezTo>
                <a:cubicBezTo>
                  <a:pt x="365371" y="3687810"/>
                  <a:pt x="240754" y="3700715"/>
                  <a:pt x="114114" y="3740191"/>
                </a:cubicBezTo>
                <a:lnTo>
                  <a:pt x="0" y="3782193"/>
                </a:ln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860A1697-F142-4B64-9F73-41595C3BBE30}"/>
              </a:ext>
            </a:extLst>
          </p:cNvPr>
          <p:cNvSpPr/>
          <p:nvPr/>
        </p:nvSpPr>
        <p:spPr>
          <a:xfrm flipH="1">
            <a:off x="9763826" y="-68892"/>
            <a:ext cx="2502486" cy="2077163"/>
          </a:xfrm>
          <a:custGeom>
            <a:avLst/>
            <a:gdLst>
              <a:gd name="connsiteX0" fmla="*/ 0 w 2502486"/>
              <a:gd name="connsiteY0" fmla="*/ 0 h 2077163"/>
              <a:gd name="connsiteX1" fmla="*/ 2502486 w 2502486"/>
              <a:gd name="connsiteY1" fmla="*/ 0 h 2077163"/>
              <a:gd name="connsiteX2" fmla="*/ 2498787 w 2502486"/>
              <a:gd name="connsiteY2" fmla="*/ 12351 h 2077163"/>
              <a:gd name="connsiteX3" fmla="*/ 2322134 w 2502486"/>
              <a:gd name="connsiteY3" fmla="*/ 295393 h 2077163"/>
              <a:gd name="connsiteX4" fmla="*/ 1858001 w 2502486"/>
              <a:gd name="connsiteY4" fmla="*/ 711930 h 2077163"/>
              <a:gd name="connsiteX5" fmla="*/ 1431271 w 2502486"/>
              <a:gd name="connsiteY5" fmla="*/ 1556688 h 2077163"/>
              <a:gd name="connsiteX6" fmla="*/ 706071 w 2502486"/>
              <a:gd name="connsiteY6" fmla="*/ 2073252 h 2077163"/>
              <a:gd name="connsiteX7" fmla="*/ 56215 w 2502486"/>
              <a:gd name="connsiteY7" fmla="*/ 1609202 h 2077163"/>
              <a:gd name="connsiteX8" fmla="*/ 0 w 2502486"/>
              <a:gd name="connsiteY8" fmla="*/ 1559933 h 20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486" h="2077163">
                <a:moveTo>
                  <a:pt x="0" y="0"/>
                </a:moveTo>
                <a:lnTo>
                  <a:pt x="2502486" y="0"/>
                </a:lnTo>
                <a:lnTo>
                  <a:pt x="2498787" y="12351"/>
                </a:lnTo>
                <a:cubicBezTo>
                  <a:pt x="2457428" y="116817"/>
                  <a:pt x="2398028" y="213831"/>
                  <a:pt x="2322134" y="295393"/>
                </a:cubicBezTo>
                <a:cubicBezTo>
                  <a:pt x="2181694" y="444735"/>
                  <a:pt x="1996293" y="554565"/>
                  <a:pt x="1858001" y="711930"/>
                </a:cubicBezTo>
                <a:cubicBezTo>
                  <a:pt x="1646553" y="949039"/>
                  <a:pt x="1574495" y="1273408"/>
                  <a:pt x="1431271" y="1556688"/>
                </a:cubicBezTo>
                <a:cubicBezTo>
                  <a:pt x="1288053" y="1839972"/>
                  <a:pt x="1021843" y="2113244"/>
                  <a:pt x="706071" y="2073252"/>
                </a:cubicBezTo>
                <a:cubicBezTo>
                  <a:pt x="434213" y="2040830"/>
                  <a:pt x="257489" y="1798700"/>
                  <a:pt x="56215" y="1609202"/>
                </a:cubicBezTo>
                <a:lnTo>
                  <a:pt x="0" y="1559933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18D118E-5559-4709-BF03-9A9EC4BD7588}"/>
              </a:ext>
            </a:extLst>
          </p:cNvPr>
          <p:cNvGrpSpPr/>
          <p:nvPr/>
        </p:nvGrpSpPr>
        <p:grpSpPr>
          <a:xfrm>
            <a:off x="2764514" y="4279705"/>
            <a:ext cx="6758740" cy="1122596"/>
            <a:chOff x="3521489" y="2924585"/>
            <a:chExt cx="6758740" cy="1122596"/>
          </a:xfrm>
        </p:grpSpPr>
        <p:sp>
          <p:nvSpPr>
            <p:cNvPr id="42" name="Google Shape;1132;p43">
              <a:extLst>
                <a:ext uri="{FF2B5EF4-FFF2-40B4-BE49-F238E27FC236}">
                  <a16:creationId xmlns:a16="http://schemas.microsoft.com/office/drawing/2014/main" id="{E9783B8B-0909-44BC-9A1A-BB2F49170E81}"/>
                </a:ext>
              </a:extLst>
            </p:cNvPr>
            <p:cNvSpPr/>
            <p:nvPr/>
          </p:nvSpPr>
          <p:spPr>
            <a:xfrm rot="2217791">
              <a:off x="3521489" y="3088149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616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3" name="Google Shape;1133;p43">
              <a:extLst>
                <a:ext uri="{FF2B5EF4-FFF2-40B4-BE49-F238E27FC236}">
                  <a16:creationId xmlns:a16="http://schemas.microsoft.com/office/drawing/2014/main" id="{54DF629C-39FA-496F-822F-5EC2A2867CB4}"/>
                </a:ext>
              </a:extLst>
            </p:cNvPr>
            <p:cNvSpPr/>
            <p:nvPr/>
          </p:nvSpPr>
          <p:spPr>
            <a:xfrm rot="2217791">
              <a:off x="5499969" y="3347638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C2C2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4" name="Google Shape;1134;p43">
              <a:extLst>
                <a:ext uri="{FF2B5EF4-FFF2-40B4-BE49-F238E27FC236}">
                  <a16:creationId xmlns:a16="http://schemas.microsoft.com/office/drawing/2014/main" id="{0D2D0FE8-5D53-4BBF-8689-F959495897FD}"/>
                </a:ext>
              </a:extLst>
            </p:cNvPr>
            <p:cNvSpPr/>
            <p:nvPr/>
          </p:nvSpPr>
          <p:spPr>
            <a:xfrm rot="2217791">
              <a:off x="7478449" y="3088149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616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5" name="Google Shape;1135;p43">
              <a:extLst>
                <a:ext uri="{FF2B5EF4-FFF2-40B4-BE49-F238E27FC236}">
                  <a16:creationId xmlns:a16="http://schemas.microsoft.com/office/drawing/2014/main" id="{A35E6D08-5870-472D-B38C-DC359211F584}"/>
                </a:ext>
              </a:extLst>
            </p:cNvPr>
            <p:cNvSpPr/>
            <p:nvPr/>
          </p:nvSpPr>
          <p:spPr>
            <a:xfrm rot="2217791">
              <a:off x="9456929" y="3347638"/>
              <a:ext cx="823300" cy="699543"/>
            </a:xfrm>
            <a:custGeom>
              <a:avLst/>
              <a:gdLst/>
              <a:ahLst/>
              <a:cxnLst/>
              <a:rect l="l" t="t" r="r" b="b"/>
              <a:pathLst>
                <a:path w="287264" h="169365" extrusionOk="0">
                  <a:moveTo>
                    <a:pt x="81727" y="1"/>
                  </a:moveTo>
                  <a:cubicBezTo>
                    <a:pt x="75653" y="1"/>
                    <a:pt x="69583" y="573"/>
                    <a:pt x="63516" y="1927"/>
                  </a:cubicBezTo>
                  <a:cubicBezTo>
                    <a:pt x="58453" y="2979"/>
                    <a:pt x="53587" y="4820"/>
                    <a:pt x="49051" y="7318"/>
                  </a:cubicBezTo>
                  <a:cubicBezTo>
                    <a:pt x="42410" y="11132"/>
                    <a:pt x="37018" y="16852"/>
                    <a:pt x="32613" y="23098"/>
                  </a:cubicBezTo>
                  <a:cubicBezTo>
                    <a:pt x="26038" y="32435"/>
                    <a:pt x="21436" y="43021"/>
                    <a:pt x="17096" y="53606"/>
                  </a:cubicBezTo>
                  <a:cubicBezTo>
                    <a:pt x="8286" y="74909"/>
                    <a:pt x="1" y="97593"/>
                    <a:pt x="2960" y="120474"/>
                  </a:cubicBezTo>
                  <a:cubicBezTo>
                    <a:pt x="5853" y="143355"/>
                    <a:pt x="28800" y="158280"/>
                    <a:pt x="49971" y="167486"/>
                  </a:cubicBezTo>
                  <a:cubicBezTo>
                    <a:pt x="52995" y="168795"/>
                    <a:pt x="56158" y="169364"/>
                    <a:pt x="59363" y="169364"/>
                  </a:cubicBezTo>
                  <a:cubicBezTo>
                    <a:pt x="67585" y="169364"/>
                    <a:pt x="76078" y="165613"/>
                    <a:pt x="83175" y="160976"/>
                  </a:cubicBezTo>
                  <a:cubicBezTo>
                    <a:pt x="110132" y="143224"/>
                    <a:pt x="127951" y="112716"/>
                    <a:pt x="157341" y="99434"/>
                  </a:cubicBezTo>
                  <a:cubicBezTo>
                    <a:pt x="180156" y="89177"/>
                    <a:pt x="206325" y="90887"/>
                    <a:pt x="230915" y="86416"/>
                  </a:cubicBezTo>
                  <a:cubicBezTo>
                    <a:pt x="255506" y="81945"/>
                    <a:pt x="282069" y="66954"/>
                    <a:pt x="285028" y="42100"/>
                  </a:cubicBezTo>
                  <a:cubicBezTo>
                    <a:pt x="287263" y="23427"/>
                    <a:pt x="258793" y="11658"/>
                    <a:pt x="239989" y="11263"/>
                  </a:cubicBezTo>
                  <a:cubicBezTo>
                    <a:pt x="239370" y="11250"/>
                    <a:pt x="238751" y="11244"/>
                    <a:pt x="238132" y="11244"/>
                  </a:cubicBezTo>
                  <a:cubicBezTo>
                    <a:pt x="219967" y="11244"/>
                    <a:pt x="202089" y="16668"/>
                    <a:pt x="183904" y="17049"/>
                  </a:cubicBezTo>
                  <a:cubicBezTo>
                    <a:pt x="183315" y="17060"/>
                    <a:pt x="182726" y="17065"/>
                    <a:pt x="182137" y="17065"/>
                  </a:cubicBezTo>
                  <a:cubicBezTo>
                    <a:pt x="148201" y="17065"/>
                    <a:pt x="114896" y="1"/>
                    <a:pt x="81727" y="1"/>
                  </a:cubicBezTo>
                  <a:close/>
                </a:path>
              </a:pathLst>
            </a:custGeom>
            <a:solidFill>
              <a:srgbClr val="C2C2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7" name="Google Shape;1137;p43">
              <a:extLst>
                <a:ext uri="{FF2B5EF4-FFF2-40B4-BE49-F238E27FC236}">
                  <a16:creationId xmlns:a16="http://schemas.microsoft.com/office/drawing/2014/main" id="{B76029A7-E850-47D0-A5CF-3C627081B136}"/>
                </a:ext>
              </a:extLst>
            </p:cNvPr>
            <p:cNvSpPr/>
            <p:nvPr/>
          </p:nvSpPr>
          <p:spPr>
            <a:xfrm>
              <a:off x="4306538" y="3262203"/>
              <a:ext cx="1194183" cy="201400"/>
            </a:xfrm>
            <a:custGeom>
              <a:avLst/>
              <a:gdLst/>
              <a:ahLst/>
              <a:cxnLst/>
              <a:rect l="l" t="t" r="r" b="b"/>
              <a:pathLst>
                <a:path w="41643" h="5354" extrusionOk="0">
                  <a:moveTo>
                    <a:pt x="0" y="60"/>
                  </a:moveTo>
                  <a:cubicBezTo>
                    <a:pt x="13993" y="60"/>
                    <a:pt x="29128" y="-904"/>
                    <a:pt x="41643" y="5354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8" name="Google Shape;1138;p43">
              <a:extLst>
                <a:ext uri="{FF2B5EF4-FFF2-40B4-BE49-F238E27FC236}">
                  <a16:creationId xmlns:a16="http://schemas.microsoft.com/office/drawing/2014/main" id="{CC7A7BEA-77A6-457B-8305-D543B13439B7}"/>
                </a:ext>
              </a:extLst>
            </p:cNvPr>
            <p:cNvSpPr/>
            <p:nvPr/>
          </p:nvSpPr>
          <p:spPr>
            <a:xfrm rot="434529">
              <a:off x="6246423" y="3150190"/>
              <a:ext cx="1214736" cy="407252"/>
            </a:xfrm>
            <a:custGeom>
              <a:avLst/>
              <a:gdLst/>
              <a:ahLst/>
              <a:cxnLst/>
              <a:rect l="l" t="t" r="r" b="b"/>
              <a:pathLst>
                <a:path w="40583" h="11999" extrusionOk="0">
                  <a:moveTo>
                    <a:pt x="0" y="11999"/>
                  </a:moveTo>
                  <a:cubicBezTo>
                    <a:pt x="14107" y="11999"/>
                    <a:pt x="26476" y="0"/>
                    <a:pt x="40583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9" name="Google Shape;1139;p43">
              <a:extLst>
                <a:ext uri="{FF2B5EF4-FFF2-40B4-BE49-F238E27FC236}">
                  <a16:creationId xmlns:a16="http://schemas.microsoft.com/office/drawing/2014/main" id="{262EB6DB-3FFF-44B6-A0ED-AA835628D6B3}"/>
                </a:ext>
              </a:extLst>
            </p:cNvPr>
            <p:cNvSpPr/>
            <p:nvPr/>
          </p:nvSpPr>
          <p:spPr>
            <a:xfrm>
              <a:off x="8206855" y="3204069"/>
              <a:ext cx="1340947" cy="201400"/>
            </a:xfrm>
            <a:custGeom>
              <a:avLst/>
              <a:gdLst/>
              <a:ahLst/>
              <a:cxnLst/>
              <a:rect l="l" t="t" r="r" b="b"/>
              <a:pathLst>
                <a:path w="44466" h="6042" extrusionOk="0">
                  <a:moveTo>
                    <a:pt x="0" y="43"/>
                  </a:moveTo>
                  <a:cubicBezTo>
                    <a:pt x="14956" y="43"/>
                    <a:pt x="31089" y="-647"/>
                    <a:pt x="44466" y="6042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1" name="Google Shape;1141;p43">
              <a:extLst>
                <a:ext uri="{FF2B5EF4-FFF2-40B4-BE49-F238E27FC236}">
                  <a16:creationId xmlns:a16="http://schemas.microsoft.com/office/drawing/2014/main" id="{F3F8C0C4-9EA4-4A10-8DD0-2A80FC9AF3A8}"/>
                </a:ext>
              </a:extLst>
            </p:cNvPr>
            <p:cNvSpPr txBox="1">
              <a:spLocks/>
            </p:cNvSpPr>
            <p:nvPr/>
          </p:nvSpPr>
          <p:spPr>
            <a:xfrm>
              <a:off x="3529514" y="2924585"/>
              <a:ext cx="719200" cy="4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tabLst/>
                <a:defRPr/>
              </a:pPr>
              <a:r>
                <a:rPr kumimoji="0" lang="e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A</a:t>
              </a:r>
            </a:p>
          </p:txBody>
        </p:sp>
        <p:sp>
          <p:nvSpPr>
            <p:cNvPr id="52" name="Google Shape;1142;p43">
              <a:extLst>
                <a:ext uri="{FF2B5EF4-FFF2-40B4-BE49-F238E27FC236}">
                  <a16:creationId xmlns:a16="http://schemas.microsoft.com/office/drawing/2014/main" id="{07CDCA65-C9B4-4D8E-BCA4-A5E38843EE39}"/>
                </a:ext>
              </a:extLst>
            </p:cNvPr>
            <p:cNvSpPr txBox="1">
              <a:spLocks/>
            </p:cNvSpPr>
            <p:nvPr/>
          </p:nvSpPr>
          <p:spPr>
            <a:xfrm>
              <a:off x="5509598" y="3186301"/>
              <a:ext cx="716000" cy="4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tabLst/>
                <a:defRPr/>
              </a:pPr>
              <a:r>
                <a:rPr kumimoji="0" lang="e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B</a:t>
              </a:r>
            </a:p>
          </p:txBody>
        </p:sp>
        <p:sp>
          <p:nvSpPr>
            <p:cNvPr id="53" name="Google Shape;1143;p43">
              <a:extLst>
                <a:ext uri="{FF2B5EF4-FFF2-40B4-BE49-F238E27FC236}">
                  <a16:creationId xmlns:a16="http://schemas.microsoft.com/office/drawing/2014/main" id="{3C8D4630-93DF-45A7-AB2C-5222F0FF17D4}"/>
                </a:ext>
              </a:extLst>
            </p:cNvPr>
            <p:cNvSpPr txBox="1">
              <a:spLocks/>
            </p:cNvSpPr>
            <p:nvPr/>
          </p:nvSpPr>
          <p:spPr>
            <a:xfrm>
              <a:off x="9466547" y="3186301"/>
              <a:ext cx="719200" cy="4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tabLst/>
                <a:defRPr/>
              </a:pPr>
              <a:r>
                <a:rPr kumimoji="0" lang="e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D</a:t>
              </a:r>
            </a:p>
          </p:txBody>
        </p:sp>
        <p:sp>
          <p:nvSpPr>
            <p:cNvPr id="54" name="Google Shape;1144;p43">
              <a:extLst>
                <a:ext uri="{FF2B5EF4-FFF2-40B4-BE49-F238E27FC236}">
                  <a16:creationId xmlns:a16="http://schemas.microsoft.com/office/drawing/2014/main" id="{59625829-E435-465F-BA0D-71027B266A83}"/>
                </a:ext>
              </a:extLst>
            </p:cNvPr>
            <p:cNvSpPr txBox="1">
              <a:spLocks/>
            </p:cNvSpPr>
            <p:nvPr/>
          </p:nvSpPr>
          <p:spPr>
            <a:xfrm>
              <a:off x="7486474" y="2924585"/>
              <a:ext cx="719200" cy="4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defRPr sz="2800" b="0" i="0" u="none" strike="noStrike" cap="none">
                  <a:solidFill>
                    <a:srgbClr val="005761"/>
                  </a:solidFill>
                  <a:latin typeface="Lora Regular"/>
                  <a:ea typeface="Lora Regular"/>
                  <a:cs typeface="Lora Regular"/>
                  <a:sym typeface="Lora Regular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761"/>
                </a:buClr>
                <a:buSzPts val="2800"/>
                <a:buFont typeface="Lora Regular"/>
                <a:buNone/>
                <a:tabLst/>
                <a:defRPr/>
              </a:pPr>
              <a:r>
                <a:rPr kumimoji="0" lang="e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C</a:t>
              </a:r>
            </a:p>
          </p:txBody>
        </p:sp>
      </p:grpSp>
      <p:sp>
        <p:nvSpPr>
          <p:cNvPr id="57" name="Rectangle 42">
            <a:extLst>
              <a:ext uri="{FF2B5EF4-FFF2-40B4-BE49-F238E27FC236}">
                <a16:creationId xmlns:a16="http://schemas.microsoft.com/office/drawing/2014/main" id="{F79557E8-FDE3-45A7-B2F1-A99C01A6C412}"/>
              </a:ext>
            </a:extLst>
          </p:cNvPr>
          <p:cNvSpPr/>
          <p:nvPr/>
        </p:nvSpPr>
        <p:spPr>
          <a:xfrm>
            <a:off x="2136833" y="3629527"/>
            <a:ext cx="1990612" cy="6501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: 3.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9" name="Rectangle 42">
            <a:extLst>
              <a:ext uri="{FF2B5EF4-FFF2-40B4-BE49-F238E27FC236}">
                <a16:creationId xmlns:a16="http://schemas.microsoft.com/office/drawing/2014/main" id="{5FD53B6B-FD18-4606-96DC-87ECE88A42EC}"/>
              </a:ext>
            </a:extLst>
          </p:cNvPr>
          <p:cNvSpPr/>
          <p:nvPr/>
        </p:nvSpPr>
        <p:spPr>
          <a:xfrm>
            <a:off x="4197718" y="5270335"/>
            <a:ext cx="1990612" cy="6501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: 3.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1" name="Rectangle 42">
            <a:extLst>
              <a:ext uri="{FF2B5EF4-FFF2-40B4-BE49-F238E27FC236}">
                <a16:creationId xmlns:a16="http://schemas.microsoft.com/office/drawing/2014/main" id="{DFC9DD44-837F-402C-ADCB-DF40281CD384}"/>
              </a:ext>
            </a:extLst>
          </p:cNvPr>
          <p:cNvSpPr/>
          <p:nvPr/>
        </p:nvSpPr>
        <p:spPr>
          <a:xfrm>
            <a:off x="6129741" y="3698025"/>
            <a:ext cx="1990612" cy="6501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: 5.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3" name="Rectangle 42">
            <a:extLst>
              <a:ext uri="{FF2B5EF4-FFF2-40B4-BE49-F238E27FC236}">
                <a16:creationId xmlns:a16="http://schemas.microsoft.com/office/drawing/2014/main" id="{982705C6-5172-49FE-B0AB-23FC34F5C6BC}"/>
              </a:ext>
            </a:extLst>
          </p:cNvPr>
          <p:cNvSpPr/>
          <p:nvPr/>
        </p:nvSpPr>
        <p:spPr>
          <a:xfrm>
            <a:off x="8174934" y="5288103"/>
            <a:ext cx="1990612" cy="6501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: 4.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F4D6E3D-2C5F-4DA5-8BBE-9C50DA209C5B}"/>
              </a:ext>
            </a:extLst>
          </p:cNvPr>
          <p:cNvSpPr/>
          <p:nvPr/>
        </p:nvSpPr>
        <p:spPr>
          <a:xfrm>
            <a:off x="1138347" y="1739099"/>
            <a:ext cx="9862621" cy="1362914"/>
          </a:xfrm>
          <a:prstGeom prst="roundRect">
            <a:avLst/>
          </a:prstGeom>
          <a:noFill/>
          <a:ln w="28575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phương trình phản ứng :</a:t>
            </a:r>
          </a:p>
          <a:p>
            <a:pPr lvl="0"/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aAl + bHNO</a:t>
            </a:r>
            <a:r>
              <a:rPr lang="nl-NL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cAl(NO</a:t>
            </a:r>
            <a:r>
              <a:rPr lang="nl-NL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nl-NL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dNO + eH</a:t>
            </a:r>
            <a:r>
              <a:rPr lang="nl-NL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O.Tỉ lệ  a : b là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20CD37F-55D7-422B-B545-EE9C8F4D32E2}"/>
              </a:ext>
            </a:extLst>
          </p:cNvPr>
          <p:cNvSpPr/>
          <p:nvPr/>
        </p:nvSpPr>
        <p:spPr>
          <a:xfrm>
            <a:off x="8441714" y="5395252"/>
            <a:ext cx="1457052" cy="63204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56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1" grpId="0"/>
      <p:bldP spid="63" grpId="0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11">
            <a:extLst>
              <a:ext uri="{FF2B5EF4-FFF2-40B4-BE49-F238E27FC236}">
                <a16:creationId xmlns:a16="http://schemas.microsoft.com/office/drawing/2014/main" id="{A3584DBF-290A-4D80-B1EF-D44D0783B7C3}"/>
              </a:ext>
            </a:extLst>
          </p:cNvPr>
          <p:cNvSpPr/>
          <p:nvPr/>
        </p:nvSpPr>
        <p:spPr>
          <a:xfrm>
            <a:off x="0" y="0"/>
            <a:ext cx="3721676" cy="3393712"/>
          </a:xfrm>
          <a:custGeom>
            <a:avLst/>
            <a:gdLst>
              <a:gd name="connsiteX0" fmla="*/ 0 w 4598350"/>
              <a:gd name="connsiteY0" fmla="*/ 0 h 4193131"/>
              <a:gd name="connsiteX1" fmla="*/ 3984126 w 4598350"/>
              <a:gd name="connsiteY1" fmla="*/ 0 h 4193131"/>
              <a:gd name="connsiteX2" fmla="*/ 3992906 w 4598350"/>
              <a:gd name="connsiteY2" fmla="*/ 19765 h 4193131"/>
              <a:gd name="connsiteX3" fmla="*/ 4426757 w 4598350"/>
              <a:gd name="connsiteY3" fmla="*/ 837485 h 4193131"/>
              <a:gd name="connsiteX4" fmla="*/ 4350312 w 4598350"/>
              <a:gd name="connsiteY4" fmla="*/ 2220744 h 4193131"/>
              <a:gd name="connsiteX5" fmla="*/ 2978285 w 4598350"/>
              <a:gd name="connsiteY5" fmla="*/ 2588607 h 4193131"/>
              <a:gd name="connsiteX6" fmla="*/ 2134377 w 4598350"/>
              <a:gd name="connsiteY6" fmla="*/ 3055946 h 4193131"/>
              <a:gd name="connsiteX7" fmla="*/ 954230 w 4598350"/>
              <a:gd name="connsiteY7" fmla="*/ 4135064 h 4193131"/>
              <a:gd name="connsiteX8" fmla="*/ 488180 w 4598350"/>
              <a:gd name="connsiteY8" fmla="*/ 3741206 h 4193131"/>
              <a:gd name="connsiteX9" fmla="*/ 114114 w 4598350"/>
              <a:gd name="connsiteY9" fmla="*/ 3740191 h 4193131"/>
              <a:gd name="connsiteX10" fmla="*/ 0 w 4598350"/>
              <a:gd name="connsiteY10" fmla="*/ 3782193 h 41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8350" h="4193131">
                <a:moveTo>
                  <a:pt x="0" y="0"/>
                </a:moveTo>
                <a:lnTo>
                  <a:pt x="3984126" y="0"/>
                </a:lnTo>
                <a:lnTo>
                  <a:pt x="3992906" y="19765"/>
                </a:lnTo>
                <a:cubicBezTo>
                  <a:pt x="4126205" y="296282"/>
                  <a:pt x="4299117" y="558993"/>
                  <a:pt x="4426757" y="837485"/>
                </a:cubicBezTo>
                <a:cubicBezTo>
                  <a:pt x="4633852" y="1288041"/>
                  <a:pt x="4702701" y="1878073"/>
                  <a:pt x="4350312" y="2220744"/>
                </a:cubicBezTo>
                <a:cubicBezTo>
                  <a:pt x="4004989" y="2552703"/>
                  <a:pt x="3447808" y="2483258"/>
                  <a:pt x="2978285" y="2588607"/>
                </a:cubicBezTo>
                <a:cubicBezTo>
                  <a:pt x="2660997" y="2659092"/>
                  <a:pt x="2367652" y="2828455"/>
                  <a:pt x="2134377" y="3055946"/>
                </a:cubicBezTo>
                <a:cubicBezTo>
                  <a:pt x="1867074" y="3316344"/>
                  <a:pt x="1513979" y="4461568"/>
                  <a:pt x="954230" y="4135064"/>
                </a:cubicBezTo>
                <a:cubicBezTo>
                  <a:pt x="780722" y="4029734"/>
                  <a:pt x="672971" y="3820138"/>
                  <a:pt x="488180" y="3741206"/>
                </a:cubicBezTo>
                <a:cubicBezTo>
                  <a:pt x="365371" y="3687810"/>
                  <a:pt x="240754" y="3700715"/>
                  <a:pt x="114114" y="3740191"/>
                </a:cubicBezTo>
                <a:lnTo>
                  <a:pt x="0" y="3782193"/>
                </a:ln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Freeform 38">
            <a:extLst>
              <a:ext uri="{FF2B5EF4-FFF2-40B4-BE49-F238E27FC236}">
                <a16:creationId xmlns:a16="http://schemas.microsoft.com/office/drawing/2014/main" id="{22862A34-1EB5-4CAE-9C17-429A3CEF304B}"/>
              </a:ext>
            </a:extLst>
          </p:cNvPr>
          <p:cNvSpPr/>
          <p:nvPr/>
        </p:nvSpPr>
        <p:spPr>
          <a:xfrm>
            <a:off x="-117988" y="-117987"/>
            <a:ext cx="2502486" cy="2077163"/>
          </a:xfrm>
          <a:custGeom>
            <a:avLst/>
            <a:gdLst>
              <a:gd name="connsiteX0" fmla="*/ 0 w 2502486"/>
              <a:gd name="connsiteY0" fmla="*/ 0 h 2077163"/>
              <a:gd name="connsiteX1" fmla="*/ 2502486 w 2502486"/>
              <a:gd name="connsiteY1" fmla="*/ 0 h 2077163"/>
              <a:gd name="connsiteX2" fmla="*/ 2498787 w 2502486"/>
              <a:gd name="connsiteY2" fmla="*/ 12351 h 2077163"/>
              <a:gd name="connsiteX3" fmla="*/ 2322134 w 2502486"/>
              <a:gd name="connsiteY3" fmla="*/ 295393 h 2077163"/>
              <a:gd name="connsiteX4" fmla="*/ 1858001 w 2502486"/>
              <a:gd name="connsiteY4" fmla="*/ 711930 h 2077163"/>
              <a:gd name="connsiteX5" fmla="*/ 1431271 w 2502486"/>
              <a:gd name="connsiteY5" fmla="*/ 1556688 h 2077163"/>
              <a:gd name="connsiteX6" fmla="*/ 706071 w 2502486"/>
              <a:gd name="connsiteY6" fmla="*/ 2073252 h 2077163"/>
              <a:gd name="connsiteX7" fmla="*/ 56215 w 2502486"/>
              <a:gd name="connsiteY7" fmla="*/ 1609202 h 2077163"/>
              <a:gd name="connsiteX8" fmla="*/ 0 w 2502486"/>
              <a:gd name="connsiteY8" fmla="*/ 1559933 h 20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486" h="2077163">
                <a:moveTo>
                  <a:pt x="0" y="0"/>
                </a:moveTo>
                <a:lnTo>
                  <a:pt x="2502486" y="0"/>
                </a:lnTo>
                <a:lnTo>
                  <a:pt x="2498787" y="12351"/>
                </a:lnTo>
                <a:cubicBezTo>
                  <a:pt x="2457428" y="116817"/>
                  <a:pt x="2398028" y="213831"/>
                  <a:pt x="2322134" y="295393"/>
                </a:cubicBezTo>
                <a:cubicBezTo>
                  <a:pt x="2181694" y="444735"/>
                  <a:pt x="1996293" y="554565"/>
                  <a:pt x="1858001" y="711930"/>
                </a:cubicBezTo>
                <a:cubicBezTo>
                  <a:pt x="1646553" y="949039"/>
                  <a:pt x="1574495" y="1273408"/>
                  <a:pt x="1431271" y="1556688"/>
                </a:cubicBezTo>
                <a:cubicBezTo>
                  <a:pt x="1288053" y="1839972"/>
                  <a:pt x="1021843" y="2113244"/>
                  <a:pt x="706071" y="2073252"/>
                </a:cubicBezTo>
                <a:cubicBezTo>
                  <a:pt x="434213" y="2040830"/>
                  <a:pt x="257489" y="1798700"/>
                  <a:pt x="56215" y="1609202"/>
                </a:cubicBezTo>
                <a:lnTo>
                  <a:pt x="0" y="1559933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" name="Rectangle 23">
            <a:extLst>
              <a:ext uri="{FF2B5EF4-FFF2-40B4-BE49-F238E27FC236}">
                <a16:creationId xmlns:a16="http://schemas.microsoft.com/office/drawing/2014/main" id="{912D6DE0-7A0F-4476-AE80-C39FDAB8BAD5}"/>
              </a:ext>
            </a:extLst>
          </p:cNvPr>
          <p:cNvSpPr/>
          <p:nvPr/>
        </p:nvSpPr>
        <p:spPr>
          <a:xfrm>
            <a:off x="2276570" y="2425631"/>
            <a:ext cx="6867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 chỉ đóng vai trò chất khử.</a:t>
            </a:r>
            <a:endParaRPr lang="en-US" sz="1400" noProof="1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3" name="Rectangle 43">
            <a:extLst>
              <a:ext uri="{FF2B5EF4-FFF2-40B4-BE49-F238E27FC236}">
                <a16:creationId xmlns:a16="http://schemas.microsoft.com/office/drawing/2014/main" id="{E5494A15-0631-49A2-94EE-4165D0588043}"/>
              </a:ext>
            </a:extLst>
          </p:cNvPr>
          <p:cNvSpPr/>
          <p:nvPr/>
        </p:nvSpPr>
        <p:spPr>
          <a:xfrm>
            <a:off x="2276567" y="5022160"/>
            <a:ext cx="10271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 vừa đóng vai trò chất khử, vừa đóng vai trò môi trường.</a:t>
            </a:r>
            <a:endParaRPr lang="en-US" sz="1400" noProof="1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4" name="Rectangle 45">
            <a:extLst>
              <a:ext uri="{FF2B5EF4-FFF2-40B4-BE49-F238E27FC236}">
                <a16:creationId xmlns:a16="http://schemas.microsoft.com/office/drawing/2014/main" id="{2C8FF5CB-1EB6-43A2-868A-48B935CA0636}"/>
              </a:ext>
            </a:extLst>
          </p:cNvPr>
          <p:cNvSpPr/>
          <p:nvPr/>
        </p:nvSpPr>
        <p:spPr>
          <a:xfrm>
            <a:off x="2276569" y="3285996"/>
            <a:ext cx="6404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nl-NL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đóng vai trò chất oxi hóa.</a:t>
            </a:r>
            <a:endParaRPr lang="en-US" sz="1400" noProof="1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85" name="Straight Connector 74">
            <a:extLst>
              <a:ext uri="{FF2B5EF4-FFF2-40B4-BE49-F238E27FC236}">
                <a16:creationId xmlns:a16="http://schemas.microsoft.com/office/drawing/2014/main" id="{D17F4806-FAF3-4535-A999-4C09CF4BC6E5}"/>
              </a:ext>
            </a:extLst>
          </p:cNvPr>
          <p:cNvCxnSpPr/>
          <p:nvPr/>
        </p:nvCxnSpPr>
        <p:spPr>
          <a:xfrm>
            <a:off x="1711234" y="2050420"/>
            <a:ext cx="0" cy="380365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75">
            <a:extLst>
              <a:ext uri="{FF2B5EF4-FFF2-40B4-BE49-F238E27FC236}">
                <a16:creationId xmlns:a16="http://schemas.microsoft.com/office/drawing/2014/main" id="{8FE33983-5CAB-4743-ADBD-01779875B3C1}"/>
              </a:ext>
            </a:extLst>
          </p:cNvPr>
          <p:cNvSpPr/>
          <p:nvPr/>
        </p:nvSpPr>
        <p:spPr>
          <a:xfrm>
            <a:off x="1515972" y="2406020"/>
            <a:ext cx="384175" cy="384175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</a:p>
        </p:txBody>
      </p:sp>
      <p:sp>
        <p:nvSpPr>
          <p:cNvPr id="187" name="Oval 76">
            <a:extLst>
              <a:ext uri="{FF2B5EF4-FFF2-40B4-BE49-F238E27FC236}">
                <a16:creationId xmlns:a16="http://schemas.microsoft.com/office/drawing/2014/main" id="{68405FFF-29B4-491B-9522-330FE1E0AC66}"/>
              </a:ext>
            </a:extLst>
          </p:cNvPr>
          <p:cNvSpPr/>
          <p:nvPr/>
        </p:nvSpPr>
        <p:spPr>
          <a:xfrm>
            <a:off x="1515972" y="3282320"/>
            <a:ext cx="384175" cy="384175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</a:p>
        </p:txBody>
      </p:sp>
      <p:sp>
        <p:nvSpPr>
          <p:cNvPr id="188" name="Oval 77">
            <a:extLst>
              <a:ext uri="{FF2B5EF4-FFF2-40B4-BE49-F238E27FC236}">
                <a16:creationId xmlns:a16="http://schemas.microsoft.com/office/drawing/2014/main" id="{FC496A70-C0AB-4DA2-967D-DCB53598ADC5}"/>
              </a:ext>
            </a:extLst>
          </p:cNvPr>
          <p:cNvSpPr/>
          <p:nvPr/>
        </p:nvSpPr>
        <p:spPr>
          <a:xfrm>
            <a:off x="1515972" y="4160207"/>
            <a:ext cx="384175" cy="384175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</a:p>
        </p:txBody>
      </p:sp>
      <p:sp>
        <p:nvSpPr>
          <p:cNvPr id="189" name="Oval 78">
            <a:extLst>
              <a:ext uri="{FF2B5EF4-FFF2-40B4-BE49-F238E27FC236}">
                <a16:creationId xmlns:a16="http://schemas.microsoft.com/office/drawing/2014/main" id="{CDEF1FBD-7CF4-4ED9-871A-D06771269EF1}"/>
              </a:ext>
            </a:extLst>
          </p:cNvPr>
          <p:cNvSpPr/>
          <p:nvPr/>
        </p:nvSpPr>
        <p:spPr>
          <a:xfrm>
            <a:off x="1515972" y="5038095"/>
            <a:ext cx="384175" cy="384175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</a:p>
        </p:txBody>
      </p:sp>
      <p:sp>
        <p:nvSpPr>
          <p:cNvPr id="190" name="Rectangle 43">
            <a:extLst>
              <a:ext uri="{FF2B5EF4-FFF2-40B4-BE49-F238E27FC236}">
                <a16:creationId xmlns:a16="http://schemas.microsoft.com/office/drawing/2014/main" id="{4EBA44F3-B3D1-409B-A947-0D512B44D40E}"/>
              </a:ext>
            </a:extLst>
          </p:cNvPr>
          <p:cNvSpPr/>
          <p:nvPr/>
        </p:nvSpPr>
        <p:spPr>
          <a:xfrm>
            <a:off x="2276569" y="4182235"/>
            <a:ext cx="7496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Phản ứng trên là phản ứng oxi hóa - khử. </a:t>
            </a:r>
            <a:endParaRPr lang="en-US" sz="1400" noProof="1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4BA556D-EA5F-465B-BCF1-6EE76016A76F}"/>
              </a:ext>
            </a:extLst>
          </p:cNvPr>
          <p:cNvSpPr/>
          <p:nvPr/>
        </p:nvSpPr>
        <p:spPr>
          <a:xfrm>
            <a:off x="678084" y="596262"/>
            <a:ext cx="10835832" cy="1362914"/>
          </a:xfrm>
          <a:prstGeom prst="roundRect">
            <a:avLst/>
          </a:prstGeom>
          <a:noFill/>
          <a:ln w="28575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phản ứng MnO</a:t>
            </a:r>
            <a:r>
              <a:rPr lang="nl-NL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+ 4HCl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MnCl</a:t>
            </a:r>
            <a:r>
              <a:rPr lang="nl-NL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Cl</a:t>
            </a:r>
            <a:r>
              <a:rPr lang="nl-NL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nl-NL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chọn câu 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đúng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82B8C66-DD14-4669-8148-D59D26DDB858}"/>
              </a:ext>
            </a:extLst>
          </p:cNvPr>
          <p:cNvSpPr/>
          <p:nvPr/>
        </p:nvSpPr>
        <p:spPr>
          <a:xfrm>
            <a:off x="2095408" y="4919975"/>
            <a:ext cx="10096591" cy="63204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9251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84" grpId="0"/>
      <p:bldP spid="186" grpId="0" animBg="1"/>
      <p:bldP spid="187" grpId="0" animBg="1"/>
      <p:bldP spid="188" grpId="0" animBg="1"/>
      <p:bldP spid="189" grpId="0" animBg="1"/>
      <p:bldP spid="190" grpId="0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20">
            <a:extLst>
              <a:ext uri="{FF2B5EF4-FFF2-40B4-BE49-F238E27FC236}">
                <a16:creationId xmlns:a16="http://schemas.microsoft.com/office/drawing/2014/main" id="{9D17449A-A913-4564-ADF6-18713CBEDE6F}"/>
              </a:ext>
            </a:extLst>
          </p:cNvPr>
          <p:cNvSpPr/>
          <p:nvPr/>
        </p:nvSpPr>
        <p:spPr>
          <a:xfrm flipH="1">
            <a:off x="9383339" y="0"/>
            <a:ext cx="2810247" cy="2068140"/>
          </a:xfrm>
          <a:custGeom>
            <a:avLst/>
            <a:gdLst>
              <a:gd name="connsiteX0" fmla="*/ 0 w 4087667"/>
              <a:gd name="connsiteY0" fmla="*/ 0 h 2807606"/>
              <a:gd name="connsiteX1" fmla="*/ 4087667 w 4087667"/>
              <a:gd name="connsiteY1" fmla="*/ 0 h 2807606"/>
              <a:gd name="connsiteX2" fmla="*/ 4010857 w 4087667"/>
              <a:gd name="connsiteY2" fmla="*/ 214149 h 2807606"/>
              <a:gd name="connsiteX3" fmla="*/ 2903675 w 4087667"/>
              <a:gd name="connsiteY3" fmla="*/ 1136722 h 2807606"/>
              <a:gd name="connsiteX4" fmla="*/ 874776 w 4087667"/>
              <a:gd name="connsiteY4" fmla="*/ 1138774 h 2807606"/>
              <a:gd name="connsiteX5" fmla="*/ 23797 w 4087667"/>
              <a:gd name="connsiteY5" fmla="*/ 2778289 h 2807606"/>
              <a:gd name="connsiteX6" fmla="*/ 0 w 4087667"/>
              <a:gd name="connsiteY6" fmla="*/ 2807606 h 28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7667" h="2807606">
                <a:moveTo>
                  <a:pt x="0" y="0"/>
                </a:moveTo>
                <a:lnTo>
                  <a:pt x="4087667" y="0"/>
                </a:lnTo>
                <a:lnTo>
                  <a:pt x="4010857" y="214149"/>
                </a:lnTo>
                <a:cubicBezTo>
                  <a:pt x="3807800" y="655648"/>
                  <a:pt x="3381774" y="992582"/>
                  <a:pt x="2903675" y="1136722"/>
                </a:cubicBezTo>
                <a:cubicBezTo>
                  <a:pt x="1943864" y="1445962"/>
                  <a:pt x="1332556" y="840840"/>
                  <a:pt x="874776" y="1138774"/>
                </a:cubicBezTo>
                <a:cubicBezTo>
                  <a:pt x="150157" y="1608686"/>
                  <a:pt x="380341" y="2272328"/>
                  <a:pt x="23797" y="2778289"/>
                </a:cubicBezTo>
                <a:lnTo>
                  <a:pt x="0" y="2807606"/>
                </a:lnTo>
                <a:close/>
              </a:path>
            </a:pathLst>
          </a:custGeom>
          <a:solidFill>
            <a:srgbClr val="C2C2FB"/>
          </a:solidFill>
          <a:ln w="1338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ID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6" name="Freeform 54">
            <a:extLst>
              <a:ext uri="{FF2B5EF4-FFF2-40B4-BE49-F238E27FC236}">
                <a16:creationId xmlns:a16="http://schemas.microsoft.com/office/drawing/2014/main" id="{B3EED653-6215-4DDE-BF78-4D3FF438142D}"/>
              </a:ext>
            </a:extLst>
          </p:cNvPr>
          <p:cNvSpPr/>
          <p:nvPr/>
        </p:nvSpPr>
        <p:spPr>
          <a:xfrm flipH="1">
            <a:off x="10205665" y="-216072"/>
            <a:ext cx="2409782" cy="950187"/>
          </a:xfrm>
          <a:custGeom>
            <a:avLst/>
            <a:gdLst>
              <a:gd name="connsiteX0" fmla="*/ 0 w 1666825"/>
              <a:gd name="connsiteY0" fmla="*/ 0 h 657236"/>
              <a:gd name="connsiteX1" fmla="*/ 1666825 w 1666825"/>
              <a:gd name="connsiteY1" fmla="*/ 0 h 657236"/>
              <a:gd name="connsiteX2" fmla="*/ 1666598 w 1666825"/>
              <a:gd name="connsiteY2" fmla="*/ 153 h 657236"/>
              <a:gd name="connsiteX3" fmla="*/ 1533156 w 1666825"/>
              <a:gd name="connsiteY3" fmla="*/ 136670 h 657236"/>
              <a:gd name="connsiteX4" fmla="*/ 1140543 w 1666825"/>
              <a:gd name="connsiteY4" fmla="*/ 621748 h 657236"/>
              <a:gd name="connsiteX5" fmla="*/ 937315 w 1666825"/>
              <a:gd name="connsiteY5" fmla="*/ 497085 h 657236"/>
              <a:gd name="connsiteX6" fmla="*/ 556429 w 1666825"/>
              <a:gd name="connsiteY6" fmla="*/ 647260 h 657236"/>
              <a:gd name="connsiteX7" fmla="*/ 140651 w 1666825"/>
              <a:gd name="connsiteY7" fmla="*/ 481246 h 657236"/>
              <a:gd name="connsiteX8" fmla="*/ 45432 w 1666825"/>
              <a:gd name="connsiteY8" fmla="*/ 381012 h 657236"/>
              <a:gd name="connsiteX9" fmla="*/ 0 w 1666825"/>
              <a:gd name="connsiteY9" fmla="*/ 324641 h 6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6825" h="657236">
                <a:moveTo>
                  <a:pt x="0" y="0"/>
                </a:moveTo>
                <a:lnTo>
                  <a:pt x="1666825" y="0"/>
                </a:lnTo>
                <a:lnTo>
                  <a:pt x="1666598" y="153"/>
                </a:lnTo>
                <a:cubicBezTo>
                  <a:pt x="1616435" y="39369"/>
                  <a:pt x="1571481" y="85831"/>
                  <a:pt x="1533156" y="136670"/>
                </a:cubicBezTo>
                <a:cubicBezTo>
                  <a:pt x="1444675" y="253381"/>
                  <a:pt x="1375358" y="715871"/>
                  <a:pt x="1140543" y="621748"/>
                </a:cubicBezTo>
                <a:cubicBezTo>
                  <a:pt x="1065506" y="591240"/>
                  <a:pt x="1014952" y="517888"/>
                  <a:pt x="937315" y="497085"/>
                </a:cubicBezTo>
                <a:cubicBezTo>
                  <a:pt x="801450" y="460680"/>
                  <a:pt x="691087" y="610531"/>
                  <a:pt x="556429" y="647260"/>
                </a:cubicBezTo>
                <a:cubicBezTo>
                  <a:pt x="404613" y="689795"/>
                  <a:pt x="252161" y="589136"/>
                  <a:pt x="140651" y="481246"/>
                </a:cubicBezTo>
                <a:cubicBezTo>
                  <a:pt x="107491" y="449121"/>
                  <a:pt x="75743" y="415667"/>
                  <a:pt x="45432" y="381012"/>
                </a:cubicBezTo>
                <a:lnTo>
                  <a:pt x="0" y="32464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Box 43">
            <a:extLst>
              <a:ext uri="{FF2B5EF4-FFF2-40B4-BE49-F238E27FC236}">
                <a16:creationId xmlns:a16="http://schemas.microsoft.com/office/drawing/2014/main" id="{EC45D0F0-2022-4240-94C3-FC6119A69375}"/>
              </a:ext>
            </a:extLst>
          </p:cNvPr>
          <p:cNvSpPr txBox="1"/>
          <p:nvPr/>
        </p:nvSpPr>
        <p:spPr>
          <a:xfrm>
            <a:off x="4259102" y="1893656"/>
            <a:ext cx="518091" cy="731419"/>
          </a:xfrm>
          <a:prstGeom prst="rect">
            <a:avLst/>
          </a:prstGeom>
          <a:solidFill>
            <a:srgbClr val="66FF99"/>
          </a:solidFill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2" name="TextBox 44">
            <a:extLst>
              <a:ext uri="{FF2B5EF4-FFF2-40B4-BE49-F238E27FC236}">
                <a16:creationId xmlns:a16="http://schemas.microsoft.com/office/drawing/2014/main" id="{08C6FE6A-0462-47EF-943C-8151A7073F03}"/>
              </a:ext>
            </a:extLst>
          </p:cNvPr>
          <p:cNvSpPr txBox="1"/>
          <p:nvPr/>
        </p:nvSpPr>
        <p:spPr>
          <a:xfrm>
            <a:off x="5088116" y="1924993"/>
            <a:ext cx="6612565" cy="63260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 + AgNO</a:t>
            </a:r>
            <a:r>
              <a:rPr lang="en-GB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AgCl + HNO</a:t>
            </a:r>
            <a:r>
              <a:rPr lang="en-GB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3" name="TextBox 43">
            <a:extLst>
              <a:ext uri="{FF2B5EF4-FFF2-40B4-BE49-F238E27FC236}">
                <a16:creationId xmlns:a16="http://schemas.microsoft.com/office/drawing/2014/main" id="{42464CEA-472B-4F1B-BEED-56863CD21589}"/>
              </a:ext>
            </a:extLst>
          </p:cNvPr>
          <p:cNvSpPr txBox="1"/>
          <p:nvPr/>
        </p:nvSpPr>
        <p:spPr>
          <a:xfrm>
            <a:off x="4259102" y="2941367"/>
            <a:ext cx="492443" cy="731419"/>
          </a:xfrm>
          <a:prstGeom prst="rect">
            <a:avLst/>
          </a:prstGeom>
          <a:solidFill>
            <a:srgbClr val="66FF99"/>
          </a:solidFill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4" name="TextBox 44">
            <a:extLst>
              <a:ext uri="{FF2B5EF4-FFF2-40B4-BE49-F238E27FC236}">
                <a16:creationId xmlns:a16="http://schemas.microsoft.com/office/drawing/2014/main" id="{CCBB737D-3595-4D4F-9D43-D09DE1DE8880}"/>
              </a:ext>
            </a:extLst>
          </p:cNvPr>
          <p:cNvSpPr txBox="1"/>
          <p:nvPr/>
        </p:nvSpPr>
        <p:spPr>
          <a:xfrm>
            <a:off x="5088116" y="2972704"/>
            <a:ext cx="6612565" cy="55399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2HCl + Mg  → MgCl</a:t>
            </a:r>
            <a:r>
              <a:rPr lang="en-GB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GB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43">
            <a:extLst>
              <a:ext uri="{FF2B5EF4-FFF2-40B4-BE49-F238E27FC236}">
                <a16:creationId xmlns:a16="http://schemas.microsoft.com/office/drawing/2014/main" id="{8F99B4E1-4A72-4547-A682-8E0435440341}"/>
              </a:ext>
            </a:extLst>
          </p:cNvPr>
          <p:cNvSpPr txBox="1"/>
          <p:nvPr/>
        </p:nvSpPr>
        <p:spPr>
          <a:xfrm>
            <a:off x="4259102" y="3989078"/>
            <a:ext cx="518091" cy="731419"/>
          </a:xfrm>
          <a:prstGeom prst="rect">
            <a:avLst/>
          </a:prstGeom>
          <a:solidFill>
            <a:srgbClr val="66FF99"/>
          </a:solidFill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9" name="TextBox 44">
            <a:extLst>
              <a:ext uri="{FF2B5EF4-FFF2-40B4-BE49-F238E27FC236}">
                <a16:creationId xmlns:a16="http://schemas.microsoft.com/office/drawing/2014/main" id="{610406E9-282C-43FC-AD08-DA854C27CC83}"/>
              </a:ext>
            </a:extLst>
          </p:cNvPr>
          <p:cNvSpPr txBox="1"/>
          <p:nvPr/>
        </p:nvSpPr>
        <p:spPr>
          <a:xfrm>
            <a:off x="5088116" y="4020415"/>
            <a:ext cx="6612565" cy="63260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8HCl + Fe</a:t>
            </a:r>
            <a:r>
              <a:rPr lang="en-GB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FeCl</a:t>
            </a:r>
            <a:r>
              <a:rPr lang="en-GB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 FeCl</a:t>
            </a:r>
            <a:r>
              <a:rPr lang="en-GB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+4H</a:t>
            </a:r>
            <a:r>
              <a:rPr lang="en-GB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3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0" name="TextBox 43">
            <a:extLst>
              <a:ext uri="{FF2B5EF4-FFF2-40B4-BE49-F238E27FC236}">
                <a16:creationId xmlns:a16="http://schemas.microsoft.com/office/drawing/2014/main" id="{39F6FA04-6BC8-4DDB-9589-37AA8557B27A}"/>
              </a:ext>
            </a:extLst>
          </p:cNvPr>
          <p:cNvSpPr txBox="1"/>
          <p:nvPr/>
        </p:nvSpPr>
        <p:spPr>
          <a:xfrm>
            <a:off x="4259102" y="5036790"/>
            <a:ext cx="518091" cy="731419"/>
          </a:xfrm>
          <a:prstGeom prst="rect">
            <a:avLst/>
          </a:prstGeom>
          <a:solidFill>
            <a:srgbClr val="66FF99"/>
          </a:solidFill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1" name="TextBox 44">
            <a:extLst>
              <a:ext uri="{FF2B5EF4-FFF2-40B4-BE49-F238E27FC236}">
                <a16:creationId xmlns:a16="http://schemas.microsoft.com/office/drawing/2014/main" id="{ECF12819-CAAE-4699-B62B-72C8507EEACF}"/>
              </a:ext>
            </a:extLst>
          </p:cNvPr>
          <p:cNvSpPr txBox="1"/>
          <p:nvPr/>
        </p:nvSpPr>
        <p:spPr>
          <a:xfrm>
            <a:off x="5088116" y="5068127"/>
            <a:ext cx="6612565" cy="63260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4HCl + MnO</a:t>
            </a:r>
            <a:r>
              <a:rPr lang="en-GB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MnCl</a:t>
            </a:r>
            <a:r>
              <a:rPr lang="en-GB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Cl</a:t>
            </a:r>
            <a:r>
              <a:rPr lang="en-GB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en-GB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3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ACAE94E-C78D-445D-9487-C33753251E86}"/>
              </a:ext>
            </a:extLst>
          </p:cNvPr>
          <p:cNvSpPr/>
          <p:nvPr/>
        </p:nvSpPr>
        <p:spPr>
          <a:xfrm>
            <a:off x="381809" y="2188985"/>
            <a:ext cx="3075051" cy="3240098"/>
          </a:xfrm>
          <a:prstGeom prst="roundRect">
            <a:avLst/>
          </a:prstGeom>
          <a:noFill/>
          <a:ln w="28575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</a:p>
          <a:p>
            <a:pPr algn="just"/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7251F91-05AA-4FAA-B862-86864A3425B2}"/>
              </a:ext>
            </a:extLst>
          </p:cNvPr>
          <p:cNvSpPr/>
          <p:nvPr/>
        </p:nvSpPr>
        <p:spPr>
          <a:xfrm>
            <a:off x="4825261" y="2894661"/>
            <a:ext cx="6875420" cy="63204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4823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8" grpId="0" animBg="1"/>
      <p:bldP spid="79" grpId="0" animBg="1"/>
      <p:bldP spid="80" grpId="0" animBg="1"/>
      <p:bldP spid="81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raphic 19">
            <a:extLst>
              <a:ext uri="{FF2B5EF4-FFF2-40B4-BE49-F238E27FC236}">
                <a16:creationId xmlns:a16="http://schemas.microsoft.com/office/drawing/2014/main" id="{34EB3E17-8F4B-4C5F-8F34-B0102A89CF4E}"/>
              </a:ext>
            </a:extLst>
          </p:cNvPr>
          <p:cNvSpPr/>
          <p:nvPr/>
        </p:nvSpPr>
        <p:spPr>
          <a:xfrm>
            <a:off x="9997171" y="1"/>
            <a:ext cx="2196417" cy="2085974"/>
          </a:xfrm>
          <a:custGeom>
            <a:avLst/>
            <a:gdLst>
              <a:gd name="connsiteX0" fmla="*/ 1551 w 1748232"/>
              <a:gd name="connsiteY0" fmla="*/ 0 h 1660325"/>
              <a:gd name="connsiteX1" fmla="*/ 1748232 w 1748232"/>
              <a:gd name="connsiteY1" fmla="*/ 0 h 1660325"/>
              <a:gd name="connsiteX2" fmla="*/ 1748232 w 1748232"/>
              <a:gd name="connsiteY2" fmla="*/ 1660325 h 1660325"/>
              <a:gd name="connsiteX3" fmla="*/ 1633250 w 1748232"/>
              <a:gd name="connsiteY3" fmla="*/ 1660012 h 1660325"/>
              <a:gd name="connsiteX4" fmla="*/ 388945 w 1748232"/>
              <a:gd name="connsiteY4" fmla="*/ 1158700 h 1660325"/>
              <a:gd name="connsiteX5" fmla="*/ 14799 w 1748232"/>
              <a:gd name="connsiteY5" fmla="*/ 190490 h 1660325"/>
              <a:gd name="connsiteX6" fmla="*/ 0 w 1748232"/>
              <a:gd name="connsiteY6" fmla="*/ 56935 h 16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232" h="1660325">
                <a:moveTo>
                  <a:pt x="1551" y="0"/>
                </a:moveTo>
                <a:lnTo>
                  <a:pt x="1748232" y="0"/>
                </a:lnTo>
                <a:lnTo>
                  <a:pt x="1748232" y="1660325"/>
                </a:lnTo>
                <a:lnTo>
                  <a:pt x="1633250" y="1660012"/>
                </a:lnTo>
                <a:cubicBezTo>
                  <a:pt x="1176577" y="1641121"/>
                  <a:pt x="616718" y="1431634"/>
                  <a:pt x="388945" y="1158700"/>
                </a:cubicBezTo>
                <a:cubicBezTo>
                  <a:pt x="57640" y="761705"/>
                  <a:pt x="80488" y="587485"/>
                  <a:pt x="14799" y="190490"/>
                </a:cubicBezTo>
                <a:cubicBezTo>
                  <a:pt x="6588" y="141223"/>
                  <a:pt x="1813" y="97043"/>
                  <a:pt x="0" y="56935"/>
                </a:cubicBezTo>
                <a:close/>
              </a:path>
            </a:pathLst>
          </a:custGeom>
          <a:solidFill>
            <a:srgbClr val="C2C2FB"/>
          </a:solidFill>
          <a:ln w="28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8" name="Group 10">
            <a:extLst>
              <a:ext uri="{FF2B5EF4-FFF2-40B4-BE49-F238E27FC236}">
                <a16:creationId xmlns:a16="http://schemas.microsoft.com/office/drawing/2014/main" id="{9B756232-BB2D-4198-A1DC-A0271A155846}"/>
              </a:ext>
            </a:extLst>
          </p:cNvPr>
          <p:cNvGrpSpPr/>
          <p:nvPr/>
        </p:nvGrpSpPr>
        <p:grpSpPr>
          <a:xfrm rot="167760">
            <a:off x="9598243" y="303734"/>
            <a:ext cx="1194300" cy="986793"/>
            <a:chOff x="9608895" y="5661744"/>
            <a:chExt cx="966066" cy="798214"/>
          </a:xfrm>
        </p:grpSpPr>
        <p:sp>
          <p:nvSpPr>
            <p:cNvPr id="39" name="Freeform: Shape 11">
              <a:extLst>
                <a:ext uri="{FF2B5EF4-FFF2-40B4-BE49-F238E27FC236}">
                  <a16:creationId xmlns:a16="http://schemas.microsoft.com/office/drawing/2014/main" id="{F2DFB8AD-6B1D-4AD4-B963-A7112AB7BFF5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: Shape 12">
              <a:extLst>
                <a:ext uri="{FF2B5EF4-FFF2-40B4-BE49-F238E27FC236}">
                  <a16:creationId xmlns:a16="http://schemas.microsoft.com/office/drawing/2014/main" id="{01AB7399-C3B9-4432-9F64-3DFC742BB9AC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: Shape 13">
              <a:extLst>
                <a:ext uri="{FF2B5EF4-FFF2-40B4-BE49-F238E27FC236}">
                  <a16:creationId xmlns:a16="http://schemas.microsoft.com/office/drawing/2014/main" id="{751F8F7A-8318-45EC-89E7-D7401E3780E6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: Shape 14">
              <a:extLst>
                <a:ext uri="{FF2B5EF4-FFF2-40B4-BE49-F238E27FC236}">
                  <a16:creationId xmlns:a16="http://schemas.microsoft.com/office/drawing/2014/main" id="{646F8F64-4E72-4A6A-AB73-D971C068BC1F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7724BBF-C3D2-4D85-A9A7-8C5F30B08568}"/>
              </a:ext>
            </a:extLst>
          </p:cNvPr>
          <p:cNvGrpSpPr/>
          <p:nvPr/>
        </p:nvGrpSpPr>
        <p:grpSpPr>
          <a:xfrm>
            <a:off x="3508830" y="4160621"/>
            <a:ext cx="1132114" cy="769579"/>
            <a:chOff x="5529943" y="1663149"/>
            <a:chExt cx="1132114" cy="769579"/>
          </a:xfrm>
        </p:grpSpPr>
        <p:sp>
          <p:nvSpPr>
            <p:cNvPr id="44" name="Rounded Rectangle 17">
              <a:extLst>
                <a:ext uri="{FF2B5EF4-FFF2-40B4-BE49-F238E27FC236}">
                  <a16:creationId xmlns:a16="http://schemas.microsoft.com/office/drawing/2014/main" id="{F862F620-D11D-4858-9AC6-6BECF00B8935}"/>
                </a:ext>
              </a:extLst>
            </p:cNvPr>
            <p:cNvSpPr/>
            <p:nvPr/>
          </p:nvSpPr>
          <p:spPr>
            <a:xfrm>
              <a:off x="5529943" y="1745984"/>
              <a:ext cx="1132114" cy="377372"/>
            </a:xfrm>
            <a:prstGeom prst="roundRect">
              <a:avLst>
                <a:gd name="adj" fmla="val 50000"/>
              </a:avLst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000" b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5" name="TextBox 23">
              <a:extLst>
                <a:ext uri="{FF2B5EF4-FFF2-40B4-BE49-F238E27FC236}">
                  <a16:creationId xmlns:a16="http://schemas.microsoft.com/office/drawing/2014/main" id="{04CDCD09-F4FA-4A9D-AFA1-D475A7679C2B}"/>
                </a:ext>
              </a:extLst>
            </p:cNvPr>
            <p:cNvSpPr txBox="1"/>
            <p:nvPr/>
          </p:nvSpPr>
          <p:spPr>
            <a:xfrm>
              <a:off x="5788701" y="1663149"/>
              <a:ext cx="60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</a:t>
              </a:r>
              <a:endParaRPr lang="id-ID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cxnSp>
          <p:nvCxnSpPr>
            <p:cNvPr id="46" name="Straight Connector 20">
              <a:extLst>
                <a:ext uri="{FF2B5EF4-FFF2-40B4-BE49-F238E27FC236}">
                  <a16:creationId xmlns:a16="http://schemas.microsoft.com/office/drawing/2014/main" id="{DE489144-F3E4-4779-BCD1-6D4A4744BA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5998" y="2123356"/>
              <a:ext cx="2" cy="309372"/>
            </a:xfrm>
            <a:prstGeom prst="line">
              <a:avLst/>
            </a:prstGeom>
            <a:ln w="12700">
              <a:solidFill>
                <a:srgbClr val="7F9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526D63A-FB6C-4DE4-B0D0-36E7F82F26BE}"/>
              </a:ext>
            </a:extLst>
          </p:cNvPr>
          <p:cNvGrpSpPr/>
          <p:nvPr/>
        </p:nvGrpSpPr>
        <p:grpSpPr>
          <a:xfrm>
            <a:off x="840572" y="3376024"/>
            <a:ext cx="1132114" cy="770205"/>
            <a:chOff x="1926434" y="1659961"/>
            <a:chExt cx="1132114" cy="770205"/>
          </a:xfrm>
        </p:grpSpPr>
        <p:sp>
          <p:nvSpPr>
            <p:cNvPr id="48" name="Rounded Rectangle 16">
              <a:extLst>
                <a:ext uri="{FF2B5EF4-FFF2-40B4-BE49-F238E27FC236}">
                  <a16:creationId xmlns:a16="http://schemas.microsoft.com/office/drawing/2014/main" id="{03B161D0-03B4-4617-A768-B6D4174F0411}"/>
                </a:ext>
              </a:extLst>
            </p:cNvPr>
            <p:cNvSpPr/>
            <p:nvPr/>
          </p:nvSpPr>
          <p:spPr>
            <a:xfrm>
              <a:off x="1926434" y="1745984"/>
              <a:ext cx="1132114" cy="377372"/>
            </a:xfrm>
            <a:prstGeom prst="roundRect">
              <a:avLst>
                <a:gd name="adj" fmla="val 50000"/>
              </a:avLst>
            </a:prstGeom>
            <a:solidFill>
              <a:srgbClr val="C2C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000" b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6EB75383-0030-451E-8C1A-2A28763D19A1}"/>
                </a:ext>
              </a:extLst>
            </p:cNvPr>
            <p:cNvSpPr txBox="1"/>
            <p:nvPr/>
          </p:nvSpPr>
          <p:spPr>
            <a:xfrm>
              <a:off x="2202520" y="1659961"/>
              <a:ext cx="635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A</a:t>
              </a:r>
              <a:endParaRPr lang="id-I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cxnSp>
          <p:nvCxnSpPr>
            <p:cNvPr id="50" name="Straight Connector 21">
              <a:extLst>
                <a:ext uri="{FF2B5EF4-FFF2-40B4-BE49-F238E27FC236}">
                  <a16:creationId xmlns:a16="http://schemas.microsoft.com/office/drawing/2014/main" id="{15A15687-43E7-4499-8F00-F5F2956CBD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2486" y="2120794"/>
              <a:ext cx="2" cy="309372"/>
            </a:xfrm>
            <a:prstGeom prst="line">
              <a:avLst/>
            </a:prstGeom>
            <a:ln w="12700">
              <a:solidFill>
                <a:srgbClr val="7F9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0045EC9-A699-4F2F-9C21-35A2F3F391FD}"/>
              </a:ext>
            </a:extLst>
          </p:cNvPr>
          <p:cNvGrpSpPr/>
          <p:nvPr/>
        </p:nvGrpSpPr>
        <p:grpSpPr>
          <a:xfrm>
            <a:off x="6454234" y="3335642"/>
            <a:ext cx="1132114" cy="784710"/>
            <a:chOff x="9133452" y="1645456"/>
            <a:chExt cx="1132114" cy="784710"/>
          </a:xfrm>
        </p:grpSpPr>
        <p:sp>
          <p:nvSpPr>
            <p:cNvPr id="52" name="Rounded Rectangle 27">
              <a:extLst>
                <a:ext uri="{FF2B5EF4-FFF2-40B4-BE49-F238E27FC236}">
                  <a16:creationId xmlns:a16="http://schemas.microsoft.com/office/drawing/2014/main" id="{D252DB29-18C6-4912-BB3C-04ED34AE66EB}"/>
                </a:ext>
              </a:extLst>
            </p:cNvPr>
            <p:cNvSpPr/>
            <p:nvPr/>
          </p:nvSpPr>
          <p:spPr>
            <a:xfrm>
              <a:off x="9133452" y="1745984"/>
              <a:ext cx="1132114" cy="377372"/>
            </a:xfrm>
            <a:prstGeom prst="roundRect">
              <a:avLst>
                <a:gd name="adj" fmla="val 50000"/>
              </a:avLst>
            </a:prstGeom>
            <a:solidFill>
              <a:srgbClr val="C2C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000" b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3" name="TextBox 28">
              <a:extLst>
                <a:ext uri="{FF2B5EF4-FFF2-40B4-BE49-F238E27FC236}">
                  <a16:creationId xmlns:a16="http://schemas.microsoft.com/office/drawing/2014/main" id="{C65846ED-5B9B-43E6-8A31-2C22003BDD1B}"/>
                </a:ext>
              </a:extLst>
            </p:cNvPr>
            <p:cNvSpPr txBox="1"/>
            <p:nvPr/>
          </p:nvSpPr>
          <p:spPr>
            <a:xfrm>
              <a:off x="9370919" y="1645456"/>
              <a:ext cx="657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</a:t>
              </a:r>
              <a:endParaRPr lang="id-I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cxnSp>
          <p:nvCxnSpPr>
            <p:cNvPr id="54" name="Straight Connector 22">
              <a:extLst>
                <a:ext uri="{FF2B5EF4-FFF2-40B4-BE49-F238E27FC236}">
                  <a16:creationId xmlns:a16="http://schemas.microsoft.com/office/drawing/2014/main" id="{9218ED44-3332-4382-90F0-3A3F92E69E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9502" y="2120794"/>
              <a:ext cx="2" cy="309372"/>
            </a:xfrm>
            <a:prstGeom prst="line">
              <a:avLst/>
            </a:prstGeom>
            <a:ln w="12700">
              <a:solidFill>
                <a:srgbClr val="7F9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文本框 5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07B04DAA-D9FC-4865-B19D-CF1A98F6AF12}"/>
              </a:ext>
            </a:extLst>
          </p:cNvPr>
          <p:cNvSpPr txBox="1"/>
          <p:nvPr/>
        </p:nvSpPr>
        <p:spPr>
          <a:xfrm>
            <a:off x="308279" y="4110820"/>
            <a:ext cx="2193664" cy="1481175"/>
          </a:xfrm>
          <a:prstGeom prst="rect">
            <a:avLst/>
          </a:prstGeom>
          <a:noFill/>
          <a:ln>
            <a:solidFill>
              <a:srgbClr val="00FFFF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FeSO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0" name="文本框 5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2A724F3A-56A9-47F1-9F5B-D77BC95FA1D6}"/>
              </a:ext>
            </a:extLst>
          </p:cNvPr>
          <p:cNvSpPr txBox="1"/>
          <p:nvPr/>
        </p:nvSpPr>
        <p:spPr>
          <a:xfrm>
            <a:off x="2978053" y="4968445"/>
            <a:ext cx="2193664" cy="1481175"/>
          </a:xfrm>
          <a:prstGeom prst="rect">
            <a:avLst/>
          </a:prstGeom>
          <a:noFill/>
          <a:ln>
            <a:solidFill>
              <a:srgbClr val="00FFFF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2" name="文本框 6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B1F38394-C8FE-4006-BF46-F44B6CB70CF8}"/>
              </a:ext>
            </a:extLst>
          </p:cNvPr>
          <p:cNvSpPr txBox="1"/>
          <p:nvPr/>
        </p:nvSpPr>
        <p:spPr>
          <a:xfrm>
            <a:off x="5923452" y="4097916"/>
            <a:ext cx="2193664" cy="1481175"/>
          </a:xfrm>
          <a:prstGeom prst="rect">
            <a:avLst/>
          </a:prstGeom>
          <a:noFill/>
          <a:ln>
            <a:solidFill>
              <a:srgbClr val="00FFFF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FeSO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3" name="组合 42">
            <a:extLst>
              <a:ext uri="{FF2B5EF4-FFF2-40B4-BE49-F238E27FC236}">
                <a16:creationId xmlns:a16="http://schemas.microsoft.com/office/drawing/2014/main" id="{DC3A4B41-1C5E-494B-AF69-ACDF1D88A402}"/>
              </a:ext>
            </a:extLst>
          </p:cNvPr>
          <p:cNvGrpSpPr/>
          <p:nvPr/>
        </p:nvGrpSpPr>
        <p:grpSpPr>
          <a:xfrm>
            <a:off x="9554482" y="4348037"/>
            <a:ext cx="1132114" cy="759668"/>
            <a:chOff x="5529943" y="1673060"/>
            <a:chExt cx="1132114" cy="759668"/>
          </a:xfrm>
        </p:grpSpPr>
        <p:sp>
          <p:nvSpPr>
            <p:cNvPr id="34" name="Rounded Rectangle 17">
              <a:extLst>
                <a:ext uri="{FF2B5EF4-FFF2-40B4-BE49-F238E27FC236}">
                  <a16:creationId xmlns:a16="http://schemas.microsoft.com/office/drawing/2014/main" id="{308E5E57-74E3-47D0-BBC1-17398CE240F2}"/>
                </a:ext>
              </a:extLst>
            </p:cNvPr>
            <p:cNvSpPr/>
            <p:nvPr/>
          </p:nvSpPr>
          <p:spPr>
            <a:xfrm>
              <a:off x="5529943" y="1745984"/>
              <a:ext cx="1132114" cy="377372"/>
            </a:xfrm>
            <a:prstGeom prst="roundRect">
              <a:avLst>
                <a:gd name="adj" fmla="val 50000"/>
              </a:avLst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000" b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id="{2ED79480-6ABC-4BF0-9EC0-F311E7987F1F}"/>
                </a:ext>
              </a:extLst>
            </p:cNvPr>
            <p:cNvSpPr txBox="1"/>
            <p:nvPr/>
          </p:nvSpPr>
          <p:spPr>
            <a:xfrm>
              <a:off x="5835566" y="1673060"/>
              <a:ext cx="60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D</a:t>
              </a:r>
              <a:endParaRPr lang="id-ID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cxnSp>
          <p:nvCxnSpPr>
            <p:cNvPr id="36" name="Straight Connector 20">
              <a:extLst>
                <a:ext uri="{FF2B5EF4-FFF2-40B4-BE49-F238E27FC236}">
                  <a16:creationId xmlns:a16="http://schemas.microsoft.com/office/drawing/2014/main" id="{A37A34CB-6C4E-405C-80C8-AFB3DE99A4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5998" y="2123356"/>
              <a:ext cx="2" cy="309372"/>
            </a:xfrm>
            <a:prstGeom prst="line">
              <a:avLst/>
            </a:prstGeom>
            <a:ln w="12700">
              <a:solidFill>
                <a:srgbClr val="7F91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文本框 5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CC4CADA7-7A46-44A0-98CC-871CBEB55C8E}"/>
              </a:ext>
            </a:extLst>
          </p:cNvPr>
          <p:cNvSpPr txBox="1"/>
          <p:nvPr/>
        </p:nvSpPr>
        <p:spPr>
          <a:xfrm>
            <a:off x="9023705" y="5145950"/>
            <a:ext cx="2193664" cy="1077218"/>
          </a:xfrm>
          <a:prstGeom prst="rect">
            <a:avLst/>
          </a:prstGeom>
          <a:noFill/>
          <a:ln>
            <a:solidFill>
              <a:srgbClr val="00FFFF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FeSO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5FA7DEB-0A32-4C38-8916-75702DA294FF}"/>
              </a:ext>
            </a:extLst>
          </p:cNvPr>
          <p:cNvSpPr/>
          <p:nvPr/>
        </p:nvSpPr>
        <p:spPr>
          <a:xfrm>
            <a:off x="505536" y="1298478"/>
            <a:ext cx="10835832" cy="1545063"/>
          </a:xfrm>
          <a:prstGeom prst="roundRect">
            <a:avLst/>
          </a:prstGeom>
          <a:noFill/>
          <a:ln w="28575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6FeSO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K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7H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GB" sz="2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3Fe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Cr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K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7H</a:t>
            </a:r>
            <a:r>
              <a:rPr lang="en-GB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F168CDA-1D12-4BC7-B8ED-9E844E611E55}"/>
              </a:ext>
            </a:extLst>
          </p:cNvPr>
          <p:cNvSpPr/>
          <p:nvPr/>
        </p:nvSpPr>
        <p:spPr>
          <a:xfrm>
            <a:off x="359420" y="4206462"/>
            <a:ext cx="2142520" cy="138553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58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4" grpId="0" animBg="1"/>
      <p:bldP spid="65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7;p9">
            <a:extLst>
              <a:ext uri="{FF2B5EF4-FFF2-40B4-BE49-F238E27FC236}">
                <a16:creationId xmlns:a16="http://schemas.microsoft.com/office/drawing/2014/main" id="{0996D9B9-BA6F-4715-8B60-3E698FB1C58B}"/>
              </a:ext>
            </a:extLst>
          </p:cNvPr>
          <p:cNvSpPr/>
          <p:nvPr/>
        </p:nvSpPr>
        <p:spPr>
          <a:xfrm rot="-2392280">
            <a:off x="7033328" y="153111"/>
            <a:ext cx="8397351" cy="7539568"/>
          </a:xfrm>
          <a:custGeom>
            <a:avLst/>
            <a:gdLst/>
            <a:ahLst/>
            <a:cxnLst/>
            <a:rect l="l" t="t" r="r" b="b"/>
            <a:pathLst>
              <a:path w="289526" h="198211" extrusionOk="0">
                <a:moveTo>
                  <a:pt x="224720" y="1"/>
                </a:moveTo>
                <a:cubicBezTo>
                  <a:pt x="209384" y="1"/>
                  <a:pt x="193951" y="4185"/>
                  <a:pt x="180056" y="10954"/>
                </a:cubicBezTo>
                <a:cubicBezTo>
                  <a:pt x="160636" y="20459"/>
                  <a:pt x="143899" y="34740"/>
                  <a:pt x="128527" y="50021"/>
                </a:cubicBezTo>
                <a:cubicBezTo>
                  <a:pt x="119431" y="59071"/>
                  <a:pt x="110517" y="68713"/>
                  <a:pt x="99192" y="74625"/>
                </a:cubicBezTo>
                <a:cubicBezTo>
                  <a:pt x="86458" y="81311"/>
                  <a:pt x="71768" y="82675"/>
                  <a:pt x="57533" y="84722"/>
                </a:cubicBezTo>
                <a:cubicBezTo>
                  <a:pt x="43343" y="86723"/>
                  <a:pt x="28562" y="89770"/>
                  <a:pt x="17374" y="98866"/>
                </a:cubicBezTo>
                <a:cubicBezTo>
                  <a:pt x="6186" y="107962"/>
                  <a:pt x="1" y="129656"/>
                  <a:pt x="7141" y="142254"/>
                </a:cubicBezTo>
                <a:cubicBezTo>
                  <a:pt x="14100" y="154579"/>
                  <a:pt x="26925" y="160810"/>
                  <a:pt x="40614" y="164403"/>
                </a:cubicBezTo>
                <a:cubicBezTo>
                  <a:pt x="54304" y="167996"/>
                  <a:pt x="68630" y="167814"/>
                  <a:pt x="82729" y="168905"/>
                </a:cubicBezTo>
                <a:cubicBezTo>
                  <a:pt x="104923" y="170588"/>
                  <a:pt x="126799" y="175454"/>
                  <a:pt x="147628" y="183368"/>
                </a:cubicBezTo>
                <a:cubicBezTo>
                  <a:pt x="162318" y="188916"/>
                  <a:pt x="176690" y="196057"/>
                  <a:pt x="192290" y="197785"/>
                </a:cubicBezTo>
                <a:cubicBezTo>
                  <a:pt x="194935" y="198077"/>
                  <a:pt x="197582" y="198211"/>
                  <a:pt x="200227" y="198211"/>
                </a:cubicBezTo>
                <a:cubicBezTo>
                  <a:pt x="213226" y="198211"/>
                  <a:pt x="226186" y="194985"/>
                  <a:pt x="238770" y="191509"/>
                </a:cubicBezTo>
                <a:cubicBezTo>
                  <a:pt x="251550" y="188007"/>
                  <a:pt x="264830" y="183914"/>
                  <a:pt x="274199" y="174590"/>
                </a:cubicBezTo>
                <a:cubicBezTo>
                  <a:pt x="286342" y="162493"/>
                  <a:pt x="289526" y="143937"/>
                  <a:pt x="288116" y="126927"/>
                </a:cubicBezTo>
                <a:cubicBezTo>
                  <a:pt x="286706" y="109872"/>
                  <a:pt x="281385" y="93409"/>
                  <a:pt x="279020" y="76490"/>
                </a:cubicBezTo>
                <a:cubicBezTo>
                  <a:pt x="276973" y="61891"/>
                  <a:pt x="277110" y="46837"/>
                  <a:pt x="272471" y="32829"/>
                </a:cubicBezTo>
                <a:cubicBezTo>
                  <a:pt x="267877" y="18822"/>
                  <a:pt x="257235" y="5496"/>
                  <a:pt x="242863" y="2085"/>
                </a:cubicBezTo>
                <a:cubicBezTo>
                  <a:pt x="236899" y="662"/>
                  <a:pt x="230817" y="1"/>
                  <a:pt x="224720" y="1"/>
                </a:cubicBezTo>
                <a:close/>
              </a:path>
            </a:pathLst>
          </a:custGeom>
          <a:solidFill>
            <a:srgbClr val="DBDB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oogle Shape;188;p9">
            <a:extLst>
              <a:ext uri="{FF2B5EF4-FFF2-40B4-BE49-F238E27FC236}">
                <a16:creationId xmlns:a16="http://schemas.microsoft.com/office/drawing/2014/main" id="{6888FB58-A641-4842-8352-5F987673A2AF}"/>
              </a:ext>
            </a:extLst>
          </p:cNvPr>
          <p:cNvSpPr/>
          <p:nvPr/>
        </p:nvSpPr>
        <p:spPr>
          <a:xfrm rot="-3747520">
            <a:off x="5543918" y="2565385"/>
            <a:ext cx="8179007" cy="1930449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Flowchart: Connector 21">
            <a:extLst>
              <a:ext uri="{FF2B5EF4-FFF2-40B4-BE49-F238E27FC236}">
                <a16:creationId xmlns:a16="http://schemas.microsoft.com/office/drawing/2014/main" id="{84B267E3-CA47-4C78-80CA-18D0984D59E8}"/>
              </a:ext>
            </a:extLst>
          </p:cNvPr>
          <p:cNvSpPr/>
          <p:nvPr/>
        </p:nvSpPr>
        <p:spPr>
          <a:xfrm>
            <a:off x="464658" y="371416"/>
            <a:ext cx="713358" cy="713358"/>
          </a:xfrm>
          <a:prstGeom prst="flowChartConnector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</a:p>
        </p:txBody>
      </p:sp>
      <p:sp>
        <p:nvSpPr>
          <p:cNvPr id="74" name="文本框 6">
            <a:extLst>
              <a:ext uri="{FF2B5EF4-FFF2-40B4-BE49-F238E27FC236}">
                <a16:creationId xmlns:a16="http://schemas.microsoft.com/office/drawing/2014/main" id="{2DDA8F78-922D-472F-96E5-309DFCDE594C}"/>
              </a:ext>
            </a:extLst>
          </p:cNvPr>
          <p:cNvSpPr txBox="1"/>
          <p:nvPr/>
        </p:nvSpPr>
        <p:spPr>
          <a:xfrm>
            <a:off x="1373057" y="371416"/>
            <a:ext cx="169769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5" name="TextBox 44">
            <a:extLst>
              <a:ext uri="{FF2B5EF4-FFF2-40B4-BE49-F238E27FC236}">
                <a16:creationId xmlns:a16="http://schemas.microsoft.com/office/drawing/2014/main" id="{EF15BF11-E56F-4943-86E8-51F7C7CC4D3D}"/>
              </a:ext>
            </a:extLst>
          </p:cNvPr>
          <p:cNvSpPr txBox="1"/>
          <p:nvPr/>
        </p:nvSpPr>
        <p:spPr>
          <a:xfrm>
            <a:off x="669374" y="1523693"/>
            <a:ext cx="10439902" cy="267765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Cân bằng các phản ứng hóa học sau bằng phương pháp thăng bằng electron.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Al     +       HNO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3   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→    Al(NO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3  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+    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+   H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Cu   +       HNO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→   Cu(NO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2   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   NO   +    H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Fe    +       H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đặc    →    Fe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+ SO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+  H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Zn    +       HNO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 →    Zn(NO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2     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   N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   +  H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62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5">
            <a:extLst>
              <a:ext uri="{FF2B5EF4-FFF2-40B4-BE49-F238E27FC236}">
                <a16:creationId xmlns:a16="http://schemas.microsoft.com/office/drawing/2014/main" id="{B4291335-2B26-46B6-A585-A86A5A1FCD8F}"/>
              </a:ext>
            </a:extLst>
          </p:cNvPr>
          <p:cNvSpPr/>
          <p:nvPr/>
        </p:nvSpPr>
        <p:spPr>
          <a:xfrm>
            <a:off x="0" y="1"/>
            <a:ext cx="4651514" cy="2319567"/>
          </a:xfrm>
          <a:custGeom>
            <a:avLst/>
            <a:gdLst>
              <a:gd name="connsiteX0" fmla="*/ 0 w 4651514"/>
              <a:gd name="connsiteY0" fmla="*/ 0 h 2319567"/>
              <a:gd name="connsiteX1" fmla="*/ 4651514 w 4651514"/>
              <a:gd name="connsiteY1" fmla="*/ 0 h 2319567"/>
              <a:gd name="connsiteX2" fmla="*/ 4644951 w 4651514"/>
              <a:gd name="connsiteY2" fmla="*/ 23965 h 2319567"/>
              <a:gd name="connsiteX3" fmla="*/ 3479652 w 4651514"/>
              <a:gd name="connsiteY3" fmla="*/ 1305524 h 2319567"/>
              <a:gd name="connsiteX4" fmla="*/ 1823614 w 4651514"/>
              <a:gd name="connsiteY4" fmla="*/ 1187238 h 2319567"/>
              <a:gd name="connsiteX5" fmla="*/ 382246 w 4651514"/>
              <a:gd name="connsiteY5" fmla="*/ 2194879 h 2319567"/>
              <a:gd name="connsiteX6" fmla="*/ 94560 w 4651514"/>
              <a:gd name="connsiteY6" fmla="*/ 2302429 h 2319567"/>
              <a:gd name="connsiteX7" fmla="*/ 0 w 4651514"/>
              <a:gd name="connsiteY7" fmla="*/ 2319567 h 231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1514" h="2319567">
                <a:moveTo>
                  <a:pt x="0" y="0"/>
                </a:moveTo>
                <a:lnTo>
                  <a:pt x="4651514" y="0"/>
                </a:lnTo>
                <a:lnTo>
                  <a:pt x="4644951" y="23965"/>
                </a:lnTo>
                <a:cubicBezTo>
                  <a:pt x="4455256" y="622217"/>
                  <a:pt x="4081497" y="1202023"/>
                  <a:pt x="3479652" y="1305524"/>
                </a:cubicBezTo>
                <a:cubicBezTo>
                  <a:pt x="2932018" y="1401907"/>
                  <a:pt x="2366865" y="1060185"/>
                  <a:pt x="1823614" y="1187238"/>
                </a:cubicBezTo>
                <a:cubicBezTo>
                  <a:pt x="1245315" y="1318669"/>
                  <a:pt x="907972" y="1923254"/>
                  <a:pt x="382246" y="2194879"/>
                </a:cubicBezTo>
                <a:cubicBezTo>
                  <a:pt x="289696" y="2243071"/>
                  <a:pt x="193245" y="2278598"/>
                  <a:pt x="94560" y="2302429"/>
                </a:cubicBezTo>
                <a:lnTo>
                  <a:pt x="0" y="2319567"/>
                </a:ln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5CAC2EA8-FCA5-4C3F-9D1A-094C0CD5F0E1}"/>
              </a:ext>
            </a:extLst>
          </p:cNvPr>
          <p:cNvSpPr/>
          <p:nvPr/>
        </p:nvSpPr>
        <p:spPr>
          <a:xfrm>
            <a:off x="2103260" y="699968"/>
            <a:ext cx="1331564" cy="1250212"/>
          </a:xfrm>
          <a:custGeom>
            <a:avLst/>
            <a:gdLst>
              <a:gd name="connsiteX0" fmla="*/ 383695 w 399469"/>
              <a:gd name="connsiteY0" fmla="*/ 352800 h 375064"/>
              <a:gd name="connsiteX1" fmla="*/ 383695 w 399469"/>
              <a:gd name="connsiteY1" fmla="*/ 214687 h 375064"/>
              <a:gd name="connsiteX2" fmla="*/ 366550 w 399469"/>
              <a:gd name="connsiteY2" fmla="*/ 98482 h 375064"/>
              <a:gd name="connsiteX3" fmla="*/ 276062 w 399469"/>
              <a:gd name="connsiteY3" fmla="*/ 4185 h 375064"/>
              <a:gd name="connsiteX4" fmla="*/ 111280 w 399469"/>
              <a:gd name="connsiteY4" fmla="*/ 71812 h 375064"/>
              <a:gd name="connsiteX5" fmla="*/ 3647 w 399469"/>
              <a:gd name="connsiteY5" fmla="*/ 217545 h 375064"/>
              <a:gd name="connsiteX6" fmla="*/ 339880 w 399469"/>
              <a:gd name="connsiteY6" fmla="*/ 372802 h 375064"/>
              <a:gd name="connsiteX7" fmla="*/ 383695 w 399469"/>
              <a:gd name="connsiteY7" fmla="*/ 352800 h 37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469" h="375064">
                <a:moveTo>
                  <a:pt x="383695" y="352800"/>
                </a:moveTo>
                <a:cubicBezTo>
                  <a:pt x="413222" y="320415"/>
                  <a:pt x="394172" y="260407"/>
                  <a:pt x="383695" y="214687"/>
                </a:cubicBezTo>
                <a:cubicBezTo>
                  <a:pt x="375122" y="175635"/>
                  <a:pt x="380837" y="136582"/>
                  <a:pt x="366550" y="98482"/>
                </a:cubicBezTo>
                <a:cubicBezTo>
                  <a:pt x="351310" y="55620"/>
                  <a:pt x="319877" y="15615"/>
                  <a:pt x="276062" y="4185"/>
                </a:cubicBezTo>
                <a:cubicBezTo>
                  <a:pt x="216055" y="-12960"/>
                  <a:pt x="153190" y="25140"/>
                  <a:pt x="111280" y="71812"/>
                </a:cubicBezTo>
                <a:cubicBezTo>
                  <a:pt x="71275" y="113722"/>
                  <a:pt x="-19213" y="144202"/>
                  <a:pt x="3647" y="217545"/>
                </a:cubicBezTo>
                <a:cubicBezTo>
                  <a:pt x="36032" y="325177"/>
                  <a:pt x="242725" y="388042"/>
                  <a:pt x="339880" y="372802"/>
                </a:cubicBezTo>
                <a:cubicBezTo>
                  <a:pt x="359882" y="369945"/>
                  <a:pt x="374170" y="362325"/>
                  <a:pt x="383695" y="352800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Graphic 24">
            <a:extLst>
              <a:ext uri="{FF2B5EF4-FFF2-40B4-BE49-F238E27FC236}">
                <a16:creationId xmlns:a16="http://schemas.microsoft.com/office/drawing/2014/main" id="{9712F95C-412B-40BD-94C5-0CDD96A73C1C}"/>
              </a:ext>
            </a:extLst>
          </p:cNvPr>
          <p:cNvSpPr/>
          <p:nvPr/>
        </p:nvSpPr>
        <p:spPr>
          <a:xfrm>
            <a:off x="10496896" y="2544358"/>
            <a:ext cx="1696693" cy="4097141"/>
          </a:xfrm>
          <a:custGeom>
            <a:avLst/>
            <a:gdLst>
              <a:gd name="connsiteX0" fmla="*/ 1696693 w 1696693"/>
              <a:gd name="connsiteY0" fmla="*/ 0 h 4097141"/>
              <a:gd name="connsiteX1" fmla="*/ 1696693 w 1696693"/>
              <a:gd name="connsiteY1" fmla="*/ 4061339 h 4097141"/>
              <a:gd name="connsiteX2" fmla="*/ 1562725 w 1696693"/>
              <a:gd name="connsiteY2" fmla="*/ 4070792 h 4097141"/>
              <a:gd name="connsiteX3" fmla="*/ 688242 w 1696693"/>
              <a:gd name="connsiteY3" fmla="*/ 3805545 h 4097141"/>
              <a:gd name="connsiteX4" fmla="*/ 726025 w 1696693"/>
              <a:gd name="connsiteY4" fmla="*/ 3351285 h 4097141"/>
              <a:gd name="connsiteX5" fmla="*/ 143091 w 1696693"/>
              <a:gd name="connsiteY5" fmla="*/ 2825752 h 4097141"/>
              <a:gd name="connsiteX6" fmla="*/ 76685 w 1696693"/>
              <a:gd name="connsiteY6" fmla="*/ 1967018 h 4097141"/>
              <a:gd name="connsiteX7" fmla="*/ 1510224 w 1696693"/>
              <a:gd name="connsiteY7" fmla="*/ 113523 h 409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6693" h="4097141">
                <a:moveTo>
                  <a:pt x="1696693" y="0"/>
                </a:moveTo>
                <a:lnTo>
                  <a:pt x="1696693" y="4061339"/>
                </a:lnTo>
                <a:lnTo>
                  <a:pt x="1562725" y="4070792"/>
                </a:lnTo>
                <a:cubicBezTo>
                  <a:pt x="1205086" y="4103608"/>
                  <a:pt x="720531" y="4167718"/>
                  <a:pt x="688242" y="3805545"/>
                </a:cubicBezTo>
                <a:cubicBezTo>
                  <a:pt x="673350" y="3654093"/>
                  <a:pt x="757568" y="3501965"/>
                  <a:pt x="726025" y="3351285"/>
                </a:cubicBezTo>
                <a:cubicBezTo>
                  <a:pt x="671619" y="3088791"/>
                  <a:pt x="321250" y="3026547"/>
                  <a:pt x="143091" y="2825752"/>
                </a:cubicBezTo>
                <a:cubicBezTo>
                  <a:pt x="-58826" y="2599556"/>
                  <a:pt x="-14029" y="2253925"/>
                  <a:pt x="76685" y="1967018"/>
                </a:cubicBezTo>
                <a:cubicBezTo>
                  <a:pt x="320169" y="1206457"/>
                  <a:pt x="845000" y="552086"/>
                  <a:pt x="1510224" y="113523"/>
                </a:cubicBezTo>
                <a:close/>
              </a:path>
            </a:pathLst>
          </a:custGeom>
          <a:solidFill>
            <a:srgbClr val="C2C2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: Shape 15">
            <a:extLst>
              <a:ext uri="{FF2B5EF4-FFF2-40B4-BE49-F238E27FC236}">
                <a16:creationId xmlns:a16="http://schemas.microsoft.com/office/drawing/2014/main" id="{6FAE0879-0EFD-484A-8FC1-F1561F916422}"/>
              </a:ext>
            </a:extLst>
          </p:cNvPr>
          <p:cNvSpPr/>
          <p:nvPr/>
        </p:nvSpPr>
        <p:spPr>
          <a:xfrm>
            <a:off x="10972101" y="3001463"/>
            <a:ext cx="3222319" cy="3074422"/>
          </a:xfrm>
          <a:custGeom>
            <a:avLst/>
            <a:gdLst>
              <a:gd name="connsiteX0" fmla="*/ 44751 w 755813"/>
              <a:gd name="connsiteY0" fmla="*/ 523589 h 721123"/>
              <a:gd name="connsiteX1" fmla="*/ 573389 w 755813"/>
              <a:gd name="connsiteY1" fmla="*/ 703611 h 721123"/>
              <a:gd name="connsiteX2" fmla="*/ 667686 w 755813"/>
              <a:gd name="connsiteY2" fmla="*/ 629316 h 721123"/>
              <a:gd name="connsiteX3" fmla="*/ 683879 w 755813"/>
              <a:gd name="connsiteY3" fmla="*/ 520731 h 721123"/>
              <a:gd name="connsiteX4" fmla="*/ 740076 w 755813"/>
              <a:gd name="connsiteY4" fmla="*/ 490251 h 721123"/>
              <a:gd name="connsiteX5" fmla="*/ 680069 w 755813"/>
              <a:gd name="connsiteY5" fmla="*/ 334041 h 721123"/>
              <a:gd name="connsiteX6" fmla="*/ 666734 w 755813"/>
              <a:gd name="connsiteY6" fmla="*/ 234029 h 721123"/>
              <a:gd name="connsiteX7" fmla="*/ 682926 w 755813"/>
              <a:gd name="connsiteY7" fmla="*/ 86391 h 721123"/>
              <a:gd name="connsiteX8" fmla="*/ 551481 w 755813"/>
              <a:gd name="connsiteY8" fmla="*/ 26384 h 721123"/>
              <a:gd name="connsiteX9" fmla="*/ 398129 w 755813"/>
              <a:gd name="connsiteY9" fmla="*/ 34956 h 721123"/>
              <a:gd name="connsiteX10" fmla="*/ 301926 w 755813"/>
              <a:gd name="connsiteY10" fmla="*/ 3524 h 721123"/>
              <a:gd name="connsiteX11" fmla="*/ 130476 w 755813"/>
              <a:gd name="connsiteY11" fmla="*/ 98774 h 721123"/>
              <a:gd name="connsiteX12" fmla="*/ 115236 w 755813"/>
              <a:gd name="connsiteY12" fmla="*/ 251174 h 721123"/>
              <a:gd name="connsiteX13" fmla="*/ 13319 w 755813"/>
              <a:gd name="connsiteY13" fmla="*/ 354044 h 721123"/>
              <a:gd name="connsiteX14" fmla="*/ 44751 w 755813"/>
              <a:gd name="connsiteY14" fmla="*/ 523589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813" h="721123">
                <a:moveTo>
                  <a:pt x="44751" y="523589"/>
                </a:moveTo>
                <a:cubicBezTo>
                  <a:pt x="161909" y="682656"/>
                  <a:pt x="382889" y="757904"/>
                  <a:pt x="573389" y="703611"/>
                </a:cubicBezTo>
                <a:cubicBezTo>
                  <a:pt x="613394" y="692181"/>
                  <a:pt x="657209" y="670274"/>
                  <a:pt x="667686" y="629316"/>
                </a:cubicBezTo>
                <a:cubicBezTo>
                  <a:pt x="677211" y="593121"/>
                  <a:pt x="657209" y="547401"/>
                  <a:pt x="683879" y="520731"/>
                </a:cubicBezTo>
                <a:cubicBezTo>
                  <a:pt x="699119" y="505491"/>
                  <a:pt x="722931" y="503586"/>
                  <a:pt x="740076" y="490251"/>
                </a:cubicBezTo>
                <a:cubicBezTo>
                  <a:pt x="793416" y="448341"/>
                  <a:pt x="695309" y="370236"/>
                  <a:pt x="680069" y="334041"/>
                </a:cubicBezTo>
                <a:cubicBezTo>
                  <a:pt x="666734" y="302609"/>
                  <a:pt x="661019" y="267366"/>
                  <a:pt x="666734" y="234029"/>
                </a:cubicBezTo>
                <a:cubicBezTo>
                  <a:pt x="674354" y="184499"/>
                  <a:pt x="702929" y="133064"/>
                  <a:pt x="682926" y="86391"/>
                </a:cubicBezTo>
                <a:cubicBezTo>
                  <a:pt x="662924" y="38766"/>
                  <a:pt x="602916" y="23526"/>
                  <a:pt x="551481" y="26384"/>
                </a:cubicBezTo>
                <a:cubicBezTo>
                  <a:pt x="500046" y="29241"/>
                  <a:pt x="448611" y="45434"/>
                  <a:pt x="398129" y="34956"/>
                </a:cubicBezTo>
                <a:cubicBezTo>
                  <a:pt x="364791" y="28289"/>
                  <a:pt x="334311" y="11144"/>
                  <a:pt x="301926" y="3524"/>
                </a:cubicBezTo>
                <a:cubicBezTo>
                  <a:pt x="231441" y="-12669"/>
                  <a:pt x="147621" y="28289"/>
                  <a:pt x="130476" y="98774"/>
                </a:cubicBezTo>
                <a:cubicBezTo>
                  <a:pt x="118094" y="149256"/>
                  <a:pt x="139049" y="205454"/>
                  <a:pt x="115236" y="251174"/>
                </a:cubicBezTo>
                <a:cubicBezTo>
                  <a:pt x="92376" y="294036"/>
                  <a:pt x="38084" y="312134"/>
                  <a:pt x="13319" y="354044"/>
                </a:cubicBezTo>
                <a:cubicBezTo>
                  <a:pt x="-17161" y="406431"/>
                  <a:pt x="9509" y="474059"/>
                  <a:pt x="44751" y="52358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01F6A54-F9F4-4378-96CB-7A6794F9C1E3}"/>
              </a:ext>
            </a:extLst>
          </p:cNvPr>
          <p:cNvGrpSpPr/>
          <p:nvPr/>
        </p:nvGrpSpPr>
        <p:grpSpPr>
          <a:xfrm>
            <a:off x="9608895" y="5661744"/>
            <a:ext cx="966066" cy="798214"/>
            <a:chOff x="9608895" y="5661744"/>
            <a:chExt cx="966066" cy="798214"/>
          </a:xfrm>
        </p:grpSpPr>
        <p:sp>
          <p:nvSpPr>
            <p:cNvPr id="8" name="Freeform: Shape 72">
              <a:extLst>
                <a:ext uri="{FF2B5EF4-FFF2-40B4-BE49-F238E27FC236}">
                  <a16:creationId xmlns:a16="http://schemas.microsoft.com/office/drawing/2014/main" id="{098524B4-4347-4811-BE6F-C09C30F6279D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: Shape 73">
              <a:extLst>
                <a:ext uri="{FF2B5EF4-FFF2-40B4-BE49-F238E27FC236}">
                  <a16:creationId xmlns:a16="http://schemas.microsoft.com/office/drawing/2014/main" id="{C679EF64-173A-4990-A469-3F7FE1D27A98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: Shape 74">
              <a:extLst>
                <a:ext uri="{FF2B5EF4-FFF2-40B4-BE49-F238E27FC236}">
                  <a16:creationId xmlns:a16="http://schemas.microsoft.com/office/drawing/2014/main" id="{0447455D-AD92-4EB8-9460-CC000F6F38FF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: Shape 75">
              <a:extLst>
                <a:ext uri="{FF2B5EF4-FFF2-40B4-BE49-F238E27FC236}">
                  <a16:creationId xmlns:a16="http://schemas.microsoft.com/office/drawing/2014/main" id="{1243F155-8942-4E5B-B34E-6E0367B5E872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AEAB45FE-8C4A-44EA-A8A3-FE9FA0985871}"/>
              </a:ext>
            </a:extLst>
          </p:cNvPr>
          <p:cNvSpPr txBox="1"/>
          <p:nvPr/>
        </p:nvSpPr>
        <p:spPr>
          <a:xfrm>
            <a:off x="905476" y="2540801"/>
            <a:ext cx="3727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dung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endParaRPr lang="zh-CN" alt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4" name="Flowchart: Connector 21">
            <a:extLst>
              <a:ext uri="{FF2B5EF4-FFF2-40B4-BE49-F238E27FC236}">
                <a16:creationId xmlns:a16="http://schemas.microsoft.com/office/drawing/2014/main" id="{F9BFC7CF-A428-46D7-947B-316ADD24B702}"/>
              </a:ext>
            </a:extLst>
          </p:cNvPr>
          <p:cNvSpPr/>
          <p:nvPr/>
        </p:nvSpPr>
        <p:spPr>
          <a:xfrm>
            <a:off x="4975113" y="2715642"/>
            <a:ext cx="713358" cy="713358"/>
          </a:xfrm>
          <a:prstGeom prst="flowChartConnector">
            <a:avLst/>
          </a:prstGeom>
          <a:solidFill>
            <a:srgbClr val="C2C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</a:t>
            </a:r>
          </a:p>
        </p:txBody>
      </p:sp>
      <p:sp>
        <p:nvSpPr>
          <p:cNvPr id="37" name="Flowchart: Connector 55">
            <a:extLst>
              <a:ext uri="{FF2B5EF4-FFF2-40B4-BE49-F238E27FC236}">
                <a16:creationId xmlns:a16="http://schemas.microsoft.com/office/drawing/2014/main" id="{142C0E30-D47B-4AB7-85FA-ED4FC8B7DD98}"/>
              </a:ext>
            </a:extLst>
          </p:cNvPr>
          <p:cNvSpPr/>
          <p:nvPr/>
        </p:nvSpPr>
        <p:spPr>
          <a:xfrm>
            <a:off x="4975113" y="3968051"/>
            <a:ext cx="713358" cy="713358"/>
          </a:xfrm>
          <a:prstGeom prst="flowChartConnector">
            <a:avLst/>
          </a:prstGeom>
          <a:solidFill>
            <a:srgbClr val="616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II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257BB5E-C941-47C8-8832-5F1FD658F117}"/>
              </a:ext>
            </a:extLst>
          </p:cNvPr>
          <p:cNvSpPr txBox="1"/>
          <p:nvPr/>
        </p:nvSpPr>
        <p:spPr>
          <a:xfrm>
            <a:off x="5992789" y="2647520"/>
            <a:ext cx="6093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thống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5DB3AA7-979B-4802-885B-6408C06FB435}"/>
              </a:ext>
            </a:extLst>
          </p:cNvPr>
          <p:cNvSpPr txBox="1"/>
          <p:nvPr/>
        </p:nvSpPr>
        <p:spPr>
          <a:xfrm>
            <a:off x="5992789" y="3830788"/>
            <a:ext cx="250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9490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 animBg="1"/>
      <p:bldP spid="37" grpId="0" animBg="1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343;p17">
            <a:extLst>
              <a:ext uri="{FF2B5EF4-FFF2-40B4-BE49-F238E27FC236}">
                <a16:creationId xmlns:a16="http://schemas.microsoft.com/office/drawing/2014/main" id="{03C87E73-C642-4D48-8F4E-B65CF784836F}"/>
              </a:ext>
            </a:extLst>
          </p:cNvPr>
          <p:cNvSpPr/>
          <p:nvPr/>
        </p:nvSpPr>
        <p:spPr>
          <a:xfrm rot="15317939">
            <a:off x="-1329932" y="4497351"/>
            <a:ext cx="4003376" cy="3428643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DBD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74" name="Google Shape;172;p7">
            <a:extLst>
              <a:ext uri="{FF2B5EF4-FFF2-40B4-BE49-F238E27FC236}">
                <a16:creationId xmlns:a16="http://schemas.microsoft.com/office/drawing/2014/main" id="{46F7D21F-172F-4F64-B287-05437D1B40FD}"/>
              </a:ext>
            </a:extLst>
          </p:cNvPr>
          <p:cNvSpPr/>
          <p:nvPr/>
        </p:nvSpPr>
        <p:spPr>
          <a:xfrm rot="20514637" flipH="1">
            <a:off x="8763197" y="6072619"/>
            <a:ext cx="4191640" cy="166946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cs typeface="+mn-ea"/>
              <a:sym typeface="+mn-lt"/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5A50961F-64B1-4782-9753-C6627A3AB373}"/>
              </a:ext>
            </a:extLst>
          </p:cNvPr>
          <p:cNvSpPr/>
          <p:nvPr/>
        </p:nvSpPr>
        <p:spPr>
          <a:xfrm>
            <a:off x="5016088" y="357289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giải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56475-0CF2-4601-9C10-DCF5DE582C53}"/>
              </a:ext>
            </a:extLst>
          </p:cNvPr>
          <p:cNvSpPr txBox="1"/>
          <p:nvPr/>
        </p:nvSpPr>
        <p:spPr>
          <a:xfrm>
            <a:off x="1471269" y="1405298"/>
            <a:ext cx="8458924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Al     +       HNO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3   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→    Al(NO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3  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+    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+   H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9E118-48F5-4A86-9184-281B19741A0D}"/>
              </a:ext>
            </a:extLst>
          </p:cNvPr>
          <p:cNvSpPr txBox="1"/>
          <p:nvPr/>
        </p:nvSpPr>
        <p:spPr>
          <a:xfrm>
            <a:off x="1898033" y="998593"/>
            <a:ext cx="62361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+5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+4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802B0-4D8E-443F-AEE0-1D34F63AF38B}"/>
              </a:ext>
            </a:extLst>
          </p:cNvPr>
          <p:cNvSpPr txBox="1"/>
          <p:nvPr/>
        </p:nvSpPr>
        <p:spPr>
          <a:xfrm>
            <a:off x="3290289" y="1985342"/>
            <a:ext cx="2605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 oxi hóa</a:t>
            </a:r>
            <a:endParaRPr lang="vi-VN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415E2-50C8-46E0-A514-3200A87C8BA9}"/>
              </a:ext>
            </a:extLst>
          </p:cNvPr>
          <p:cNvSpPr txBox="1"/>
          <p:nvPr/>
        </p:nvSpPr>
        <p:spPr>
          <a:xfrm>
            <a:off x="1471269" y="1985342"/>
            <a:ext cx="1644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hất khử</a:t>
            </a:r>
            <a:endParaRPr lang="vi-V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61377F-3A48-4E4E-866B-3C6FF6C42D05}"/>
              </a:ext>
            </a:extLst>
          </p:cNvPr>
          <p:cNvSpPr txBox="1"/>
          <p:nvPr/>
        </p:nvSpPr>
        <p:spPr>
          <a:xfrm>
            <a:off x="3000802" y="2823638"/>
            <a:ext cx="3486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Al</a:t>
            </a:r>
            <a:r>
              <a:rPr lang="vi-VN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 →   Al</a:t>
            </a:r>
            <a:r>
              <a:rPr lang="vi-VN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+   3e 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+5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+    e    →    N</a:t>
            </a:r>
            <a:r>
              <a:rPr lang="vi-VN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+4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F482E-88AB-4A83-8812-05D6197238B3}"/>
              </a:ext>
            </a:extLst>
          </p:cNvPr>
          <p:cNvSpPr txBox="1"/>
          <p:nvPr/>
        </p:nvSpPr>
        <p:spPr>
          <a:xfrm>
            <a:off x="6491269" y="2823638"/>
            <a:ext cx="70285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 trình oxi hóa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F9982-40B0-4D82-8BDB-C16275A1C875}"/>
              </a:ext>
            </a:extLst>
          </p:cNvPr>
          <p:cNvSpPr txBox="1"/>
          <p:nvPr/>
        </p:nvSpPr>
        <p:spPr>
          <a:xfrm>
            <a:off x="6486978" y="3244111"/>
            <a:ext cx="7328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Quá trình khử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38686-404F-4AE5-8524-F0A7E1092D7E}"/>
              </a:ext>
            </a:extLst>
          </p:cNvPr>
          <p:cNvSpPr txBox="1"/>
          <p:nvPr/>
        </p:nvSpPr>
        <p:spPr>
          <a:xfrm>
            <a:off x="1909861" y="2777471"/>
            <a:ext cx="794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x </a:t>
            </a:r>
            <a:endParaRPr lang="vi-VN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4CEC6D-9306-4621-BF01-2F07A6EF4C9E}"/>
              </a:ext>
            </a:extLst>
          </p:cNvPr>
          <p:cNvSpPr txBox="1"/>
          <p:nvPr/>
        </p:nvSpPr>
        <p:spPr>
          <a:xfrm>
            <a:off x="1931381" y="3200269"/>
            <a:ext cx="686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 x</a:t>
            </a:r>
            <a:endParaRPr lang="vi-VN" sz="28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2CAF36-1498-45FC-8425-26512FA8922C}"/>
              </a:ext>
            </a:extLst>
          </p:cNvPr>
          <p:cNvCxnSpPr/>
          <p:nvPr/>
        </p:nvCxnSpPr>
        <p:spPr>
          <a:xfrm>
            <a:off x="2837935" y="2681780"/>
            <a:ext cx="0" cy="1041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FCD1CBE-71FD-4FC8-AC9C-409035F0D90D}"/>
              </a:ext>
            </a:extLst>
          </p:cNvPr>
          <p:cNvSpPr txBox="1"/>
          <p:nvPr/>
        </p:nvSpPr>
        <p:spPr>
          <a:xfrm>
            <a:off x="1964657" y="4217092"/>
            <a:ext cx="7472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 + 6HNO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→ Al(NO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+ 3NO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+ 3H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343;p17">
            <a:extLst>
              <a:ext uri="{FF2B5EF4-FFF2-40B4-BE49-F238E27FC236}">
                <a16:creationId xmlns:a16="http://schemas.microsoft.com/office/drawing/2014/main" id="{03C87E73-C642-4D48-8F4E-B65CF784836F}"/>
              </a:ext>
            </a:extLst>
          </p:cNvPr>
          <p:cNvSpPr/>
          <p:nvPr/>
        </p:nvSpPr>
        <p:spPr>
          <a:xfrm rot="15317939">
            <a:off x="-1329932" y="4497351"/>
            <a:ext cx="4003376" cy="3428643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DBD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74" name="Google Shape;172;p7">
            <a:extLst>
              <a:ext uri="{FF2B5EF4-FFF2-40B4-BE49-F238E27FC236}">
                <a16:creationId xmlns:a16="http://schemas.microsoft.com/office/drawing/2014/main" id="{46F7D21F-172F-4F64-B287-05437D1B40FD}"/>
              </a:ext>
            </a:extLst>
          </p:cNvPr>
          <p:cNvSpPr/>
          <p:nvPr/>
        </p:nvSpPr>
        <p:spPr>
          <a:xfrm rot="20514637" flipH="1">
            <a:off x="8763197" y="6072619"/>
            <a:ext cx="4191640" cy="166946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cs typeface="+mn-ea"/>
              <a:sym typeface="+mn-lt"/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5A50961F-64B1-4782-9753-C6627A3AB373}"/>
              </a:ext>
            </a:extLst>
          </p:cNvPr>
          <p:cNvSpPr/>
          <p:nvPr/>
        </p:nvSpPr>
        <p:spPr>
          <a:xfrm>
            <a:off x="5016088" y="357289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giải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56475-0CF2-4601-9C10-DCF5DE582C53}"/>
              </a:ext>
            </a:extLst>
          </p:cNvPr>
          <p:cNvSpPr txBox="1"/>
          <p:nvPr/>
        </p:nvSpPr>
        <p:spPr>
          <a:xfrm>
            <a:off x="1471269" y="1405298"/>
            <a:ext cx="8458924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Cu   +       HNO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→   Cu(NO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2   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   NO   +    H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9E118-48F5-4A86-9184-281B19741A0D}"/>
              </a:ext>
            </a:extLst>
          </p:cNvPr>
          <p:cNvSpPr txBox="1"/>
          <p:nvPr/>
        </p:nvSpPr>
        <p:spPr>
          <a:xfrm>
            <a:off x="1898033" y="998593"/>
            <a:ext cx="62361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+5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+2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802B0-4D8E-443F-AEE0-1D34F63AF38B}"/>
              </a:ext>
            </a:extLst>
          </p:cNvPr>
          <p:cNvSpPr txBox="1"/>
          <p:nvPr/>
        </p:nvSpPr>
        <p:spPr>
          <a:xfrm>
            <a:off x="3290289" y="1985342"/>
            <a:ext cx="2605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 oxi hóa</a:t>
            </a:r>
            <a:endParaRPr lang="vi-VN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415E2-50C8-46E0-A514-3200A87C8BA9}"/>
              </a:ext>
            </a:extLst>
          </p:cNvPr>
          <p:cNvSpPr txBox="1"/>
          <p:nvPr/>
        </p:nvSpPr>
        <p:spPr>
          <a:xfrm>
            <a:off x="1471269" y="1985342"/>
            <a:ext cx="1644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hất khử</a:t>
            </a:r>
            <a:endParaRPr lang="vi-VN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F482E-88AB-4A83-8812-05D6197238B3}"/>
              </a:ext>
            </a:extLst>
          </p:cNvPr>
          <p:cNvSpPr txBox="1"/>
          <p:nvPr/>
        </p:nvSpPr>
        <p:spPr>
          <a:xfrm>
            <a:off x="6486978" y="2616280"/>
            <a:ext cx="70285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 trình oxi hóa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F9982-40B0-4D82-8BDB-C16275A1C875}"/>
              </a:ext>
            </a:extLst>
          </p:cNvPr>
          <p:cNvSpPr txBox="1"/>
          <p:nvPr/>
        </p:nvSpPr>
        <p:spPr>
          <a:xfrm>
            <a:off x="6486978" y="3244111"/>
            <a:ext cx="7328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Quá trình khử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38686-404F-4AE5-8524-F0A7E1092D7E}"/>
              </a:ext>
            </a:extLst>
          </p:cNvPr>
          <p:cNvSpPr txBox="1"/>
          <p:nvPr/>
        </p:nvSpPr>
        <p:spPr>
          <a:xfrm>
            <a:off x="1909861" y="2777471"/>
            <a:ext cx="794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x </a:t>
            </a:r>
            <a:endParaRPr lang="vi-VN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4CEC6D-9306-4621-BF01-2F07A6EF4C9E}"/>
              </a:ext>
            </a:extLst>
          </p:cNvPr>
          <p:cNvSpPr txBox="1"/>
          <p:nvPr/>
        </p:nvSpPr>
        <p:spPr>
          <a:xfrm>
            <a:off x="1931381" y="3200269"/>
            <a:ext cx="686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x</a:t>
            </a:r>
            <a:endParaRPr lang="vi-VN" sz="28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2CAF36-1498-45FC-8425-26512FA8922C}"/>
              </a:ext>
            </a:extLst>
          </p:cNvPr>
          <p:cNvCxnSpPr/>
          <p:nvPr/>
        </p:nvCxnSpPr>
        <p:spPr>
          <a:xfrm>
            <a:off x="2837935" y="2681780"/>
            <a:ext cx="0" cy="1041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D33A54-4E65-47CE-8FFC-636BA0BA00C7}"/>
              </a:ext>
            </a:extLst>
          </p:cNvPr>
          <p:cNvSpPr txBox="1"/>
          <p:nvPr/>
        </p:nvSpPr>
        <p:spPr>
          <a:xfrm>
            <a:off x="3057512" y="2689239"/>
            <a:ext cx="3670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vi-VN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 →   Cu</a:t>
            </a:r>
            <a:r>
              <a:rPr lang="vi-VN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+   2e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162BD9-6C59-4C54-A1F6-378817312E7A}"/>
              </a:ext>
            </a:extLst>
          </p:cNvPr>
          <p:cNvSpPr txBox="1"/>
          <p:nvPr/>
        </p:nvSpPr>
        <p:spPr>
          <a:xfrm>
            <a:off x="3057512" y="3249533"/>
            <a:ext cx="3883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+5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+    3e    →    N</a:t>
            </a:r>
            <a:r>
              <a:rPr lang="pt-BR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ECBB8-F92C-4166-B219-B2288B8C67BC}"/>
              </a:ext>
            </a:extLst>
          </p:cNvPr>
          <p:cNvSpPr txBox="1"/>
          <p:nvPr/>
        </p:nvSpPr>
        <p:spPr>
          <a:xfrm>
            <a:off x="1986694" y="4187804"/>
            <a:ext cx="7472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3Cu + 8HNO</a:t>
            </a:r>
            <a:r>
              <a:rPr lang="pt-BR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→ 3Cu(NO</a:t>
            </a:r>
            <a:r>
              <a:rPr lang="pt-BR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+ 2NO + 4H</a:t>
            </a:r>
            <a:r>
              <a:rPr lang="pt-BR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4" grpId="0"/>
      <p:bldP spid="16" grpId="0"/>
      <p:bldP spid="18" grpId="0"/>
      <p:bldP spid="20" grpId="0"/>
      <p:bldP spid="17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343;p17">
            <a:extLst>
              <a:ext uri="{FF2B5EF4-FFF2-40B4-BE49-F238E27FC236}">
                <a16:creationId xmlns:a16="http://schemas.microsoft.com/office/drawing/2014/main" id="{03C87E73-C642-4D48-8F4E-B65CF784836F}"/>
              </a:ext>
            </a:extLst>
          </p:cNvPr>
          <p:cNvSpPr/>
          <p:nvPr/>
        </p:nvSpPr>
        <p:spPr>
          <a:xfrm rot="15317939">
            <a:off x="-1329932" y="4497351"/>
            <a:ext cx="4003376" cy="3428643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DBD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74" name="Google Shape;172;p7">
            <a:extLst>
              <a:ext uri="{FF2B5EF4-FFF2-40B4-BE49-F238E27FC236}">
                <a16:creationId xmlns:a16="http://schemas.microsoft.com/office/drawing/2014/main" id="{46F7D21F-172F-4F64-B287-05437D1B40FD}"/>
              </a:ext>
            </a:extLst>
          </p:cNvPr>
          <p:cNvSpPr/>
          <p:nvPr/>
        </p:nvSpPr>
        <p:spPr>
          <a:xfrm rot="20514637" flipH="1">
            <a:off x="8763197" y="6072619"/>
            <a:ext cx="4191640" cy="166946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cs typeface="+mn-ea"/>
              <a:sym typeface="+mn-lt"/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5A50961F-64B1-4782-9753-C6627A3AB373}"/>
              </a:ext>
            </a:extLst>
          </p:cNvPr>
          <p:cNvSpPr/>
          <p:nvPr/>
        </p:nvSpPr>
        <p:spPr>
          <a:xfrm>
            <a:off x="5016088" y="357289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giải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56475-0CF2-4601-9C10-DCF5DE582C53}"/>
              </a:ext>
            </a:extLst>
          </p:cNvPr>
          <p:cNvSpPr txBox="1"/>
          <p:nvPr/>
        </p:nvSpPr>
        <p:spPr>
          <a:xfrm>
            <a:off x="1471269" y="1405298"/>
            <a:ext cx="9583418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Fe    +       H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đặc    →    Fe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+ SO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+  H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9E118-48F5-4A86-9184-281B19741A0D}"/>
              </a:ext>
            </a:extLst>
          </p:cNvPr>
          <p:cNvSpPr txBox="1"/>
          <p:nvPr/>
        </p:nvSpPr>
        <p:spPr>
          <a:xfrm>
            <a:off x="1898032" y="998593"/>
            <a:ext cx="68774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+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+4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802B0-4D8E-443F-AEE0-1D34F63AF38B}"/>
              </a:ext>
            </a:extLst>
          </p:cNvPr>
          <p:cNvSpPr txBox="1"/>
          <p:nvPr/>
        </p:nvSpPr>
        <p:spPr>
          <a:xfrm>
            <a:off x="3290289" y="1985342"/>
            <a:ext cx="2605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 oxi hóa</a:t>
            </a:r>
            <a:endParaRPr lang="vi-VN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415E2-50C8-46E0-A514-3200A87C8BA9}"/>
              </a:ext>
            </a:extLst>
          </p:cNvPr>
          <p:cNvSpPr txBox="1"/>
          <p:nvPr/>
        </p:nvSpPr>
        <p:spPr>
          <a:xfrm>
            <a:off x="1471269" y="1985342"/>
            <a:ext cx="1644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hất khử</a:t>
            </a:r>
            <a:endParaRPr lang="vi-VN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F482E-88AB-4A83-8812-05D6197238B3}"/>
              </a:ext>
            </a:extLst>
          </p:cNvPr>
          <p:cNvSpPr txBox="1"/>
          <p:nvPr/>
        </p:nvSpPr>
        <p:spPr>
          <a:xfrm>
            <a:off x="6486978" y="2687593"/>
            <a:ext cx="70285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 trình oxi hóa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F9982-40B0-4D82-8BDB-C16275A1C875}"/>
              </a:ext>
            </a:extLst>
          </p:cNvPr>
          <p:cNvSpPr txBox="1"/>
          <p:nvPr/>
        </p:nvSpPr>
        <p:spPr>
          <a:xfrm>
            <a:off x="6486978" y="3244111"/>
            <a:ext cx="7328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Quá trình khử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38686-404F-4AE5-8524-F0A7E1092D7E}"/>
              </a:ext>
            </a:extLst>
          </p:cNvPr>
          <p:cNvSpPr txBox="1"/>
          <p:nvPr/>
        </p:nvSpPr>
        <p:spPr>
          <a:xfrm>
            <a:off x="1909861" y="2777471"/>
            <a:ext cx="794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x </a:t>
            </a:r>
            <a:endParaRPr lang="vi-VN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4CEC6D-9306-4621-BF01-2F07A6EF4C9E}"/>
              </a:ext>
            </a:extLst>
          </p:cNvPr>
          <p:cNvSpPr txBox="1"/>
          <p:nvPr/>
        </p:nvSpPr>
        <p:spPr>
          <a:xfrm>
            <a:off x="1931381" y="3200269"/>
            <a:ext cx="686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 x</a:t>
            </a:r>
            <a:endParaRPr lang="vi-VN" sz="28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2CAF36-1498-45FC-8425-26512FA8922C}"/>
              </a:ext>
            </a:extLst>
          </p:cNvPr>
          <p:cNvCxnSpPr/>
          <p:nvPr/>
        </p:nvCxnSpPr>
        <p:spPr>
          <a:xfrm>
            <a:off x="2837935" y="2681780"/>
            <a:ext cx="0" cy="1041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D33A54-4E65-47CE-8FFC-636BA0BA00C7}"/>
              </a:ext>
            </a:extLst>
          </p:cNvPr>
          <p:cNvSpPr txBox="1"/>
          <p:nvPr/>
        </p:nvSpPr>
        <p:spPr>
          <a:xfrm>
            <a:off x="3057512" y="2689239"/>
            <a:ext cx="3670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 →   Fe</a:t>
            </a:r>
            <a:r>
              <a:rPr 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+   3e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162BD9-6C59-4C54-A1F6-378817312E7A}"/>
              </a:ext>
            </a:extLst>
          </p:cNvPr>
          <p:cNvSpPr txBox="1"/>
          <p:nvPr/>
        </p:nvSpPr>
        <p:spPr>
          <a:xfrm>
            <a:off x="3057512" y="3249533"/>
            <a:ext cx="3883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+   2e    →    S</a:t>
            </a:r>
            <a:r>
              <a:rPr lang="pt-BR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ECBB8-F92C-4166-B219-B2288B8C67BC}"/>
              </a:ext>
            </a:extLst>
          </p:cNvPr>
          <p:cNvSpPr txBox="1"/>
          <p:nvPr/>
        </p:nvSpPr>
        <p:spPr>
          <a:xfrm>
            <a:off x="1986694" y="4187804"/>
            <a:ext cx="7472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2Fe + 6H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đặc → Fe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+ 3SO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+ 6H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16278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4" grpId="0"/>
      <p:bldP spid="16" grpId="0"/>
      <p:bldP spid="18" grpId="0"/>
      <p:bldP spid="20" grpId="0"/>
      <p:bldP spid="17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343;p17">
            <a:extLst>
              <a:ext uri="{FF2B5EF4-FFF2-40B4-BE49-F238E27FC236}">
                <a16:creationId xmlns:a16="http://schemas.microsoft.com/office/drawing/2014/main" id="{03C87E73-C642-4D48-8F4E-B65CF784836F}"/>
              </a:ext>
            </a:extLst>
          </p:cNvPr>
          <p:cNvSpPr/>
          <p:nvPr/>
        </p:nvSpPr>
        <p:spPr>
          <a:xfrm rot="15317939">
            <a:off x="-1329932" y="4497351"/>
            <a:ext cx="4003376" cy="3428643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DBD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74" name="Google Shape;172;p7">
            <a:extLst>
              <a:ext uri="{FF2B5EF4-FFF2-40B4-BE49-F238E27FC236}">
                <a16:creationId xmlns:a16="http://schemas.microsoft.com/office/drawing/2014/main" id="{46F7D21F-172F-4F64-B287-05437D1B40FD}"/>
              </a:ext>
            </a:extLst>
          </p:cNvPr>
          <p:cNvSpPr/>
          <p:nvPr/>
        </p:nvSpPr>
        <p:spPr>
          <a:xfrm rot="20514637" flipH="1">
            <a:off x="8763197" y="6072619"/>
            <a:ext cx="4191640" cy="166946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cs typeface="+mn-ea"/>
              <a:sym typeface="+mn-lt"/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5A50961F-64B1-4782-9753-C6627A3AB373}"/>
              </a:ext>
            </a:extLst>
          </p:cNvPr>
          <p:cNvSpPr/>
          <p:nvPr/>
        </p:nvSpPr>
        <p:spPr>
          <a:xfrm>
            <a:off x="5016088" y="357289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giải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56475-0CF2-4601-9C10-DCF5DE582C53}"/>
              </a:ext>
            </a:extLst>
          </p:cNvPr>
          <p:cNvSpPr txBox="1"/>
          <p:nvPr/>
        </p:nvSpPr>
        <p:spPr>
          <a:xfrm>
            <a:off x="1471269" y="1405298"/>
            <a:ext cx="9583418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Zn    +       HNO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 →    Zn(NO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2     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   N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   +  H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9E118-48F5-4A86-9184-281B19741A0D}"/>
              </a:ext>
            </a:extLst>
          </p:cNvPr>
          <p:cNvSpPr txBox="1"/>
          <p:nvPr/>
        </p:nvSpPr>
        <p:spPr>
          <a:xfrm>
            <a:off x="1898032" y="998593"/>
            <a:ext cx="68774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+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+1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802B0-4D8E-443F-AEE0-1D34F63AF38B}"/>
              </a:ext>
            </a:extLst>
          </p:cNvPr>
          <p:cNvSpPr txBox="1"/>
          <p:nvPr/>
        </p:nvSpPr>
        <p:spPr>
          <a:xfrm>
            <a:off x="3290289" y="1985342"/>
            <a:ext cx="2605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 oxi hóa</a:t>
            </a:r>
            <a:endParaRPr lang="vi-VN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415E2-50C8-46E0-A514-3200A87C8BA9}"/>
              </a:ext>
            </a:extLst>
          </p:cNvPr>
          <p:cNvSpPr txBox="1"/>
          <p:nvPr/>
        </p:nvSpPr>
        <p:spPr>
          <a:xfrm>
            <a:off x="1471269" y="1985342"/>
            <a:ext cx="1644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hất khử</a:t>
            </a:r>
            <a:endParaRPr lang="vi-VN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F482E-88AB-4A83-8812-05D6197238B3}"/>
              </a:ext>
            </a:extLst>
          </p:cNvPr>
          <p:cNvSpPr txBox="1"/>
          <p:nvPr/>
        </p:nvSpPr>
        <p:spPr>
          <a:xfrm>
            <a:off x="6728346" y="2676957"/>
            <a:ext cx="70285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 trình oxi hóa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F9982-40B0-4D82-8BDB-C16275A1C875}"/>
              </a:ext>
            </a:extLst>
          </p:cNvPr>
          <p:cNvSpPr txBox="1"/>
          <p:nvPr/>
        </p:nvSpPr>
        <p:spPr>
          <a:xfrm>
            <a:off x="6728346" y="3233475"/>
            <a:ext cx="7328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Quá trình khử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38686-404F-4AE5-8524-F0A7E1092D7E}"/>
              </a:ext>
            </a:extLst>
          </p:cNvPr>
          <p:cNvSpPr txBox="1"/>
          <p:nvPr/>
        </p:nvSpPr>
        <p:spPr>
          <a:xfrm>
            <a:off x="1909861" y="2777471"/>
            <a:ext cx="794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x </a:t>
            </a:r>
            <a:endParaRPr lang="vi-VN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4CEC6D-9306-4621-BF01-2F07A6EF4C9E}"/>
              </a:ext>
            </a:extLst>
          </p:cNvPr>
          <p:cNvSpPr txBox="1"/>
          <p:nvPr/>
        </p:nvSpPr>
        <p:spPr>
          <a:xfrm>
            <a:off x="1931381" y="3200269"/>
            <a:ext cx="686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 x</a:t>
            </a:r>
            <a:endParaRPr lang="vi-VN" sz="28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2CAF36-1498-45FC-8425-26512FA8922C}"/>
              </a:ext>
            </a:extLst>
          </p:cNvPr>
          <p:cNvCxnSpPr/>
          <p:nvPr/>
        </p:nvCxnSpPr>
        <p:spPr>
          <a:xfrm>
            <a:off x="2837935" y="2681780"/>
            <a:ext cx="0" cy="1041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D33A54-4E65-47CE-8FFC-636BA0BA00C7}"/>
              </a:ext>
            </a:extLst>
          </p:cNvPr>
          <p:cNvSpPr txBox="1"/>
          <p:nvPr/>
        </p:nvSpPr>
        <p:spPr>
          <a:xfrm>
            <a:off x="3057512" y="2689239"/>
            <a:ext cx="3670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 →   Zn</a:t>
            </a:r>
            <a:r>
              <a:rPr 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+   2e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162BD9-6C59-4C54-A1F6-378817312E7A}"/>
              </a:ext>
            </a:extLst>
          </p:cNvPr>
          <p:cNvSpPr txBox="1"/>
          <p:nvPr/>
        </p:nvSpPr>
        <p:spPr>
          <a:xfrm>
            <a:off x="3057512" y="3249533"/>
            <a:ext cx="3883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+5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+    8e    →    N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ECBB8-F92C-4166-B219-B2288B8C67BC}"/>
              </a:ext>
            </a:extLst>
          </p:cNvPr>
          <p:cNvSpPr txBox="1"/>
          <p:nvPr/>
        </p:nvSpPr>
        <p:spPr>
          <a:xfrm>
            <a:off x="1986694" y="4187804"/>
            <a:ext cx="7472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+ 10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→ 4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Zn(NO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N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+ 5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4" grpId="0"/>
      <p:bldP spid="16" grpId="0"/>
      <p:bldP spid="18" grpId="0"/>
      <p:bldP spid="20" grpId="0"/>
      <p:bldP spid="17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2350C823-5E3E-4C93-8D11-6804F919E313}"/>
              </a:ext>
            </a:extLst>
          </p:cNvPr>
          <p:cNvSpPr/>
          <p:nvPr/>
        </p:nvSpPr>
        <p:spPr>
          <a:xfrm>
            <a:off x="0" y="0"/>
            <a:ext cx="3721676" cy="3393712"/>
          </a:xfrm>
          <a:custGeom>
            <a:avLst/>
            <a:gdLst>
              <a:gd name="connsiteX0" fmla="*/ 0 w 4598350"/>
              <a:gd name="connsiteY0" fmla="*/ 0 h 4193131"/>
              <a:gd name="connsiteX1" fmla="*/ 3984126 w 4598350"/>
              <a:gd name="connsiteY1" fmla="*/ 0 h 4193131"/>
              <a:gd name="connsiteX2" fmla="*/ 3992906 w 4598350"/>
              <a:gd name="connsiteY2" fmla="*/ 19765 h 4193131"/>
              <a:gd name="connsiteX3" fmla="*/ 4426757 w 4598350"/>
              <a:gd name="connsiteY3" fmla="*/ 837485 h 4193131"/>
              <a:gd name="connsiteX4" fmla="*/ 4350312 w 4598350"/>
              <a:gd name="connsiteY4" fmla="*/ 2220744 h 4193131"/>
              <a:gd name="connsiteX5" fmla="*/ 2978285 w 4598350"/>
              <a:gd name="connsiteY5" fmla="*/ 2588607 h 4193131"/>
              <a:gd name="connsiteX6" fmla="*/ 2134377 w 4598350"/>
              <a:gd name="connsiteY6" fmla="*/ 3055946 h 4193131"/>
              <a:gd name="connsiteX7" fmla="*/ 954230 w 4598350"/>
              <a:gd name="connsiteY7" fmla="*/ 4135064 h 4193131"/>
              <a:gd name="connsiteX8" fmla="*/ 488180 w 4598350"/>
              <a:gd name="connsiteY8" fmla="*/ 3741206 h 4193131"/>
              <a:gd name="connsiteX9" fmla="*/ 114114 w 4598350"/>
              <a:gd name="connsiteY9" fmla="*/ 3740191 h 4193131"/>
              <a:gd name="connsiteX10" fmla="*/ 0 w 4598350"/>
              <a:gd name="connsiteY10" fmla="*/ 3782193 h 41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8350" h="4193131">
                <a:moveTo>
                  <a:pt x="0" y="0"/>
                </a:moveTo>
                <a:lnTo>
                  <a:pt x="3984126" y="0"/>
                </a:lnTo>
                <a:lnTo>
                  <a:pt x="3992906" y="19765"/>
                </a:lnTo>
                <a:cubicBezTo>
                  <a:pt x="4126205" y="296282"/>
                  <a:pt x="4299117" y="558993"/>
                  <a:pt x="4426757" y="837485"/>
                </a:cubicBezTo>
                <a:cubicBezTo>
                  <a:pt x="4633852" y="1288041"/>
                  <a:pt x="4702701" y="1878073"/>
                  <a:pt x="4350312" y="2220744"/>
                </a:cubicBezTo>
                <a:cubicBezTo>
                  <a:pt x="4004989" y="2552703"/>
                  <a:pt x="3447808" y="2483258"/>
                  <a:pt x="2978285" y="2588607"/>
                </a:cubicBezTo>
                <a:cubicBezTo>
                  <a:pt x="2660997" y="2659092"/>
                  <a:pt x="2367652" y="2828455"/>
                  <a:pt x="2134377" y="3055946"/>
                </a:cubicBezTo>
                <a:cubicBezTo>
                  <a:pt x="1867074" y="3316344"/>
                  <a:pt x="1513979" y="4461568"/>
                  <a:pt x="954230" y="4135064"/>
                </a:cubicBezTo>
                <a:cubicBezTo>
                  <a:pt x="780722" y="4029734"/>
                  <a:pt x="672971" y="3820138"/>
                  <a:pt x="488180" y="3741206"/>
                </a:cubicBezTo>
                <a:cubicBezTo>
                  <a:pt x="365371" y="3687810"/>
                  <a:pt x="240754" y="3700715"/>
                  <a:pt x="114114" y="3740191"/>
                </a:cubicBezTo>
                <a:lnTo>
                  <a:pt x="0" y="3782193"/>
                </a:ln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D408DD55-9667-4EFF-83D6-708C5932D51A}"/>
              </a:ext>
            </a:extLst>
          </p:cNvPr>
          <p:cNvGrpSpPr/>
          <p:nvPr/>
        </p:nvGrpSpPr>
        <p:grpSpPr>
          <a:xfrm>
            <a:off x="8562014" y="5047046"/>
            <a:ext cx="3631573" cy="1810954"/>
            <a:chOff x="7542074" y="4538433"/>
            <a:chExt cx="4651514" cy="2319567"/>
          </a:xfrm>
          <a:solidFill>
            <a:srgbClr val="DBDBFD"/>
          </a:solidFill>
        </p:grpSpPr>
        <p:sp>
          <p:nvSpPr>
            <p:cNvPr id="16" name="Graphic 15">
              <a:extLst>
                <a:ext uri="{FF2B5EF4-FFF2-40B4-BE49-F238E27FC236}">
                  <a16:creationId xmlns:a16="http://schemas.microsoft.com/office/drawing/2014/main" id="{F33F8E6A-66C5-4357-9804-8E5BE0C580E7}"/>
                </a:ext>
              </a:extLst>
            </p:cNvPr>
            <p:cNvSpPr/>
            <p:nvPr/>
          </p:nvSpPr>
          <p:spPr>
            <a:xfrm rot="10800000">
              <a:off x="7542074" y="4538433"/>
              <a:ext cx="4651514" cy="2319567"/>
            </a:xfrm>
            <a:custGeom>
              <a:avLst/>
              <a:gdLst>
                <a:gd name="connsiteX0" fmla="*/ 0 w 4651514"/>
                <a:gd name="connsiteY0" fmla="*/ 0 h 2319567"/>
                <a:gd name="connsiteX1" fmla="*/ 4651514 w 4651514"/>
                <a:gd name="connsiteY1" fmla="*/ 0 h 2319567"/>
                <a:gd name="connsiteX2" fmla="*/ 4644951 w 4651514"/>
                <a:gd name="connsiteY2" fmla="*/ 23965 h 2319567"/>
                <a:gd name="connsiteX3" fmla="*/ 3479652 w 4651514"/>
                <a:gd name="connsiteY3" fmla="*/ 1305524 h 2319567"/>
                <a:gd name="connsiteX4" fmla="*/ 1823614 w 4651514"/>
                <a:gd name="connsiteY4" fmla="*/ 1187238 h 2319567"/>
                <a:gd name="connsiteX5" fmla="*/ 382246 w 4651514"/>
                <a:gd name="connsiteY5" fmla="*/ 2194879 h 2319567"/>
                <a:gd name="connsiteX6" fmla="*/ 94560 w 4651514"/>
                <a:gd name="connsiteY6" fmla="*/ 2302429 h 2319567"/>
                <a:gd name="connsiteX7" fmla="*/ 0 w 4651514"/>
                <a:gd name="connsiteY7" fmla="*/ 2319567 h 231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1514" h="2319567">
                  <a:moveTo>
                    <a:pt x="0" y="0"/>
                  </a:moveTo>
                  <a:lnTo>
                    <a:pt x="4651514" y="0"/>
                  </a:lnTo>
                  <a:lnTo>
                    <a:pt x="4644951" y="23965"/>
                  </a:lnTo>
                  <a:cubicBezTo>
                    <a:pt x="4455256" y="622217"/>
                    <a:pt x="4081497" y="1202023"/>
                    <a:pt x="3479652" y="1305524"/>
                  </a:cubicBezTo>
                  <a:cubicBezTo>
                    <a:pt x="2932018" y="1401907"/>
                    <a:pt x="2366865" y="1060185"/>
                    <a:pt x="1823614" y="1187238"/>
                  </a:cubicBezTo>
                  <a:cubicBezTo>
                    <a:pt x="1245315" y="1318669"/>
                    <a:pt x="907972" y="1923254"/>
                    <a:pt x="382246" y="2194879"/>
                  </a:cubicBezTo>
                  <a:cubicBezTo>
                    <a:pt x="289696" y="2243071"/>
                    <a:pt x="193245" y="2278598"/>
                    <a:pt x="94560" y="2302429"/>
                  </a:cubicBezTo>
                  <a:lnTo>
                    <a:pt x="0" y="231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281FCE99-CCF2-4D7A-A099-3906A5296F40}"/>
                </a:ext>
              </a:extLst>
            </p:cNvPr>
            <p:cNvSpPr/>
            <p:nvPr/>
          </p:nvSpPr>
          <p:spPr>
            <a:xfrm rot="10800000">
              <a:off x="9645334" y="5238400"/>
              <a:ext cx="1331564" cy="1250212"/>
            </a:xfrm>
            <a:custGeom>
              <a:avLst/>
              <a:gdLst>
                <a:gd name="connsiteX0" fmla="*/ 383695 w 399469"/>
                <a:gd name="connsiteY0" fmla="*/ 352800 h 375064"/>
                <a:gd name="connsiteX1" fmla="*/ 383695 w 399469"/>
                <a:gd name="connsiteY1" fmla="*/ 214687 h 375064"/>
                <a:gd name="connsiteX2" fmla="*/ 366550 w 399469"/>
                <a:gd name="connsiteY2" fmla="*/ 98482 h 375064"/>
                <a:gd name="connsiteX3" fmla="*/ 276062 w 399469"/>
                <a:gd name="connsiteY3" fmla="*/ 4185 h 375064"/>
                <a:gd name="connsiteX4" fmla="*/ 111280 w 399469"/>
                <a:gd name="connsiteY4" fmla="*/ 71812 h 375064"/>
                <a:gd name="connsiteX5" fmla="*/ 3647 w 399469"/>
                <a:gd name="connsiteY5" fmla="*/ 217545 h 375064"/>
                <a:gd name="connsiteX6" fmla="*/ 339880 w 399469"/>
                <a:gd name="connsiteY6" fmla="*/ 372802 h 375064"/>
                <a:gd name="connsiteX7" fmla="*/ 383695 w 399469"/>
                <a:gd name="connsiteY7" fmla="*/ 352800 h 37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9469" h="375064">
                  <a:moveTo>
                    <a:pt x="383695" y="352800"/>
                  </a:moveTo>
                  <a:cubicBezTo>
                    <a:pt x="413222" y="320415"/>
                    <a:pt x="394172" y="260407"/>
                    <a:pt x="383695" y="214687"/>
                  </a:cubicBezTo>
                  <a:cubicBezTo>
                    <a:pt x="375122" y="175635"/>
                    <a:pt x="380837" y="136582"/>
                    <a:pt x="366550" y="98482"/>
                  </a:cubicBezTo>
                  <a:cubicBezTo>
                    <a:pt x="351310" y="55620"/>
                    <a:pt x="319877" y="15615"/>
                    <a:pt x="276062" y="4185"/>
                  </a:cubicBezTo>
                  <a:cubicBezTo>
                    <a:pt x="216055" y="-12960"/>
                    <a:pt x="153190" y="25140"/>
                    <a:pt x="111280" y="71812"/>
                  </a:cubicBezTo>
                  <a:cubicBezTo>
                    <a:pt x="71275" y="113722"/>
                    <a:pt x="-19213" y="144202"/>
                    <a:pt x="3647" y="217545"/>
                  </a:cubicBezTo>
                  <a:cubicBezTo>
                    <a:pt x="36032" y="325177"/>
                    <a:pt x="242725" y="388042"/>
                    <a:pt x="339880" y="372802"/>
                  </a:cubicBezTo>
                  <a:cubicBezTo>
                    <a:pt x="359882" y="369945"/>
                    <a:pt x="374170" y="362325"/>
                    <a:pt x="383695" y="352800"/>
                  </a:cubicBezTo>
                  <a:close/>
                </a:path>
              </a:pathLst>
            </a:custGeom>
            <a:solidFill>
              <a:srgbClr val="6163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Freeform 38">
            <a:extLst>
              <a:ext uri="{FF2B5EF4-FFF2-40B4-BE49-F238E27FC236}">
                <a16:creationId xmlns:a16="http://schemas.microsoft.com/office/drawing/2014/main" id="{E9875F79-E65A-4C4A-87C1-FFA2A8D359C9}"/>
              </a:ext>
            </a:extLst>
          </p:cNvPr>
          <p:cNvSpPr/>
          <p:nvPr/>
        </p:nvSpPr>
        <p:spPr>
          <a:xfrm>
            <a:off x="-117988" y="-117987"/>
            <a:ext cx="2502486" cy="2077163"/>
          </a:xfrm>
          <a:custGeom>
            <a:avLst/>
            <a:gdLst>
              <a:gd name="connsiteX0" fmla="*/ 0 w 2502486"/>
              <a:gd name="connsiteY0" fmla="*/ 0 h 2077163"/>
              <a:gd name="connsiteX1" fmla="*/ 2502486 w 2502486"/>
              <a:gd name="connsiteY1" fmla="*/ 0 h 2077163"/>
              <a:gd name="connsiteX2" fmla="*/ 2498787 w 2502486"/>
              <a:gd name="connsiteY2" fmla="*/ 12351 h 2077163"/>
              <a:gd name="connsiteX3" fmla="*/ 2322134 w 2502486"/>
              <a:gd name="connsiteY3" fmla="*/ 295393 h 2077163"/>
              <a:gd name="connsiteX4" fmla="*/ 1858001 w 2502486"/>
              <a:gd name="connsiteY4" fmla="*/ 711930 h 2077163"/>
              <a:gd name="connsiteX5" fmla="*/ 1431271 w 2502486"/>
              <a:gd name="connsiteY5" fmla="*/ 1556688 h 2077163"/>
              <a:gd name="connsiteX6" fmla="*/ 706071 w 2502486"/>
              <a:gd name="connsiteY6" fmla="*/ 2073252 h 2077163"/>
              <a:gd name="connsiteX7" fmla="*/ 56215 w 2502486"/>
              <a:gd name="connsiteY7" fmla="*/ 1609202 h 2077163"/>
              <a:gd name="connsiteX8" fmla="*/ 0 w 2502486"/>
              <a:gd name="connsiteY8" fmla="*/ 1559933 h 20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486" h="2077163">
                <a:moveTo>
                  <a:pt x="0" y="0"/>
                </a:moveTo>
                <a:lnTo>
                  <a:pt x="2502486" y="0"/>
                </a:lnTo>
                <a:lnTo>
                  <a:pt x="2498787" y="12351"/>
                </a:lnTo>
                <a:cubicBezTo>
                  <a:pt x="2457428" y="116817"/>
                  <a:pt x="2398028" y="213831"/>
                  <a:pt x="2322134" y="295393"/>
                </a:cubicBezTo>
                <a:cubicBezTo>
                  <a:pt x="2181694" y="444735"/>
                  <a:pt x="1996293" y="554565"/>
                  <a:pt x="1858001" y="711930"/>
                </a:cubicBezTo>
                <a:cubicBezTo>
                  <a:pt x="1646553" y="949039"/>
                  <a:pt x="1574495" y="1273408"/>
                  <a:pt x="1431271" y="1556688"/>
                </a:cubicBezTo>
                <a:cubicBezTo>
                  <a:pt x="1288053" y="1839972"/>
                  <a:pt x="1021843" y="2113244"/>
                  <a:pt x="706071" y="2073252"/>
                </a:cubicBezTo>
                <a:cubicBezTo>
                  <a:pt x="434213" y="2040830"/>
                  <a:pt x="257489" y="1798700"/>
                  <a:pt x="56215" y="1609202"/>
                </a:cubicBezTo>
                <a:lnTo>
                  <a:pt x="0" y="1559933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TextBox 44">
            <a:extLst>
              <a:ext uri="{FF2B5EF4-FFF2-40B4-BE49-F238E27FC236}">
                <a16:creationId xmlns:a16="http://schemas.microsoft.com/office/drawing/2014/main" id="{E166FEF2-1BC8-4BAE-A270-4D2BBC09E8AA}"/>
              </a:ext>
            </a:extLst>
          </p:cNvPr>
          <p:cNvSpPr txBox="1"/>
          <p:nvPr/>
        </p:nvSpPr>
        <p:spPr>
          <a:xfrm>
            <a:off x="583096" y="562954"/>
            <a:ext cx="11304104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Hòa tan hoàn toàn 2,4 gam kim loại Mg vào dung dịch HNO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loãng, giả sử chỉ thu được V lít khí N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duy nhất (đkc). Tính giá trị của V.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719C2BF0-D409-4A0B-8E68-B56A7D0AE30C}"/>
              </a:ext>
            </a:extLst>
          </p:cNvPr>
          <p:cNvSpPr/>
          <p:nvPr/>
        </p:nvSpPr>
        <p:spPr>
          <a:xfrm>
            <a:off x="5097974" y="1790304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giải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EBAA07-E981-4473-A02E-53239E674E6E}"/>
                  </a:ext>
                </a:extLst>
              </p:cNvPr>
              <p:cNvSpPr txBox="1"/>
              <p:nvPr/>
            </p:nvSpPr>
            <p:spPr>
              <a:xfrm>
                <a:off x="1860838" y="2424935"/>
                <a:ext cx="7684239" cy="701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b="0" i="1" dirty="0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dirty="0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  <m:t>2,4</m:t>
                        </m:r>
                      </m:num>
                      <m:den>
                        <m:r>
                          <a:rPr lang="vi-VN" sz="2800" b="0" i="1" dirty="0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vi-VN" sz="2800" b="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0,1 mol, gọi số mol N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là x mol.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EBAA07-E981-4473-A02E-53239E674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38" y="2424935"/>
                <a:ext cx="7684239" cy="701602"/>
              </a:xfrm>
              <a:prstGeom prst="rect">
                <a:avLst/>
              </a:prstGeom>
              <a:blipFill>
                <a:blip r:embed="rId2"/>
                <a:stretch>
                  <a:fillRect l="-158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51A4838-4A00-4080-BB52-C260A12342C1}"/>
              </a:ext>
            </a:extLst>
          </p:cNvPr>
          <p:cNvSpPr txBox="1"/>
          <p:nvPr/>
        </p:nvSpPr>
        <p:spPr>
          <a:xfrm>
            <a:off x="1826614" y="3237948"/>
            <a:ext cx="7574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Quá trình oxi hóa: Mg</a:t>
            </a:r>
            <a:r>
              <a:rPr lang="vi-VN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 →   Mg</a:t>
            </a:r>
            <a:r>
              <a:rPr lang="vi-VN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+   2e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FC2E9C-E939-40FD-A8BD-502F086FC19C}"/>
              </a:ext>
            </a:extLst>
          </p:cNvPr>
          <p:cNvSpPr txBox="1"/>
          <p:nvPr/>
        </p:nvSpPr>
        <p:spPr>
          <a:xfrm>
            <a:off x="4356852" y="3758581"/>
            <a:ext cx="6155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  0,1    →                    0,2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02D6F9-2A05-4A87-9235-22B4468607AE}"/>
              </a:ext>
            </a:extLst>
          </p:cNvPr>
          <p:cNvSpPr txBox="1"/>
          <p:nvPr/>
        </p:nvSpPr>
        <p:spPr>
          <a:xfrm>
            <a:off x="1860838" y="4272022"/>
            <a:ext cx="7309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 trình khử:  2N</a:t>
            </a:r>
            <a:r>
              <a:rPr lang="pt-BR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+5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+   10e    →    N</a:t>
            </a:r>
            <a:r>
              <a:rPr lang="pt-BR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B4B469-8981-4A29-9699-20B21779D358}"/>
              </a:ext>
            </a:extLst>
          </p:cNvPr>
          <p:cNvSpPr txBox="1"/>
          <p:nvPr/>
        </p:nvSpPr>
        <p:spPr>
          <a:xfrm>
            <a:off x="5731566" y="4643029"/>
            <a:ext cx="6155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10x    ←      x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4CEA4E-A351-4784-9216-6E77C4D35B77}"/>
              </a:ext>
            </a:extLst>
          </p:cNvPr>
          <p:cNvSpPr txBox="1"/>
          <p:nvPr/>
        </p:nvSpPr>
        <p:spPr>
          <a:xfrm>
            <a:off x="1860837" y="5224199"/>
            <a:ext cx="64250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fr-FR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ĐLBT </a:t>
            </a:r>
            <a:r>
              <a:rPr lang="fr-FR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fr-FR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10x = 0,2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1B46F8-80B4-4C3C-8EAE-47AF912550A3}"/>
              </a:ext>
            </a:extLst>
          </p:cNvPr>
          <p:cNvSpPr txBox="1"/>
          <p:nvPr/>
        </p:nvSpPr>
        <p:spPr>
          <a:xfrm>
            <a:off x="8285921" y="5224199"/>
            <a:ext cx="6155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⇒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  =  0,02 mol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25768E-F1E6-4807-A233-77E9272A7D52}"/>
              </a:ext>
            </a:extLst>
          </p:cNvPr>
          <p:cNvSpPr txBox="1"/>
          <p:nvPr/>
        </p:nvSpPr>
        <p:spPr>
          <a:xfrm>
            <a:off x="1860838" y="5839840"/>
            <a:ext cx="878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thể tích khí N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thu được bằng 0,02.24,79 =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0,4958 lít.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" grpId="0"/>
      <p:bldP spid="10" grpId="0"/>
      <p:bldP spid="12" grpId="0"/>
      <p:bldP spid="14" grpId="0"/>
      <p:bldP spid="19" grpId="0"/>
      <p:bldP spid="20" grpId="0"/>
      <p:bldP spid="21" grpId="0"/>
      <p:bldP spid="22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3">
            <a:extLst>
              <a:ext uri="{FF2B5EF4-FFF2-40B4-BE49-F238E27FC236}">
                <a16:creationId xmlns:a16="http://schemas.microsoft.com/office/drawing/2014/main" id="{EF0DB6D8-4EEA-4BE5-B346-8460DFECCBA0}"/>
              </a:ext>
            </a:extLst>
          </p:cNvPr>
          <p:cNvSpPr/>
          <p:nvPr/>
        </p:nvSpPr>
        <p:spPr>
          <a:xfrm>
            <a:off x="1" y="5613316"/>
            <a:ext cx="3631575" cy="1244684"/>
          </a:xfrm>
          <a:custGeom>
            <a:avLst/>
            <a:gdLst>
              <a:gd name="connsiteX0" fmla="*/ 0 w 3631575"/>
              <a:gd name="connsiteY0" fmla="*/ 0 h 1244684"/>
              <a:gd name="connsiteX1" fmla="*/ 77340 w 3631575"/>
              <a:gd name="connsiteY1" fmla="*/ 7312 h 1244684"/>
              <a:gd name="connsiteX2" fmla="*/ 598360 w 3631575"/>
              <a:gd name="connsiteY2" fmla="*/ 96168 h 1244684"/>
              <a:gd name="connsiteX3" fmla="*/ 1289011 w 3631575"/>
              <a:gd name="connsiteY3" fmla="*/ 273880 h 1244684"/>
              <a:gd name="connsiteX4" fmla="*/ 1785798 w 3631575"/>
              <a:gd name="connsiteY4" fmla="*/ 463706 h 1244684"/>
              <a:gd name="connsiteX5" fmla="*/ 2116989 w 3631575"/>
              <a:gd name="connsiteY5" fmla="*/ 576795 h 1244684"/>
              <a:gd name="connsiteX6" fmla="*/ 2953040 w 3631575"/>
              <a:gd name="connsiteY6" fmla="*/ 758548 h 1244684"/>
              <a:gd name="connsiteX7" fmla="*/ 3360971 w 3631575"/>
              <a:gd name="connsiteY7" fmla="*/ 831248 h 1244684"/>
              <a:gd name="connsiteX8" fmla="*/ 3538683 w 3631575"/>
              <a:gd name="connsiteY8" fmla="*/ 936259 h 1244684"/>
              <a:gd name="connsiteX9" fmla="*/ 3631575 w 3631575"/>
              <a:gd name="connsiteY9" fmla="*/ 1158396 h 1244684"/>
              <a:gd name="connsiteX10" fmla="*/ 3626528 w 3631575"/>
              <a:gd name="connsiteY10" fmla="*/ 1228069 h 1244684"/>
              <a:gd name="connsiteX11" fmla="*/ 3620462 w 3631575"/>
              <a:gd name="connsiteY11" fmla="*/ 1244684 h 1244684"/>
              <a:gd name="connsiteX12" fmla="*/ 0 w 3631575"/>
              <a:gd name="connsiteY12" fmla="*/ 1244684 h 124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1575" h="1244684">
                <a:moveTo>
                  <a:pt x="0" y="0"/>
                </a:moveTo>
                <a:lnTo>
                  <a:pt x="77340" y="7312"/>
                </a:lnTo>
                <a:cubicBezTo>
                  <a:pt x="251015" y="31546"/>
                  <a:pt x="424686" y="63857"/>
                  <a:pt x="598360" y="96168"/>
                </a:cubicBezTo>
                <a:cubicBezTo>
                  <a:pt x="832617" y="140594"/>
                  <a:pt x="1066873" y="189061"/>
                  <a:pt x="1289011" y="273880"/>
                </a:cubicBezTo>
                <a:cubicBezTo>
                  <a:pt x="1454608" y="338502"/>
                  <a:pt x="1620201" y="399083"/>
                  <a:pt x="1785798" y="463706"/>
                </a:cubicBezTo>
                <a:cubicBezTo>
                  <a:pt x="1894847" y="504095"/>
                  <a:pt x="2011977" y="528328"/>
                  <a:pt x="2116989" y="576795"/>
                </a:cubicBezTo>
                <a:cubicBezTo>
                  <a:pt x="2379515" y="697962"/>
                  <a:pt x="2662238" y="738351"/>
                  <a:pt x="2953040" y="758548"/>
                </a:cubicBezTo>
                <a:cubicBezTo>
                  <a:pt x="3094403" y="766625"/>
                  <a:pt x="3231726" y="782781"/>
                  <a:pt x="3360971" y="831248"/>
                </a:cubicBezTo>
                <a:cubicBezTo>
                  <a:pt x="3425593" y="855481"/>
                  <a:pt x="3490216" y="891829"/>
                  <a:pt x="3538683" y="936259"/>
                </a:cubicBezTo>
                <a:cubicBezTo>
                  <a:pt x="3599264" y="996841"/>
                  <a:pt x="3627538" y="1077618"/>
                  <a:pt x="3631575" y="1158396"/>
                </a:cubicBezTo>
                <a:cubicBezTo>
                  <a:pt x="3631575" y="1180611"/>
                  <a:pt x="3630566" y="1204845"/>
                  <a:pt x="3626528" y="1228069"/>
                </a:cubicBezTo>
                <a:lnTo>
                  <a:pt x="3620462" y="1244684"/>
                </a:lnTo>
                <a:lnTo>
                  <a:pt x="0" y="1244684"/>
                </a:lnTo>
                <a:close/>
              </a:path>
            </a:pathLst>
          </a:custGeom>
          <a:solidFill>
            <a:srgbClr val="C2C2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Google Shape;758;p30">
            <a:extLst>
              <a:ext uri="{FF2B5EF4-FFF2-40B4-BE49-F238E27FC236}">
                <a16:creationId xmlns:a16="http://schemas.microsoft.com/office/drawing/2014/main" id="{8FE8E35D-4AE8-4CE3-BD2F-B28B7C94212E}"/>
              </a:ext>
            </a:extLst>
          </p:cNvPr>
          <p:cNvSpPr/>
          <p:nvPr/>
        </p:nvSpPr>
        <p:spPr>
          <a:xfrm rot="10030507" flipH="1">
            <a:off x="8834965" y="-4357867"/>
            <a:ext cx="10029632" cy="6182643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" name="Google Shape;759;p30">
            <a:extLst>
              <a:ext uri="{FF2B5EF4-FFF2-40B4-BE49-F238E27FC236}">
                <a16:creationId xmlns:a16="http://schemas.microsoft.com/office/drawing/2014/main" id="{F70FB09E-7E60-4DCB-802D-875459B7F680}"/>
              </a:ext>
            </a:extLst>
          </p:cNvPr>
          <p:cNvSpPr/>
          <p:nvPr/>
        </p:nvSpPr>
        <p:spPr>
          <a:xfrm rot="2847287">
            <a:off x="7713225" y="193365"/>
            <a:ext cx="5711608" cy="1930516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B113C6D3-F57F-4FF0-A7A2-45990DF06F85}"/>
              </a:ext>
            </a:extLst>
          </p:cNvPr>
          <p:cNvSpPr txBox="1"/>
          <p:nvPr/>
        </p:nvSpPr>
        <p:spPr>
          <a:xfrm>
            <a:off x="439003" y="466125"/>
            <a:ext cx="11313993" cy="138499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2,6 gam bột kẽm vào 100 ml dung dịch CuCl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0,75M. Lắc kĩ cho đến khi phản ứng kết thúc. Xác định số mol của các chất trong dung dịch thu được.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268DECF9-6E5F-4FFF-A665-72EF9094FC63}"/>
              </a:ext>
            </a:extLst>
          </p:cNvPr>
          <p:cNvSpPr/>
          <p:nvPr/>
        </p:nvSpPr>
        <p:spPr>
          <a:xfrm>
            <a:off x="5112435" y="2094353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giải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D80C99-ED00-4FC5-B747-851F7FD0F8AA}"/>
                  </a:ext>
                </a:extLst>
              </p:cNvPr>
              <p:cNvSpPr txBox="1"/>
              <p:nvPr/>
            </p:nvSpPr>
            <p:spPr>
              <a:xfrm>
                <a:off x="388541" y="2716081"/>
                <a:ext cx="9526136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dirty="0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dirty="0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  <m:t>2,6</m:t>
                        </m:r>
                      </m:num>
                      <m:den>
                        <m:r>
                          <a:rPr lang="vi-VN" sz="2800" b="0" i="1" dirty="0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  <m:t>65</m:t>
                        </m:r>
                      </m:den>
                    </m:f>
                    <m:r>
                      <a:rPr lang="vi-VN" sz="2800" b="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0,04 mol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D80C99-ED00-4FC5-B747-851F7FD0F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41" y="2716081"/>
                <a:ext cx="9526136" cy="704295"/>
              </a:xfrm>
              <a:prstGeom prst="rect">
                <a:avLst/>
              </a:prstGeom>
              <a:blipFill>
                <a:blip r:embed="rId2"/>
                <a:stretch>
                  <a:fillRect l="-1344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4B3DB04-3EF0-4688-80DA-37D5BBDE7952}"/>
              </a:ext>
            </a:extLst>
          </p:cNvPr>
          <p:cNvSpPr txBox="1"/>
          <p:nvPr/>
        </p:nvSpPr>
        <p:spPr>
          <a:xfrm>
            <a:off x="388541" y="3371460"/>
            <a:ext cx="952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0" i="1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0,75 x 0,1 = 0,075 mol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C021F-B9A4-4D6F-A831-C44B52822870}"/>
              </a:ext>
            </a:extLst>
          </p:cNvPr>
          <p:cNvSpPr txBox="1"/>
          <p:nvPr/>
        </p:nvSpPr>
        <p:spPr>
          <a:xfrm>
            <a:off x="313061" y="4041375"/>
            <a:ext cx="952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Phương trình: Zn + CuCl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→ ZnCl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Cu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5322FD-3193-4B48-A99F-B5CA3638DB1F}"/>
              </a:ext>
            </a:extLst>
          </p:cNvPr>
          <p:cNvSpPr txBox="1"/>
          <p:nvPr/>
        </p:nvSpPr>
        <p:spPr>
          <a:xfrm>
            <a:off x="388541" y="5185594"/>
            <a:ext cx="952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0" i="1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&gt; n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=&gt; Zn phản ứng hết, CuCl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dư.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A417AA-5A51-4FCC-A095-620FC80FB968}"/>
              </a:ext>
            </a:extLst>
          </p:cNvPr>
          <p:cNvSpPr txBox="1"/>
          <p:nvPr/>
        </p:nvSpPr>
        <p:spPr>
          <a:xfrm>
            <a:off x="6823771" y="2914405"/>
            <a:ext cx="952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⇒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0" i="1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phản ứng = n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0,04 mol.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85E628-38C7-4186-A502-63CDEF70C8CC}"/>
              </a:ext>
            </a:extLst>
          </p:cNvPr>
          <p:cNvSpPr txBox="1"/>
          <p:nvPr/>
        </p:nvSpPr>
        <p:spPr>
          <a:xfrm>
            <a:off x="7040391" y="3723171"/>
            <a:ext cx="95261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dung dịch thu được ta có:</a:t>
            </a:r>
          </a:p>
          <a:p>
            <a:pPr algn="l"/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0" i="1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0,04 mol</a:t>
            </a:r>
          </a:p>
          <a:p>
            <a:pPr algn="l"/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0" i="1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vi-VN" sz="2800" b="0" i="0" baseline="-25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0,075 - 0,04 = 0,035 mol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5EF51E-320B-43D7-B54E-583AE6708166}"/>
              </a:ext>
            </a:extLst>
          </p:cNvPr>
          <p:cNvSpPr txBox="1"/>
          <p:nvPr/>
        </p:nvSpPr>
        <p:spPr>
          <a:xfrm>
            <a:off x="2073792" y="4550059"/>
            <a:ext cx="6155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 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→ 0,04 → 0,04 → 0,04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E94118-56C5-44BB-9ECF-D944F70F215C}"/>
              </a:ext>
            </a:extLst>
          </p:cNvPr>
          <p:cNvCxnSpPr/>
          <p:nvPr/>
        </p:nvCxnSpPr>
        <p:spPr>
          <a:xfrm>
            <a:off x="6748291" y="2845104"/>
            <a:ext cx="0" cy="286371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6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9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6">
            <a:extLst>
              <a:ext uri="{FF2B5EF4-FFF2-40B4-BE49-F238E27FC236}">
                <a16:creationId xmlns:a16="http://schemas.microsoft.com/office/drawing/2014/main" id="{7DB6A6F8-6A94-4A6D-8263-AE8A382C103D}"/>
              </a:ext>
            </a:extLst>
          </p:cNvPr>
          <p:cNvSpPr/>
          <p:nvPr/>
        </p:nvSpPr>
        <p:spPr>
          <a:xfrm>
            <a:off x="8465062" y="5229225"/>
            <a:ext cx="3728528" cy="1628775"/>
          </a:xfrm>
          <a:custGeom>
            <a:avLst/>
            <a:gdLst>
              <a:gd name="connsiteX0" fmla="*/ 2856319 w 2856319"/>
              <a:gd name="connsiteY0" fmla="*/ 0 h 1247758"/>
              <a:gd name="connsiteX1" fmla="*/ 2856319 w 2856319"/>
              <a:gd name="connsiteY1" fmla="*/ 1247758 h 1247758"/>
              <a:gd name="connsiteX2" fmla="*/ 3522 w 2856319"/>
              <a:gd name="connsiteY2" fmla="*/ 1247758 h 1247758"/>
              <a:gd name="connsiteX3" fmla="*/ 0 w 2856319"/>
              <a:gd name="connsiteY3" fmla="*/ 1164497 h 1247758"/>
              <a:gd name="connsiteX4" fmla="*/ 106202 w 2856319"/>
              <a:gd name="connsiteY4" fmla="*/ 891030 h 1247758"/>
              <a:gd name="connsiteX5" fmla="*/ 307984 w 2856319"/>
              <a:gd name="connsiteY5" fmla="*/ 758278 h 1247758"/>
              <a:gd name="connsiteX6" fmla="*/ 767304 w 2856319"/>
              <a:gd name="connsiteY6" fmla="*/ 665350 h 1247758"/>
              <a:gd name="connsiteX7" fmla="*/ 1712496 w 2856319"/>
              <a:gd name="connsiteY7" fmla="*/ 439674 h 1247758"/>
              <a:gd name="connsiteX8" fmla="*/ 2086857 w 2856319"/>
              <a:gd name="connsiteY8" fmla="*/ 301612 h 1247758"/>
              <a:gd name="connsiteX9" fmla="*/ 2649724 w 2856319"/>
              <a:gd name="connsiteY9" fmla="*/ 75933 h 1247758"/>
              <a:gd name="connsiteX10" fmla="*/ 2840803 w 2856319"/>
              <a:gd name="connsiteY10" fmla="*/ 4579 h 12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19" h="1247758">
                <a:moveTo>
                  <a:pt x="2856319" y="0"/>
                </a:moveTo>
                <a:lnTo>
                  <a:pt x="2856319" y="1247758"/>
                </a:lnTo>
                <a:lnTo>
                  <a:pt x="3522" y="1247758"/>
                </a:lnTo>
                <a:lnTo>
                  <a:pt x="0" y="1164497"/>
                </a:lnTo>
                <a:cubicBezTo>
                  <a:pt x="5310" y="1063605"/>
                  <a:pt x="34514" y="962714"/>
                  <a:pt x="106202" y="891030"/>
                </a:cubicBezTo>
                <a:cubicBezTo>
                  <a:pt x="161956" y="835272"/>
                  <a:pt x="233643" y="790138"/>
                  <a:pt x="307984" y="758278"/>
                </a:cubicBezTo>
                <a:cubicBezTo>
                  <a:pt x="454010" y="697211"/>
                  <a:pt x="610658" y="678627"/>
                  <a:pt x="767304" y="665350"/>
                </a:cubicBezTo>
                <a:cubicBezTo>
                  <a:pt x="1093874" y="641456"/>
                  <a:pt x="1415132" y="588356"/>
                  <a:pt x="1712496" y="439674"/>
                </a:cubicBezTo>
                <a:cubicBezTo>
                  <a:pt x="1831973" y="381263"/>
                  <a:pt x="1962069" y="349403"/>
                  <a:pt x="2086857" y="301612"/>
                </a:cubicBezTo>
                <a:cubicBezTo>
                  <a:pt x="2275363" y="227271"/>
                  <a:pt x="2463871" y="155584"/>
                  <a:pt x="2649724" y="75933"/>
                </a:cubicBezTo>
                <a:cubicBezTo>
                  <a:pt x="2712781" y="49382"/>
                  <a:pt x="2776501" y="25819"/>
                  <a:pt x="2840803" y="4579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4">
                <a:extLst>
                  <a:ext uri="{FF2B5EF4-FFF2-40B4-BE49-F238E27FC236}">
                    <a16:creationId xmlns:a16="http://schemas.microsoft.com/office/drawing/2014/main" id="{7A23664A-407A-4713-96EA-7166CD8EE8DF}"/>
                  </a:ext>
                </a:extLst>
              </p:cNvPr>
              <p:cNvSpPr txBox="1"/>
              <p:nvPr/>
            </p:nvSpPr>
            <p:spPr>
              <a:xfrm>
                <a:off x="577122" y="571578"/>
                <a:ext cx="11313993" cy="245477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Ostwald:</a:t>
                </a:r>
              </a:p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O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N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O + H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O</a:t>
                </a:r>
              </a:p>
              <a:p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Trong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công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nghiệp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,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cần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trộn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1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thể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tích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khí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ammonia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với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bao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nhiêu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thể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tích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không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khí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để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thực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hiện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phản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ứng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trên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?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Biết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không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khí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chứa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21%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thể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tích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khí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oxygen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và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các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thể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tích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đo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ở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cùng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điều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kiện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về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nhiệt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độ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và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áp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suất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. 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5" name="TextBox 44">
                <a:extLst>
                  <a:ext uri="{FF2B5EF4-FFF2-40B4-BE49-F238E27FC236}">
                    <a16:creationId xmlns:a16="http://schemas.microsoft.com/office/drawing/2014/main" id="{7A23664A-407A-4713-96EA-7166CD8EE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22" y="571578"/>
                <a:ext cx="11313993" cy="2454775"/>
              </a:xfrm>
              <a:prstGeom prst="rect">
                <a:avLst/>
              </a:prstGeom>
              <a:blipFill>
                <a:blip r:embed="rId2"/>
                <a:stretch>
                  <a:fillRect l="-1131" t="-2736" b="-6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2">
            <a:extLst>
              <a:ext uri="{FF2B5EF4-FFF2-40B4-BE49-F238E27FC236}">
                <a16:creationId xmlns:a16="http://schemas.microsoft.com/office/drawing/2014/main" id="{1F4D6557-93DC-33E0-FA0A-8452BABD2B53}"/>
              </a:ext>
            </a:extLst>
          </p:cNvPr>
          <p:cNvSpPr/>
          <p:nvPr/>
        </p:nvSpPr>
        <p:spPr>
          <a:xfrm>
            <a:off x="4975145" y="3026353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giải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98A60-1C40-1CF2-EFD2-35B7F5B02107}"/>
              </a:ext>
            </a:extLst>
          </p:cNvPr>
          <p:cNvSpPr txBox="1"/>
          <p:nvPr/>
        </p:nvSpPr>
        <p:spPr>
          <a:xfrm>
            <a:off x="1146071" y="3549573"/>
            <a:ext cx="969025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4NH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 4NO + 6H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tỉ lệ phản ứng, cứ 4 thể tích khí ammonia phản ứng với 5 thể tích khí oxygen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⇒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thể tích khí ammonia phản ứng với 1,25 thể tích khí oxygen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khí chứa 21% thể tích khí oxygen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⇒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tích không khí để thực hiện phản ứng với 1 thể tích khí ammonia là 5,95.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3;p17">
            <a:extLst>
              <a:ext uri="{FF2B5EF4-FFF2-40B4-BE49-F238E27FC236}">
                <a16:creationId xmlns:a16="http://schemas.microsoft.com/office/drawing/2014/main" id="{3A3C57EE-EAF9-4D6B-A21C-A21472CE73BF}"/>
              </a:ext>
            </a:extLst>
          </p:cNvPr>
          <p:cNvSpPr/>
          <p:nvPr/>
        </p:nvSpPr>
        <p:spPr>
          <a:xfrm rot="15317939">
            <a:off x="-1329932" y="4497351"/>
            <a:ext cx="4003376" cy="3428643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DBD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7" name="Google Shape;172;p7">
            <a:extLst>
              <a:ext uri="{FF2B5EF4-FFF2-40B4-BE49-F238E27FC236}">
                <a16:creationId xmlns:a16="http://schemas.microsoft.com/office/drawing/2014/main" id="{22548E48-910D-4BB4-BA64-B221F8E61F08}"/>
              </a:ext>
            </a:extLst>
          </p:cNvPr>
          <p:cNvSpPr/>
          <p:nvPr/>
        </p:nvSpPr>
        <p:spPr>
          <a:xfrm rot="20514637" flipH="1">
            <a:off x="8763197" y="6072619"/>
            <a:ext cx="4191640" cy="166946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4">
                <a:extLst>
                  <a:ext uri="{FF2B5EF4-FFF2-40B4-BE49-F238E27FC236}">
                    <a16:creationId xmlns:a16="http://schemas.microsoft.com/office/drawing/2014/main" id="{7A23664A-407A-4713-96EA-7166CD8EE8DF}"/>
                  </a:ext>
                </a:extLst>
              </p:cNvPr>
              <p:cNvSpPr txBox="1"/>
              <p:nvPr/>
            </p:nvSpPr>
            <p:spPr>
              <a:xfrm>
                <a:off x="561833" y="946930"/>
                <a:ext cx="11313993" cy="507203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Copper (II) sulfate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rêu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chế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thuốc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Bordaux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mốc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sương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….</a:t>
                </a:r>
              </a:p>
              <a:p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Trong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công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nghiệp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Copper (II) sulfate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ngâm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phế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sulfuric acid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loãng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sục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Cu + O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+ H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SO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4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→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CuSO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4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+ H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O 		(1)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a.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Lập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PTHH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của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phản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ứng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(1)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theo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phương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pháp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thăng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bằng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e,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chỉ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rõ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chất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oxi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hóa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,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chất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khử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.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b.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Copper (II) sulfate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chế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phế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sulfuric acid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Cu + H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SO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4 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đặc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CuSO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4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+ SO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+ H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O	(2)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sulfuric acid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gây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nhiễm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5" name="TextBox 44">
                <a:extLst>
                  <a:ext uri="{FF2B5EF4-FFF2-40B4-BE49-F238E27FC236}">
                    <a16:creationId xmlns:a16="http://schemas.microsoft.com/office/drawing/2014/main" id="{7A23664A-407A-4713-96EA-7166CD8EE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33" y="946930"/>
                <a:ext cx="11313993" cy="5072030"/>
              </a:xfrm>
              <a:prstGeom prst="rect">
                <a:avLst/>
              </a:prstGeom>
              <a:blipFill>
                <a:blip r:embed="rId2"/>
                <a:stretch>
                  <a:fillRect l="-808" t="-962" r="-593" b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37C2536-A495-82CA-8E2E-6665491A9D86}"/>
              </a:ext>
            </a:extLst>
          </p:cNvPr>
          <p:cNvSpPr txBox="1"/>
          <p:nvPr/>
        </p:nvSpPr>
        <p:spPr>
          <a:xfrm>
            <a:off x="2388704" y="3857247"/>
            <a:ext cx="7030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⇒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343;p17">
            <a:extLst>
              <a:ext uri="{FF2B5EF4-FFF2-40B4-BE49-F238E27FC236}">
                <a16:creationId xmlns:a16="http://schemas.microsoft.com/office/drawing/2014/main" id="{03C87E73-C642-4D48-8F4E-B65CF784836F}"/>
              </a:ext>
            </a:extLst>
          </p:cNvPr>
          <p:cNvSpPr/>
          <p:nvPr/>
        </p:nvSpPr>
        <p:spPr>
          <a:xfrm rot="15317939">
            <a:off x="-1329932" y="4497351"/>
            <a:ext cx="4003376" cy="3428643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DBD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74" name="Google Shape;172;p7">
            <a:extLst>
              <a:ext uri="{FF2B5EF4-FFF2-40B4-BE49-F238E27FC236}">
                <a16:creationId xmlns:a16="http://schemas.microsoft.com/office/drawing/2014/main" id="{46F7D21F-172F-4F64-B287-05437D1B40FD}"/>
              </a:ext>
            </a:extLst>
          </p:cNvPr>
          <p:cNvSpPr/>
          <p:nvPr/>
        </p:nvSpPr>
        <p:spPr>
          <a:xfrm rot="20514637" flipH="1">
            <a:off x="8763197" y="6072619"/>
            <a:ext cx="4191640" cy="166946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cs typeface="+mn-ea"/>
              <a:sym typeface="+mn-lt"/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5A50961F-64B1-4782-9753-C6627A3AB373}"/>
              </a:ext>
            </a:extLst>
          </p:cNvPr>
          <p:cNvSpPr/>
          <p:nvPr/>
        </p:nvSpPr>
        <p:spPr>
          <a:xfrm>
            <a:off x="5016088" y="357289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giải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56475-0CF2-4601-9C10-DCF5DE582C53}"/>
              </a:ext>
            </a:extLst>
          </p:cNvPr>
          <p:cNvSpPr txBox="1"/>
          <p:nvPr/>
        </p:nvSpPr>
        <p:spPr>
          <a:xfrm>
            <a:off x="1471269" y="1405298"/>
            <a:ext cx="8458924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Cu   +   O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 +   H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SO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→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CuSO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+    H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 </a:t>
            </a:r>
            <a:endParaRPr lang="vi-V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9E118-48F5-4A86-9184-281B19741A0D}"/>
              </a:ext>
            </a:extLst>
          </p:cNvPr>
          <p:cNvSpPr txBox="1"/>
          <p:nvPr/>
        </p:nvSpPr>
        <p:spPr>
          <a:xfrm>
            <a:off x="1986694" y="997481"/>
            <a:ext cx="6719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802B0-4D8E-443F-AEE0-1D34F63AF38B}"/>
              </a:ext>
            </a:extLst>
          </p:cNvPr>
          <p:cNvSpPr txBox="1"/>
          <p:nvPr/>
        </p:nvSpPr>
        <p:spPr>
          <a:xfrm>
            <a:off x="2837935" y="1985342"/>
            <a:ext cx="2605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 oxi hóa</a:t>
            </a:r>
            <a:endParaRPr lang="vi-VN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415E2-50C8-46E0-A514-3200A87C8BA9}"/>
              </a:ext>
            </a:extLst>
          </p:cNvPr>
          <p:cNvSpPr txBox="1"/>
          <p:nvPr/>
        </p:nvSpPr>
        <p:spPr>
          <a:xfrm>
            <a:off x="1471269" y="1985342"/>
            <a:ext cx="1644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hất khử</a:t>
            </a:r>
            <a:endParaRPr lang="vi-VN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F482E-88AB-4A83-8812-05D6197238B3}"/>
              </a:ext>
            </a:extLst>
          </p:cNvPr>
          <p:cNvSpPr txBox="1"/>
          <p:nvPr/>
        </p:nvSpPr>
        <p:spPr>
          <a:xfrm>
            <a:off x="6486978" y="2616280"/>
            <a:ext cx="70285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 trình oxi hóa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F9982-40B0-4D82-8BDB-C16275A1C875}"/>
              </a:ext>
            </a:extLst>
          </p:cNvPr>
          <p:cNvSpPr txBox="1"/>
          <p:nvPr/>
        </p:nvSpPr>
        <p:spPr>
          <a:xfrm>
            <a:off x="6486978" y="3244111"/>
            <a:ext cx="7328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Quá trình khử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38686-404F-4AE5-8524-F0A7E1092D7E}"/>
              </a:ext>
            </a:extLst>
          </p:cNvPr>
          <p:cNvSpPr txBox="1"/>
          <p:nvPr/>
        </p:nvSpPr>
        <p:spPr>
          <a:xfrm>
            <a:off x="1909861" y="2777471"/>
            <a:ext cx="794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endParaRPr lang="vi-VN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4CEC6D-9306-4621-BF01-2F07A6EF4C9E}"/>
              </a:ext>
            </a:extLst>
          </p:cNvPr>
          <p:cNvSpPr txBox="1"/>
          <p:nvPr/>
        </p:nvSpPr>
        <p:spPr>
          <a:xfrm>
            <a:off x="1931381" y="3200269"/>
            <a:ext cx="686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x</a:t>
            </a:r>
            <a:endParaRPr lang="vi-VN" sz="28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2CAF36-1498-45FC-8425-26512FA8922C}"/>
              </a:ext>
            </a:extLst>
          </p:cNvPr>
          <p:cNvCxnSpPr/>
          <p:nvPr/>
        </p:nvCxnSpPr>
        <p:spPr>
          <a:xfrm>
            <a:off x="2837935" y="2681780"/>
            <a:ext cx="0" cy="1041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D33A54-4E65-47CE-8FFC-636BA0BA00C7}"/>
              </a:ext>
            </a:extLst>
          </p:cNvPr>
          <p:cNvSpPr txBox="1"/>
          <p:nvPr/>
        </p:nvSpPr>
        <p:spPr>
          <a:xfrm>
            <a:off x="3057512" y="2689239"/>
            <a:ext cx="3670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vi-VN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 →   Cu</a:t>
            </a:r>
            <a:r>
              <a:rPr lang="vi-VN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+   2e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162BD9-6C59-4C54-A1F6-378817312E7A}"/>
              </a:ext>
            </a:extLst>
          </p:cNvPr>
          <p:cNvSpPr txBox="1"/>
          <p:nvPr/>
        </p:nvSpPr>
        <p:spPr>
          <a:xfrm>
            <a:off x="3057512" y="3249533"/>
            <a:ext cx="3883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r>
              <a:rPr lang="pt-BR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+    4e    →    </a:t>
            </a:r>
            <a:r>
              <a:rPr lang="pt-BR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800" b="0" i="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ECBB8-F92C-4166-B219-B2288B8C67BC}"/>
              </a:ext>
            </a:extLst>
          </p:cNvPr>
          <p:cNvSpPr txBox="1"/>
          <p:nvPr/>
        </p:nvSpPr>
        <p:spPr>
          <a:xfrm>
            <a:off x="1986694" y="4187804"/>
            <a:ext cx="7472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2Cu   +   O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 +   2H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SO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→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2CuSO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+   2 H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4" grpId="0"/>
      <p:bldP spid="16" grpId="0"/>
      <p:bldP spid="18" grpId="0"/>
      <p:bldP spid="20" grpId="0"/>
      <p:bldP spid="17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343;p17">
            <a:extLst>
              <a:ext uri="{FF2B5EF4-FFF2-40B4-BE49-F238E27FC236}">
                <a16:creationId xmlns:a16="http://schemas.microsoft.com/office/drawing/2014/main" id="{03C87E73-C642-4D48-8F4E-B65CF784836F}"/>
              </a:ext>
            </a:extLst>
          </p:cNvPr>
          <p:cNvSpPr/>
          <p:nvPr/>
        </p:nvSpPr>
        <p:spPr>
          <a:xfrm rot="15317939">
            <a:off x="-1329932" y="4497351"/>
            <a:ext cx="4003376" cy="3428643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DBD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74" name="Google Shape;172;p7">
            <a:extLst>
              <a:ext uri="{FF2B5EF4-FFF2-40B4-BE49-F238E27FC236}">
                <a16:creationId xmlns:a16="http://schemas.microsoft.com/office/drawing/2014/main" id="{46F7D21F-172F-4F64-B287-05437D1B40FD}"/>
              </a:ext>
            </a:extLst>
          </p:cNvPr>
          <p:cNvSpPr/>
          <p:nvPr/>
        </p:nvSpPr>
        <p:spPr>
          <a:xfrm rot="20514637" flipH="1">
            <a:off x="8763197" y="6072619"/>
            <a:ext cx="4191640" cy="166946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cs typeface="+mn-ea"/>
              <a:sym typeface="+mn-lt"/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5A50961F-64B1-4782-9753-C6627A3AB373}"/>
              </a:ext>
            </a:extLst>
          </p:cNvPr>
          <p:cNvSpPr/>
          <p:nvPr/>
        </p:nvSpPr>
        <p:spPr>
          <a:xfrm>
            <a:off x="5068701" y="503368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giải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14DC03-37C3-D9E2-24E9-8513C976DDB3}"/>
                  </a:ext>
                </a:extLst>
              </p:cNvPr>
              <p:cNvSpPr txBox="1"/>
              <p:nvPr/>
            </p:nvSpPr>
            <p:spPr>
              <a:xfrm>
                <a:off x="1029217" y="1359264"/>
                <a:ext cx="9744800" cy="3316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latinLnBrk="0"/>
                <a:r>
                  <a:rPr lang="en-US" sz="2800" b="1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</a:p>
              <a:p>
                <a:pPr algn="l" latinLnBrk="0"/>
                <a:r>
                  <a:rPr lang="vi-VN" sz="2800" b="1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1: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2Cu + O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+ 2H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→  2CuSO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+ 2H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pPr algn="l" latinLnBrk="0"/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Cứ 1 mol Cu cần dùng 1 mol H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latinLnBrk="0"/>
                <a:r>
                  <a:rPr lang="vi-VN" sz="2800" b="1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2: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Cu + 2H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đặc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CuSO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+ SO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+ 2H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    </a:t>
                </a:r>
              </a:p>
              <a:p>
                <a:pPr algn="l" latinLnBrk="0"/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Cứ 1 mol Cu cần dùng 2 mol H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latinLnBrk="0"/>
                <a:r>
                  <a:rPr lang="vi-V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tỉ lệ phản ứng, cách 1 sử dụng ít sulfuric acid hơn và ít gây ô nhiễm môi trường hơn. Do cách 2 sinh ra khí SO</a:t>
                </a:r>
                <a:r>
                  <a:rPr lang="vi-VN" sz="2800" b="0" i="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vi-VN" sz="28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14DC03-37C3-D9E2-24E9-8513C976D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17" y="1359264"/>
                <a:ext cx="9744800" cy="3316549"/>
              </a:xfrm>
              <a:prstGeom prst="rect">
                <a:avLst/>
              </a:prstGeom>
              <a:blipFill>
                <a:blip r:embed="rId2"/>
                <a:stretch>
                  <a:fillRect l="-1314" t="-2022" r="-939" b="-4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9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BAEB0924-10BC-4E6C-998D-AA40F81B0A61}"/>
              </a:ext>
            </a:extLst>
          </p:cNvPr>
          <p:cNvSpPr/>
          <p:nvPr/>
        </p:nvSpPr>
        <p:spPr>
          <a:xfrm>
            <a:off x="8465062" y="5229225"/>
            <a:ext cx="3728528" cy="1628775"/>
          </a:xfrm>
          <a:custGeom>
            <a:avLst/>
            <a:gdLst>
              <a:gd name="connsiteX0" fmla="*/ 2856319 w 2856319"/>
              <a:gd name="connsiteY0" fmla="*/ 0 h 1247758"/>
              <a:gd name="connsiteX1" fmla="*/ 2856319 w 2856319"/>
              <a:gd name="connsiteY1" fmla="*/ 1247758 h 1247758"/>
              <a:gd name="connsiteX2" fmla="*/ 3522 w 2856319"/>
              <a:gd name="connsiteY2" fmla="*/ 1247758 h 1247758"/>
              <a:gd name="connsiteX3" fmla="*/ 0 w 2856319"/>
              <a:gd name="connsiteY3" fmla="*/ 1164497 h 1247758"/>
              <a:gd name="connsiteX4" fmla="*/ 106202 w 2856319"/>
              <a:gd name="connsiteY4" fmla="*/ 891030 h 1247758"/>
              <a:gd name="connsiteX5" fmla="*/ 307984 w 2856319"/>
              <a:gd name="connsiteY5" fmla="*/ 758278 h 1247758"/>
              <a:gd name="connsiteX6" fmla="*/ 767304 w 2856319"/>
              <a:gd name="connsiteY6" fmla="*/ 665350 h 1247758"/>
              <a:gd name="connsiteX7" fmla="*/ 1712496 w 2856319"/>
              <a:gd name="connsiteY7" fmla="*/ 439674 h 1247758"/>
              <a:gd name="connsiteX8" fmla="*/ 2086857 w 2856319"/>
              <a:gd name="connsiteY8" fmla="*/ 301612 h 1247758"/>
              <a:gd name="connsiteX9" fmla="*/ 2649724 w 2856319"/>
              <a:gd name="connsiteY9" fmla="*/ 75933 h 1247758"/>
              <a:gd name="connsiteX10" fmla="*/ 2840803 w 2856319"/>
              <a:gd name="connsiteY10" fmla="*/ 4579 h 12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19" h="1247758">
                <a:moveTo>
                  <a:pt x="2856319" y="0"/>
                </a:moveTo>
                <a:lnTo>
                  <a:pt x="2856319" y="1247758"/>
                </a:lnTo>
                <a:lnTo>
                  <a:pt x="3522" y="1247758"/>
                </a:lnTo>
                <a:lnTo>
                  <a:pt x="0" y="1164497"/>
                </a:lnTo>
                <a:cubicBezTo>
                  <a:pt x="5310" y="1063605"/>
                  <a:pt x="34514" y="962714"/>
                  <a:pt x="106202" y="891030"/>
                </a:cubicBezTo>
                <a:cubicBezTo>
                  <a:pt x="161956" y="835272"/>
                  <a:pt x="233643" y="790138"/>
                  <a:pt x="307984" y="758278"/>
                </a:cubicBezTo>
                <a:cubicBezTo>
                  <a:pt x="454010" y="697211"/>
                  <a:pt x="610658" y="678627"/>
                  <a:pt x="767304" y="665350"/>
                </a:cubicBezTo>
                <a:cubicBezTo>
                  <a:pt x="1093874" y="641456"/>
                  <a:pt x="1415132" y="588356"/>
                  <a:pt x="1712496" y="439674"/>
                </a:cubicBezTo>
                <a:cubicBezTo>
                  <a:pt x="1831973" y="381263"/>
                  <a:pt x="1962069" y="349403"/>
                  <a:pt x="2086857" y="301612"/>
                </a:cubicBezTo>
                <a:cubicBezTo>
                  <a:pt x="2275363" y="227271"/>
                  <a:pt x="2463871" y="155584"/>
                  <a:pt x="2649724" y="75933"/>
                </a:cubicBezTo>
                <a:cubicBezTo>
                  <a:pt x="2712781" y="49382"/>
                  <a:pt x="2776501" y="25819"/>
                  <a:pt x="2840803" y="4579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C0D4919-8FBD-477B-8A82-A60EA1947CC1}"/>
              </a:ext>
            </a:extLst>
          </p:cNvPr>
          <p:cNvSpPr/>
          <p:nvPr/>
        </p:nvSpPr>
        <p:spPr>
          <a:xfrm>
            <a:off x="7880904" y="5465732"/>
            <a:ext cx="1347414" cy="1147018"/>
          </a:xfrm>
          <a:custGeom>
            <a:avLst/>
            <a:gdLst>
              <a:gd name="connsiteX0" fmla="*/ 5502 w 370310"/>
              <a:gd name="connsiteY0" fmla="*/ 269705 h 315235"/>
              <a:gd name="connsiteX1" fmla="*/ 15979 w 370310"/>
              <a:gd name="connsiteY1" fmla="*/ 175407 h 315235"/>
              <a:gd name="connsiteX2" fmla="*/ 46459 w 370310"/>
              <a:gd name="connsiteY2" fmla="*/ 150642 h 315235"/>
              <a:gd name="connsiteX3" fmla="*/ 127422 w 370310"/>
              <a:gd name="connsiteY3" fmla="*/ 87777 h 315235"/>
              <a:gd name="connsiteX4" fmla="*/ 175047 w 370310"/>
              <a:gd name="connsiteY4" fmla="*/ 49677 h 315235"/>
              <a:gd name="connsiteX5" fmla="*/ 207432 w 370310"/>
              <a:gd name="connsiteY5" fmla="*/ 36342 h 315235"/>
              <a:gd name="connsiteX6" fmla="*/ 270297 w 370310"/>
              <a:gd name="connsiteY6" fmla="*/ 17292 h 315235"/>
              <a:gd name="connsiteX7" fmla="*/ 317922 w 370310"/>
              <a:gd name="connsiteY7" fmla="*/ 1100 h 315235"/>
              <a:gd name="connsiteX8" fmla="*/ 334114 w 370310"/>
              <a:gd name="connsiteY8" fmla="*/ 1100 h 315235"/>
              <a:gd name="connsiteX9" fmla="*/ 369357 w 370310"/>
              <a:gd name="connsiteY9" fmla="*/ 36342 h 315235"/>
              <a:gd name="connsiteX10" fmla="*/ 335067 w 370310"/>
              <a:gd name="connsiteY10" fmla="*/ 104922 h 315235"/>
              <a:gd name="connsiteX11" fmla="*/ 277917 w 370310"/>
              <a:gd name="connsiteY11" fmla="*/ 138260 h 315235"/>
              <a:gd name="connsiteX12" fmla="*/ 211242 w 370310"/>
              <a:gd name="connsiteY12" fmla="*/ 179217 h 315235"/>
              <a:gd name="connsiteX13" fmla="*/ 160759 w 370310"/>
              <a:gd name="connsiteY13" fmla="*/ 234462 h 315235"/>
              <a:gd name="connsiteX14" fmla="*/ 104562 w 370310"/>
              <a:gd name="connsiteY14" fmla="*/ 301137 h 315235"/>
              <a:gd name="connsiteX15" fmla="*/ 15979 w 370310"/>
              <a:gd name="connsiteY15" fmla="*/ 287802 h 315235"/>
              <a:gd name="connsiteX16" fmla="*/ 5502 w 370310"/>
              <a:gd name="connsiteY16" fmla="*/ 269705 h 31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310" h="315235">
                <a:moveTo>
                  <a:pt x="5502" y="269705"/>
                </a:moveTo>
                <a:cubicBezTo>
                  <a:pt x="-3071" y="238272"/>
                  <a:pt x="-3071" y="204935"/>
                  <a:pt x="15979" y="175407"/>
                </a:cubicBezTo>
                <a:cubicBezTo>
                  <a:pt x="22647" y="164930"/>
                  <a:pt x="35029" y="156357"/>
                  <a:pt x="46459" y="150642"/>
                </a:cubicBezTo>
                <a:cubicBezTo>
                  <a:pt x="77892" y="134450"/>
                  <a:pt x="101704" y="110637"/>
                  <a:pt x="127422" y="87777"/>
                </a:cubicBezTo>
                <a:cubicBezTo>
                  <a:pt x="142662" y="74442"/>
                  <a:pt x="157902" y="61107"/>
                  <a:pt x="175047" y="49677"/>
                </a:cubicBezTo>
                <a:cubicBezTo>
                  <a:pt x="184572" y="43010"/>
                  <a:pt x="196954" y="37295"/>
                  <a:pt x="207432" y="36342"/>
                </a:cubicBezTo>
                <a:cubicBezTo>
                  <a:pt x="229339" y="34437"/>
                  <a:pt x="249342" y="25865"/>
                  <a:pt x="270297" y="17292"/>
                </a:cubicBezTo>
                <a:cubicBezTo>
                  <a:pt x="285537" y="10625"/>
                  <a:pt x="301729" y="5862"/>
                  <a:pt x="317922" y="1100"/>
                </a:cubicBezTo>
                <a:cubicBezTo>
                  <a:pt x="322684" y="-805"/>
                  <a:pt x="329352" y="147"/>
                  <a:pt x="334114" y="1100"/>
                </a:cubicBezTo>
                <a:cubicBezTo>
                  <a:pt x="355069" y="3957"/>
                  <a:pt x="366499" y="15387"/>
                  <a:pt x="369357" y="36342"/>
                </a:cubicBezTo>
                <a:cubicBezTo>
                  <a:pt x="374119" y="66822"/>
                  <a:pt x="360784" y="89682"/>
                  <a:pt x="335067" y="104922"/>
                </a:cubicBezTo>
                <a:cubicBezTo>
                  <a:pt x="316017" y="116352"/>
                  <a:pt x="296967" y="126830"/>
                  <a:pt x="277917" y="138260"/>
                </a:cubicBezTo>
                <a:cubicBezTo>
                  <a:pt x="256009" y="151595"/>
                  <a:pt x="233149" y="164930"/>
                  <a:pt x="211242" y="179217"/>
                </a:cubicBezTo>
                <a:cubicBezTo>
                  <a:pt x="190287" y="193505"/>
                  <a:pt x="173142" y="211602"/>
                  <a:pt x="160759" y="234462"/>
                </a:cubicBezTo>
                <a:cubicBezTo>
                  <a:pt x="146472" y="260180"/>
                  <a:pt x="126469" y="281135"/>
                  <a:pt x="104562" y="301137"/>
                </a:cubicBezTo>
                <a:cubicBezTo>
                  <a:pt x="77892" y="324950"/>
                  <a:pt x="36934" y="317330"/>
                  <a:pt x="15979" y="287802"/>
                </a:cubicBezTo>
                <a:cubicBezTo>
                  <a:pt x="13122" y="282087"/>
                  <a:pt x="9312" y="276372"/>
                  <a:pt x="5502" y="269705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5C14BC8C-263D-424E-8777-30462D4C3D8C}"/>
              </a:ext>
            </a:extLst>
          </p:cNvPr>
          <p:cNvSpPr/>
          <p:nvPr/>
        </p:nvSpPr>
        <p:spPr>
          <a:xfrm>
            <a:off x="7971143" y="5332227"/>
            <a:ext cx="310985" cy="330695"/>
          </a:xfrm>
          <a:custGeom>
            <a:avLst/>
            <a:gdLst>
              <a:gd name="connsiteX0" fmla="*/ 83804 w 85468"/>
              <a:gd name="connsiteY0" fmla="*/ 23494 h 90885"/>
              <a:gd name="connsiteX1" fmla="*/ 77137 w 85468"/>
              <a:gd name="connsiteY1" fmla="*/ 55879 h 90885"/>
              <a:gd name="connsiteX2" fmla="*/ 39037 w 85468"/>
              <a:gd name="connsiteY2" fmla="*/ 87311 h 90885"/>
              <a:gd name="connsiteX3" fmla="*/ 937 w 85468"/>
              <a:gd name="connsiteY3" fmla="*/ 67309 h 90885"/>
              <a:gd name="connsiteX4" fmla="*/ 49514 w 85468"/>
              <a:gd name="connsiteY4" fmla="*/ 634 h 90885"/>
              <a:gd name="connsiteX5" fmla="*/ 83804 w 85468"/>
              <a:gd name="connsiteY5" fmla="*/ 23494 h 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68" h="90885">
                <a:moveTo>
                  <a:pt x="83804" y="23494"/>
                </a:moveTo>
                <a:cubicBezTo>
                  <a:pt x="86662" y="32066"/>
                  <a:pt x="86662" y="45401"/>
                  <a:pt x="77137" y="55879"/>
                </a:cubicBezTo>
                <a:cubicBezTo>
                  <a:pt x="65707" y="68261"/>
                  <a:pt x="53324" y="78739"/>
                  <a:pt x="39037" y="87311"/>
                </a:cubicBezTo>
                <a:cubicBezTo>
                  <a:pt x="22844" y="96836"/>
                  <a:pt x="3794" y="86359"/>
                  <a:pt x="937" y="67309"/>
                </a:cubicBezTo>
                <a:cubicBezTo>
                  <a:pt x="-4778" y="33971"/>
                  <a:pt x="16177" y="4444"/>
                  <a:pt x="49514" y="634"/>
                </a:cubicBezTo>
                <a:cubicBezTo>
                  <a:pt x="64754" y="-2224"/>
                  <a:pt x="76184" y="4444"/>
                  <a:pt x="83804" y="23494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52E13392-D167-4470-9241-232B51D5B0FB}"/>
              </a:ext>
            </a:extLst>
          </p:cNvPr>
          <p:cNvSpPr/>
          <p:nvPr/>
        </p:nvSpPr>
        <p:spPr>
          <a:xfrm>
            <a:off x="0" y="1"/>
            <a:ext cx="4034720" cy="2378868"/>
          </a:xfrm>
          <a:custGeom>
            <a:avLst/>
            <a:gdLst>
              <a:gd name="connsiteX0" fmla="*/ 0 w 2790782"/>
              <a:gd name="connsiteY0" fmla="*/ 0 h 1645443"/>
              <a:gd name="connsiteX1" fmla="*/ 2790782 w 2790782"/>
              <a:gd name="connsiteY1" fmla="*/ 0 h 1645443"/>
              <a:gd name="connsiteX2" fmla="*/ 2779492 w 2790782"/>
              <a:gd name="connsiteY2" fmla="*/ 61961 h 1645443"/>
              <a:gd name="connsiteX3" fmla="*/ 2012523 w 2790782"/>
              <a:gd name="connsiteY3" fmla="*/ 1150284 h 1645443"/>
              <a:gd name="connsiteX4" fmla="*/ 1329079 w 2790782"/>
              <a:gd name="connsiteY4" fmla="*/ 891799 h 1645443"/>
              <a:gd name="connsiteX5" fmla="*/ 260102 w 2790782"/>
              <a:gd name="connsiteY5" fmla="*/ 1566481 h 1645443"/>
              <a:gd name="connsiteX6" fmla="*/ 10279 w 2790782"/>
              <a:gd name="connsiteY6" fmla="*/ 1644436 h 1645443"/>
              <a:gd name="connsiteX7" fmla="*/ 0 w 2790782"/>
              <a:gd name="connsiteY7" fmla="*/ 1645443 h 16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0782" h="1645443">
                <a:moveTo>
                  <a:pt x="0" y="0"/>
                </a:moveTo>
                <a:lnTo>
                  <a:pt x="2790782" y="0"/>
                </a:lnTo>
                <a:lnTo>
                  <a:pt x="2779492" y="61961"/>
                </a:lnTo>
                <a:cubicBezTo>
                  <a:pt x="2679484" y="607563"/>
                  <a:pt x="2539617" y="1252691"/>
                  <a:pt x="2012523" y="1150284"/>
                </a:cubicBezTo>
                <a:cubicBezTo>
                  <a:pt x="1771562" y="1102090"/>
                  <a:pt x="1574418" y="909324"/>
                  <a:pt x="1329079" y="891799"/>
                </a:cubicBezTo>
                <a:cubicBezTo>
                  <a:pt x="899735" y="865513"/>
                  <a:pt x="645634" y="1373715"/>
                  <a:pt x="260102" y="1566481"/>
                </a:cubicBezTo>
                <a:cubicBezTo>
                  <a:pt x="179600" y="1606733"/>
                  <a:pt x="95864" y="1631890"/>
                  <a:pt x="10279" y="1644436"/>
                </a:cubicBezTo>
                <a:lnTo>
                  <a:pt x="0" y="1645443"/>
                </a:ln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54">
            <a:extLst>
              <a:ext uri="{FF2B5EF4-FFF2-40B4-BE49-F238E27FC236}">
                <a16:creationId xmlns:a16="http://schemas.microsoft.com/office/drawing/2014/main" id="{BE8648C5-8DE2-44DA-95B4-03897A408441}"/>
              </a:ext>
            </a:extLst>
          </p:cNvPr>
          <p:cNvSpPr/>
          <p:nvPr/>
        </p:nvSpPr>
        <p:spPr>
          <a:xfrm>
            <a:off x="-38099" y="-38101"/>
            <a:ext cx="2409782" cy="950187"/>
          </a:xfrm>
          <a:custGeom>
            <a:avLst/>
            <a:gdLst>
              <a:gd name="connsiteX0" fmla="*/ 0 w 1666825"/>
              <a:gd name="connsiteY0" fmla="*/ 0 h 657236"/>
              <a:gd name="connsiteX1" fmla="*/ 1666825 w 1666825"/>
              <a:gd name="connsiteY1" fmla="*/ 0 h 657236"/>
              <a:gd name="connsiteX2" fmla="*/ 1666598 w 1666825"/>
              <a:gd name="connsiteY2" fmla="*/ 153 h 657236"/>
              <a:gd name="connsiteX3" fmla="*/ 1533156 w 1666825"/>
              <a:gd name="connsiteY3" fmla="*/ 136670 h 657236"/>
              <a:gd name="connsiteX4" fmla="*/ 1140543 w 1666825"/>
              <a:gd name="connsiteY4" fmla="*/ 621748 h 657236"/>
              <a:gd name="connsiteX5" fmla="*/ 937315 w 1666825"/>
              <a:gd name="connsiteY5" fmla="*/ 497085 h 657236"/>
              <a:gd name="connsiteX6" fmla="*/ 556429 w 1666825"/>
              <a:gd name="connsiteY6" fmla="*/ 647260 h 657236"/>
              <a:gd name="connsiteX7" fmla="*/ 140651 w 1666825"/>
              <a:gd name="connsiteY7" fmla="*/ 481246 h 657236"/>
              <a:gd name="connsiteX8" fmla="*/ 45432 w 1666825"/>
              <a:gd name="connsiteY8" fmla="*/ 381012 h 657236"/>
              <a:gd name="connsiteX9" fmla="*/ 0 w 1666825"/>
              <a:gd name="connsiteY9" fmla="*/ 324641 h 6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6825" h="657236">
                <a:moveTo>
                  <a:pt x="0" y="0"/>
                </a:moveTo>
                <a:lnTo>
                  <a:pt x="1666825" y="0"/>
                </a:lnTo>
                <a:lnTo>
                  <a:pt x="1666598" y="153"/>
                </a:lnTo>
                <a:cubicBezTo>
                  <a:pt x="1616435" y="39369"/>
                  <a:pt x="1571481" y="85831"/>
                  <a:pt x="1533156" y="136670"/>
                </a:cubicBezTo>
                <a:cubicBezTo>
                  <a:pt x="1444675" y="253381"/>
                  <a:pt x="1375358" y="715871"/>
                  <a:pt x="1140543" y="621748"/>
                </a:cubicBezTo>
                <a:cubicBezTo>
                  <a:pt x="1065506" y="591240"/>
                  <a:pt x="1014952" y="517888"/>
                  <a:pt x="937315" y="497085"/>
                </a:cubicBezTo>
                <a:cubicBezTo>
                  <a:pt x="801450" y="460680"/>
                  <a:pt x="691087" y="610531"/>
                  <a:pt x="556429" y="647260"/>
                </a:cubicBezTo>
                <a:cubicBezTo>
                  <a:pt x="404613" y="689795"/>
                  <a:pt x="252161" y="589136"/>
                  <a:pt x="140651" y="481246"/>
                </a:cubicBezTo>
                <a:cubicBezTo>
                  <a:pt x="107491" y="449121"/>
                  <a:pt x="75743" y="415667"/>
                  <a:pt x="45432" y="381012"/>
                </a:cubicBezTo>
                <a:lnTo>
                  <a:pt x="0" y="32464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48">
            <a:extLst>
              <a:ext uri="{FF2B5EF4-FFF2-40B4-BE49-F238E27FC236}">
                <a16:creationId xmlns:a16="http://schemas.microsoft.com/office/drawing/2014/main" id="{675435CB-AF07-4C4C-9392-2454506DBA2A}"/>
              </a:ext>
            </a:extLst>
          </p:cNvPr>
          <p:cNvSpPr/>
          <p:nvPr/>
        </p:nvSpPr>
        <p:spPr>
          <a:xfrm>
            <a:off x="728869" y="3199398"/>
            <a:ext cx="11237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HỆ THỐNG HÓA KIẾN THỨC</a:t>
            </a:r>
            <a:endParaRPr lang="zh-CN" alt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文本框 57">
            <a:extLst>
              <a:ext uri="{FF2B5EF4-FFF2-40B4-BE49-F238E27FC236}">
                <a16:creationId xmlns:a16="http://schemas.microsoft.com/office/drawing/2014/main" id="{8BA64143-12A1-474B-9758-DF04566D4750}"/>
              </a:ext>
            </a:extLst>
          </p:cNvPr>
          <p:cNvSpPr txBox="1"/>
          <p:nvPr/>
        </p:nvSpPr>
        <p:spPr>
          <a:xfrm>
            <a:off x="5558334" y="1435277"/>
            <a:ext cx="9717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I.</a:t>
            </a:r>
            <a:endParaRPr lang="zh-CN" altLang="en-US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FFAAA-13B3-441D-B230-B239FEC02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" y="4409522"/>
            <a:ext cx="4582050" cy="2442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523377-5135-40DE-ACB6-56010D983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76" y="27710"/>
            <a:ext cx="4599031" cy="250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289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1">
            <a:extLst>
              <a:ext uri="{FF2B5EF4-FFF2-40B4-BE49-F238E27FC236}">
                <a16:creationId xmlns:a16="http://schemas.microsoft.com/office/drawing/2014/main" id="{4998B165-D077-4967-B579-A7218E34DA70}"/>
              </a:ext>
            </a:extLst>
          </p:cNvPr>
          <p:cNvSpPr/>
          <p:nvPr/>
        </p:nvSpPr>
        <p:spPr>
          <a:xfrm flipH="1">
            <a:off x="9557700" y="-18411"/>
            <a:ext cx="2634299" cy="2402157"/>
          </a:xfrm>
          <a:custGeom>
            <a:avLst/>
            <a:gdLst>
              <a:gd name="connsiteX0" fmla="*/ 0 w 4598350"/>
              <a:gd name="connsiteY0" fmla="*/ 0 h 4193131"/>
              <a:gd name="connsiteX1" fmla="*/ 3984126 w 4598350"/>
              <a:gd name="connsiteY1" fmla="*/ 0 h 4193131"/>
              <a:gd name="connsiteX2" fmla="*/ 3992906 w 4598350"/>
              <a:gd name="connsiteY2" fmla="*/ 19765 h 4193131"/>
              <a:gd name="connsiteX3" fmla="*/ 4426757 w 4598350"/>
              <a:gd name="connsiteY3" fmla="*/ 837485 h 4193131"/>
              <a:gd name="connsiteX4" fmla="*/ 4350312 w 4598350"/>
              <a:gd name="connsiteY4" fmla="*/ 2220744 h 4193131"/>
              <a:gd name="connsiteX5" fmla="*/ 2978285 w 4598350"/>
              <a:gd name="connsiteY5" fmla="*/ 2588607 h 4193131"/>
              <a:gd name="connsiteX6" fmla="*/ 2134377 w 4598350"/>
              <a:gd name="connsiteY6" fmla="*/ 3055946 h 4193131"/>
              <a:gd name="connsiteX7" fmla="*/ 954230 w 4598350"/>
              <a:gd name="connsiteY7" fmla="*/ 4135064 h 4193131"/>
              <a:gd name="connsiteX8" fmla="*/ 488180 w 4598350"/>
              <a:gd name="connsiteY8" fmla="*/ 3741206 h 4193131"/>
              <a:gd name="connsiteX9" fmla="*/ 114114 w 4598350"/>
              <a:gd name="connsiteY9" fmla="*/ 3740191 h 4193131"/>
              <a:gd name="connsiteX10" fmla="*/ 0 w 4598350"/>
              <a:gd name="connsiteY10" fmla="*/ 3782193 h 41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8350" h="4193131">
                <a:moveTo>
                  <a:pt x="0" y="0"/>
                </a:moveTo>
                <a:lnTo>
                  <a:pt x="3984126" y="0"/>
                </a:lnTo>
                <a:lnTo>
                  <a:pt x="3992906" y="19765"/>
                </a:lnTo>
                <a:cubicBezTo>
                  <a:pt x="4126205" y="296282"/>
                  <a:pt x="4299117" y="558993"/>
                  <a:pt x="4426757" y="837485"/>
                </a:cubicBezTo>
                <a:cubicBezTo>
                  <a:pt x="4633852" y="1288041"/>
                  <a:pt x="4702701" y="1878073"/>
                  <a:pt x="4350312" y="2220744"/>
                </a:cubicBezTo>
                <a:cubicBezTo>
                  <a:pt x="4004989" y="2552703"/>
                  <a:pt x="3447808" y="2483258"/>
                  <a:pt x="2978285" y="2588607"/>
                </a:cubicBezTo>
                <a:cubicBezTo>
                  <a:pt x="2660997" y="2659092"/>
                  <a:pt x="2367652" y="2828455"/>
                  <a:pt x="2134377" y="3055946"/>
                </a:cubicBezTo>
                <a:cubicBezTo>
                  <a:pt x="1867074" y="3316344"/>
                  <a:pt x="1513979" y="4461568"/>
                  <a:pt x="954230" y="4135064"/>
                </a:cubicBezTo>
                <a:cubicBezTo>
                  <a:pt x="780722" y="4029734"/>
                  <a:pt x="672971" y="3820138"/>
                  <a:pt x="488180" y="3741206"/>
                </a:cubicBezTo>
                <a:cubicBezTo>
                  <a:pt x="365371" y="3687810"/>
                  <a:pt x="240754" y="3700715"/>
                  <a:pt x="114114" y="3740191"/>
                </a:cubicBezTo>
                <a:lnTo>
                  <a:pt x="0" y="3782193"/>
                </a:ln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291C25B9-3D25-4ABB-9E65-CD816D070E52}"/>
              </a:ext>
            </a:extLst>
          </p:cNvPr>
          <p:cNvSpPr/>
          <p:nvPr/>
        </p:nvSpPr>
        <p:spPr>
          <a:xfrm flipH="1">
            <a:off x="10084702" y="-68891"/>
            <a:ext cx="2181609" cy="1810822"/>
          </a:xfrm>
          <a:custGeom>
            <a:avLst/>
            <a:gdLst>
              <a:gd name="connsiteX0" fmla="*/ 0 w 2502486"/>
              <a:gd name="connsiteY0" fmla="*/ 0 h 2077163"/>
              <a:gd name="connsiteX1" fmla="*/ 2502486 w 2502486"/>
              <a:gd name="connsiteY1" fmla="*/ 0 h 2077163"/>
              <a:gd name="connsiteX2" fmla="*/ 2498787 w 2502486"/>
              <a:gd name="connsiteY2" fmla="*/ 12351 h 2077163"/>
              <a:gd name="connsiteX3" fmla="*/ 2322134 w 2502486"/>
              <a:gd name="connsiteY3" fmla="*/ 295393 h 2077163"/>
              <a:gd name="connsiteX4" fmla="*/ 1858001 w 2502486"/>
              <a:gd name="connsiteY4" fmla="*/ 711930 h 2077163"/>
              <a:gd name="connsiteX5" fmla="*/ 1431271 w 2502486"/>
              <a:gd name="connsiteY5" fmla="*/ 1556688 h 2077163"/>
              <a:gd name="connsiteX6" fmla="*/ 706071 w 2502486"/>
              <a:gd name="connsiteY6" fmla="*/ 2073252 h 2077163"/>
              <a:gd name="connsiteX7" fmla="*/ 56215 w 2502486"/>
              <a:gd name="connsiteY7" fmla="*/ 1609202 h 2077163"/>
              <a:gd name="connsiteX8" fmla="*/ 0 w 2502486"/>
              <a:gd name="connsiteY8" fmla="*/ 1559933 h 20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486" h="2077163">
                <a:moveTo>
                  <a:pt x="0" y="0"/>
                </a:moveTo>
                <a:lnTo>
                  <a:pt x="2502486" y="0"/>
                </a:lnTo>
                <a:lnTo>
                  <a:pt x="2498787" y="12351"/>
                </a:lnTo>
                <a:cubicBezTo>
                  <a:pt x="2457428" y="116817"/>
                  <a:pt x="2398028" y="213831"/>
                  <a:pt x="2322134" y="295393"/>
                </a:cubicBezTo>
                <a:cubicBezTo>
                  <a:pt x="2181694" y="444735"/>
                  <a:pt x="1996293" y="554565"/>
                  <a:pt x="1858001" y="711930"/>
                </a:cubicBezTo>
                <a:cubicBezTo>
                  <a:pt x="1646553" y="949039"/>
                  <a:pt x="1574495" y="1273408"/>
                  <a:pt x="1431271" y="1556688"/>
                </a:cubicBezTo>
                <a:cubicBezTo>
                  <a:pt x="1288053" y="1839972"/>
                  <a:pt x="1021843" y="2113244"/>
                  <a:pt x="706071" y="2073252"/>
                </a:cubicBezTo>
                <a:cubicBezTo>
                  <a:pt x="434213" y="2040830"/>
                  <a:pt x="257489" y="1798700"/>
                  <a:pt x="56215" y="1609202"/>
                </a:cubicBezTo>
                <a:lnTo>
                  <a:pt x="0" y="1559933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44">
                <a:extLst>
                  <a:ext uri="{FF2B5EF4-FFF2-40B4-BE49-F238E27FC236}">
                    <a16:creationId xmlns:a16="http://schemas.microsoft.com/office/drawing/2014/main" id="{E5EF1583-46D5-4A86-B87D-58F48851DF00}"/>
                  </a:ext>
                </a:extLst>
              </p:cNvPr>
              <p:cNvSpPr txBox="1"/>
              <p:nvPr/>
            </p:nvSpPr>
            <p:spPr>
              <a:xfrm>
                <a:off x="633165" y="1105119"/>
                <a:ext cx="11313993" cy="469013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các phản ứng hóa học xảy ra trong các quá trình sau:</a:t>
                </a:r>
              </a:p>
              <a:p>
                <a:r>
                  <a:rPr lang="vi-V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a. Luyện gang từ quăng hematit đỏ:</a:t>
                </a:r>
              </a:p>
              <a:p>
                <a:r>
                  <a:rPr lang="vi-V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Fe</a:t>
                </a:r>
                <a:r>
                  <a:rPr lang="vi-VN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vi-V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O</a:t>
                </a:r>
                <a:r>
                  <a:rPr lang="vi-VN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3</a:t>
                </a:r>
                <a:r>
                  <a:rPr lang="vi-V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+ CO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vi-VN" sz="1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vi-VN" sz="16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vi-V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6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 + CO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FeO + CO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vi-V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 + CO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vi-VN" sz="1600" dirty="0"/>
              </a:p>
              <a:p>
                <a:r>
                  <a:rPr lang="vi-V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b. Luyện zinc từ quặng blend:</a:t>
                </a:r>
              </a:p>
              <a:p>
                <a:r>
                  <a:rPr lang="vi-V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ZnS + O</a:t>
                </a:r>
                <a:r>
                  <a:rPr lang="vi-VN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vi-V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vi-V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ZnO + SO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	</a:t>
                </a:r>
                <a:r>
                  <a:rPr lang="vi-V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ZnO + C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vi-V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 + CO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c.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Sản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xuất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xút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, chlorine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từ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dung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dịch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muối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ăn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: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NaCl +H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O                        NaOH + H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+ Cl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d.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Đốt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cháy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ethanol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có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trong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xăng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E5: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H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5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OH + O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CO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+ H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O</a:t>
                </a:r>
              </a:p>
              <a:p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Hãy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chỉ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ra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các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phản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ứng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oxi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hóa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- 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khử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,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lập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PTHH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của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các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phản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ứng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đó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theo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phương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pháp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thăng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bằng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e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và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chỉ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rỏ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chất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oxi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hóa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,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chất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khử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6" name="TextBox 44">
                <a:extLst>
                  <a:ext uri="{FF2B5EF4-FFF2-40B4-BE49-F238E27FC236}">
                    <a16:creationId xmlns:a16="http://schemas.microsoft.com/office/drawing/2014/main" id="{E5EF1583-46D5-4A86-B87D-58F48851D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65" y="1105119"/>
                <a:ext cx="11313993" cy="4690130"/>
              </a:xfrm>
              <a:prstGeom prst="rect">
                <a:avLst/>
              </a:prstGeom>
              <a:blipFill>
                <a:blip r:embed="rId2"/>
                <a:stretch>
                  <a:fillRect l="-862" t="-1039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FEA6CA-8129-4E87-8875-DC346FBC89EF}"/>
              </a:ext>
            </a:extLst>
          </p:cNvPr>
          <p:cNvGrpSpPr/>
          <p:nvPr/>
        </p:nvGrpSpPr>
        <p:grpSpPr>
          <a:xfrm>
            <a:off x="2249362" y="3616360"/>
            <a:ext cx="1663052" cy="646331"/>
            <a:chOff x="2501153" y="4289174"/>
            <a:chExt cx="1663052" cy="64633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833E323-2341-404C-B4F8-E00CD0F5E90E}"/>
                </a:ext>
              </a:extLst>
            </p:cNvPr>
            <p:cNvCxnSpPr/>
            <p:nvPr/>
          </p:nvCxnSpPr>
          <p:spPr>
            <a:xfrm>
              <a:off x="2501153" y="4639235"/>
              <a:ext cx="16630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6BCD9F-2DA3-450C-B07B-EB658378179E}"/>
                </a:ext>
              </a:extLst>
            </p:cNvPr>
            <p:cNvSpPr txBox="1"/>
            <p:nvPr/>
          </p:nvSpPr>
          <p:spPr>
            <a:xfrm>
              <a:off x="2595282" y="4289174"/>
              <a:ext cx="1568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dd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ngăn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矩形 2">
            <a:extLst>
              <a:ext uri="{FF2B5EF4-FFF2-40B4-BE49-F238E27FC236}">
                <a16:creationId xmlns:a16="http://schemas.microsoft.com/office/drawing/2014/main" id="{4E6E2314-0B14-24B0-E127-1E5AF8ABFDC7}"/>
              </a:ext>
            </a:extLst>
          </p:cNvPr>
          <p:cNvSpPr/>
          <p:nvPr/>
        </p:nvSpPr>
        <p:spPr>
          <a:xfrm>
            <a:off x="4726714" y="5795694"/>
            <a:ext cx="2231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Hướng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dẫn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giải</a:t>
            </a:r>
            <a:endParaRPr lang="zh-CN" alt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EC198-DDB7-B534-F62E-2CA84AC7B948}"/>
              </a:ext>
            </a:extLst>
          </p:cNvPr>
          <p:cNvSpPr txBox="1"/>
          <p:nvPr/>
        </p:nvSpPr>
        <p:spPr>
          <a:xfrm>
            <a:off x="1064185" y="6257804"/>
            <a:ext cx="10451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phản ứng oxi hóa – khử là: a; b; c và d,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lập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PTHH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tương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11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Connector 21">
            <a:extLst>
              <a:ext uri="{FF2B5EF4-FFF2-40B4-BE49-F238E27FC236}">
                <a16:creationId xmlns:a16="http://schemas.microsoft.com/office/drawing/2014/main" id="{C7404EB0-7A4B-6A44-F8BB-28A31FF3B712}"/>
              </a:ext>
            </a:extLst>
          </p:cNvPr>
          <p:cNvSpPr/>
          <p:nvPr/>
        </p:nvSpPr>
        <p:spPr>
          <a:xfrm>
            <a:off x="464658" y="250244"/>
            <a:ext cx="713358" cy="713358"/>
          </a:xfrm>
          <a:prstGeom prst="flowChartConnector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</a:t>
            </a:r>
            <a:endParaRPr lang="en-ID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D402B268-79A6-D9D0-BA32-6B408DE6F44E}"/>
              </a:ext>
            </a:extLst>
          </p:cNvPr>
          <p:cNvSpPr txBox="1"/>
          <p:nvPr/>
        </p:nvSpPr>
        <p:spPr>
          <a:xfrm>
            <a:off x="1373056" y="250244"/>
            <a:ext cx="312611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nhà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8640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6">
            <a:extLst>
              <a:ext uri="{FF2B5EF4-FFF2-40B4-BE49-F238E27FC236}">
                <a16:creationId xmlns:a16="http://schemas.microsoft.com/office/drawing/2014/main" id="{3B3D6A14-D593-4090-B483-ACD75360CD0E}"/>
              </a:ext>
            </a:extLst>
          </p:cNvPr>
          <p:cNvSpPr/>
          <p:nvPr/>
        </p:nvSpPr>
        <p:spPr>
          <a:xfrm>
            <a:off x="0" y="0"/>
            <a:ext cx="3225912" cy="2905010"/>
          </a:xfrm>
          <a:custGeom>
            <a:avLst/>
            <a:gdLst>
              <a:gd name="connsiteX0" fmla="*/ 0 w 3225912"/>
              <a:gd name="connsiteY0" fmla="*/ 0 h 2905010"/>
              <a:gd name="connsiteX1" fmla="*/ 3173130 w 3225912"/>
              <a:gd name="connsiteY1" fmla="*/ 0 h 2905010"/>
              <a:gd name="connsiteX2" fmla="*/ 3194799 w 3225912"/>
              <a:gd name="connsiteY2" fmla="*/ 76014 h 2905010"/>
              <a:gd name="connsiteX3" fmla="*/ 3053249 w 3225912"/>
              <a:gd name="connsiteY3" fmla="*/ 851668 h 2905010"/>
              <a:gd name="connsiteX4" fmla="*/ 1850885 w 3225912"/>
              <a:gd name="connsiteY4" fmla="*/ 1301370 h 2905010"/>
              <a:gd name="connsiteX5" fmla="*/ 1131360 w 3225912"/>
              <a:gd name="connsiteY5" fmla="*/ 1793676 h 2905010"/>
              <a:gd name="connsiteX6" fmla="*/ 160948 w 3225912"/>
              <a:gd name="connsiteY6" fmla="*/ 2868229 h 2905010"/>
              <a:gd name="connsiteX7" fmla="*/ 42679 w 3225912"/>
              <a:gd name="connsiteY7" fmla="*/ 2795448 h 2905010"/>
              <a:gd name="connsiteX8" fmla="*/ 0 w 3225912"/>
              <a:gd name="connsiteY8" fmla="*/ 2759396 h 290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5912" h="2905010">
                <a:moveTo>
                  <a:pt x="0" y="0"/>
                </a:moveTo>
                <a:lnTo>
                  <a:pt x="3173130" y="0"/>
                </a:lnTo>
                <a:lnTo>
                  <a:pt x="3194799" y="76014"/>
                </a:lnTo>
                <a:cubicBezTo>
                  <a:pt x="3257022" y="353518"/>
                  <a:pt x="3233723" y="638651"/>
                  <a:pt x="3053249" y="851668"/>
                </a:cubicBezTo>
                <a:cubicBezTo>
                  <a:pt x="2773960" y="1183027"/>
                  <a:pt x="2267452" y="1168826"/>
                  <a:pt x="1850885" y="1301370"/>
                </a:cubicBezTo>
                <a:cubicBezTo>
                  <a:pt x="1571596" y="1391311"/>
                  <a:pt x="1320709" y="1566458"/>
                  <a:pt x="1131360" y="1793676"/>
                </a:cubicBezTo>
                <a:cubicBezTo>
                  <a:pt x="913609" y="2054030"/>
                  <a:pt x="695858" y="3114382"/>
                  <a:pt x="160948" y="2868229"/>
                </a:cubicBezTo>
                <a:cubicBezTo>
                  <a:pt x="118345" y="2849294"/>
                  <a:pt x="79587" y="2823850"/>
                  <a:pt x="42679" y="2795448"/>
                </a:cubicBezTo>
                <a:lnTo>
                  <a:pt x="0" y="2759396"/>
                </a:lnTo>
                <a:close/>
              </a:path>
            </a:pathLst>
          </a:custGeom>
          <a:solidFill>
            <a:srgbClr val="C2C2FB"/>
          </a:solidFill>
          <a:ln w="47277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045E88A3-E37D-4679-A2BE-6DE6E2D691CB}"/>
              </a:ext>
            </a:extLst>
          </p:cNvPr>
          <p:cNvSpPr/>
          <p:nvPr/>
        </p:nvSpPr>
        <p:spPr>
          <a:xfrm>
            <a:off x="7789248" y="1"/>
            <a:ext cx="4404340" cy="1311233"/>
          </a:xfrm>
          <a:custGeom>
            <a:avLst/>
            <a:gdLst>
              <a:gd name="connsiteX0" fmla="*/ 0 w 4404340"/>
              <a:gd name="connsiteY0" fmla="*/ 0 h 1311233"/>
              <a:gd name="connsiteX1" fmla="*/ 4404340 w 4404340"/>
              <a:gd name="connsiteY1" fmla="*/ 0 h 1311233"/>
              <a:gd name="connsiteX2" fmla="*/ 4404340 w 4404340"/>
              <a:gd name="connsiteY2" fmla="*/ 178157 h 1311233"/>
              <a:gd name="connsiteX3" fmla="*/ 4339759 w 4404340"/>
              <a:gd name="connsiteY3" fmla="*/ 165544 h 1311233"/>
              <a:gd name="connsiteX4" fmla="*/ 3721441 w 4404340"/>
              <a:gd name="connsiteY4" fmla="*/ 158538 h 1311233"/>
              <a:gd name="connsiteX5" fmla="*/ 2280072 w 4404340"/>
              <a:gd name="connsiteY5" fmla="*/ 1166179 h 1311233"/>
              <a:gd name="connsiteX6" fmla="*/ 164027 w 4404340"/>
              <a:gd name="connsiteY6" fmla="*/ 386352 h 1311233"/>
              <a:gd name="connsiteX7" fmla="*/ 43685 w 4404340"/>
              <a:gd name="connsiteY7" fmla="*/ 119997 h 13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4340" h="1311233">
                <a:moveTo>
                  <a:pt x="0" y="0"/>
                </a:moveTo>
                <a:lnTo>
                  <a:pt x="4404340" y="0"/>
                </a:lnTo>
                <a:lnTo>
                  <a:pt x="4404340" y="178157"/>
                </a:lnTo>
                <a:lnTo>
                  <a:pt x="4339759" y="165544"/>
                </a:lnTo>
                <a:cubicBezTo>
                  <a:pt x="4131959" y="129169"/>
                  <a:pt x="3925160" y="110893"/>
                  <a:pt x="3721441" y="158538"/>
                </a:cubicBezTo>
                <a:cubicBezTo>
                  <a:pt x="3143142" y="289969"/>
                  <a:pt x="2805798" y="894554"/>
                  <a:pt x="2280072" y="1166179"/>
                </a:cubicBezTo>
                <a:cubicBezTo>
                  <a:pt x="1539677" y="1551712"/>
                  <a:pt x="549559" y="1126747"/>
                  <a:pt x="164027" y="386352"/>
                </a:cubicBezTo>
                <a:cubicBezTo>
                  <a:pt x="118026" y="299826"/>
                  <a:pt x="79144" y="210561"/>
                  <a:pt x="43685" y="119997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B51FE2C7-4AAC-4A3E-9BD8-DCF6E176B12E}"/>
              </a:ext>
            </a:extLst>
          </p:cNvPr>
          <p:cNvSpPr/>
          <p:nvPr/>
        </p:nvSpPr>
        <p:spPr>
          <a:xfrm>
            <a:off x="9679978" y="896417"/>
            <a:ext cx="2513610" cy="4991759"/>
          </a:xfrm>
          <a:custGeom>
            <a:avLst/>
            <a:gdLst>
              <a:gd name="connsiteX0" fmla="*/ 2084913 w 2513610"/>
              <a:gd name="connsiteY0" fmla="*/ 17 h 4991759"/>
              <a:gd name="connsiteX1" fmla="*/ 2447664 w 2513610"/>
              <a:gd name="connsiteY1" fmla="*/ 68733 h 4991759"/>
              <a:gd name="connsiteX2" fmla="*/ 2513610 w 2513610"/>
              <a:gd name="connsiteY2" fmla="*/ 100070 h 4991759"/>
              <a:gd name="connsiteX3" fmla="*/ 2513610 w 2513610"/>
              <a:gd name="connsiteY3" fmla="*/ 4991759 h 4991759"/>
              <a:gd name="connsiteX4" fmla="*/ 2309054 w 2513610"/>
              <a:gd name="connsiteY4" fmla="*/ 4944470 h 4991759"/>
              <a:gd name="connsiteX5" fmla="*/ 193878 w 2513610"/>
              <a:gd name="connsiteY5" fmla="*/ 3284943 h 4991759"/>
              <a:gd name="connsiteX6" fmla="*/ 153270 w 2513610"/>
              <a:gd name="connsiteY6" fmla="*/ 2123534 h 4991759"/>
              <a:gd name="connsiteX7" fmla="*/ 941078 w 2513610"/>
              <a:gd name="connsiteY7" fmla="*/ 1538769 h 4991759"/>
              <a:gd name="connsiteX8" fmla="*/ 1196915 w 2513610"/>
              <a:gd name="connsiteY8" fmla="*/ 531673 h 4991759"/>
              <a:gd name="connsiteX9" fmla="*/ 2084913 w 2513610"/>
              <a:gd name="connsiteY9" fmla="*/ 17 h 49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3610" h="4991759">
                <a:moveTo>
                  <a:pt x="2084913" y="17"/>
                </a:moveTo>
                <a:cubicBezTo>
                  <a:pt x="2209087" y="715"/>
                  <a:pt x="2332944" y="23049"/>
                  <a:pt x="2447664" y="68733"/>
                </a:cubicBezTo>
                <a:lnTo>
                  <a:pt x="2513610" y="100070"/>
                </a:lnTo>
                <a:lnTo>
                  <a:pt x="2513610" y="4991759"/>
                </a:lnTo>
                <a:lnTo>
                  <a:pt x="2309054" y="4944470"/>
                </a:lnTo>
                <a:cubicBezTo>
                  <a:pt x="1420373" y="4704076"/>
                  <a:pt x="623823" y="4102956"/>
                  <a:pt x="193878" y="3284943"/>
                </a:cubicBezTo>
                <a:cubicBezTo>
                  <a:pt x="3019" y="2923528"/>
                  <a:pt x="-106626" y="2440282"/>
                  <a:pt x="153270" y="2123534"/>
                </a:cubicBezTo>
                <a:cubicBezTo>
                  <a:pt x="364435" y="1867701"/>
                  <a:pt x="746157" y="1802727"/>
                  <a:pt x="941078" y="1538769"/>
                </a:cubicBezTo>
                <a:cubicBezTo>
                  <a:pt x="1148185" y="1254508"/>
                  <a:pt x="1066968" y="856542"/>
                  <a:pt x="1196915" y="531673"/>
                </a:cubicBezTo>
                <a:cubicBezTo>
                  <a:pt x="1337016" y="190560"/>
                  <a:pt x="1712391" y="-2077"/>
                  <a:pt x="2084913" y="17"/>
                </a:cubicBezTo>
                <a:close/>
              </a:path>
            </a:pathLst>
          </a:custGeom>
          <a:solidFill>
            <a:srgbClr val="C2C2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886448ED-E14C-42CD-ACB9-81ECF4A9C430}"/>
              </a:ext>
            </a:extLst>
          </p:cNvPr>
          <p:cNvSpPr/>
          <p:nvPr/>
        </p:nvSpPr>
        <p:spPr>
          <a:xfrm>
            <a:off x="11240303" y="2468109"/>
            <a:ext cx="1041776" cy="2885214"/>
          </a:xfrm>
          <a:custGeom>
            <a:avLst/>
            <a:gdLst>
              <a:gd name="connsiteX0" fmla="*/ 1041776 w 1041776"/>
              <a:gd name="connsiteY0" fmla="*/ 0 h 2885214"/>
              <a:gd name="connsiteX1" fmla="*/ 1041776 w 1041776"/>
              <a:gd name="connsiteY1" fmla="*/ 2885214 h 2885214"/>
              <a:gd name="connsiteX2" fmla="*/ 909256 w 1041776"/>
              <a:gd name="connsiteY2" fmla="*/ 2823573 h 2885214"/>
              <a:gd name="connsiteX3" fmla="*/ 190790 w 1041776"/>
              <a:gd name="connsiteY3" fmla="*/ 2221676 h 2885214"/>
              <a:gd name="connsiteX4" fmla="*/ 56783 w 1041776"/>
              <a:gd name="connsiteY4" fmla="*/ 1498842 h 2885214"/>
              <a:gd name="connsiteX5" fmla="*/ 491294 w 1041776"/>
              <a:gd name="connsiteY5" fmla="*/ 1060268 h 2885214"/>
              <a:gd name="connsiteX6" fmla="*/ 556268 w 1041776"/>
              <a:gd name="connsiteY6" fmla="*/ 410528 h 2885214"/>
              <a:gd name="connsiteX7" fmla="*/ 943161 w 1041776"/>
              <a:gd name="connsiteY7" fmla="*/ 23357 h 288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776" h="2885214">
                <a:moveTo>
                  <a:pt x="1041776" y="0"/>
                </a:moveTo>
                <a:lnTo>
                  <a:pt x="1041776" y="2885214"/>
                </a:lnTo>
                <a:lnTo>
                  <a:pt x="909256" y="2823573"/>
                </a:lnTo>
                <a:cubicBezTo>
                  <a:pt x="627652" y="2680046"/>
                  <a:pt x="378098" y="2475988"/>
                  <a:pt x="190790" y="2221676"/>
                </a:cubicBezTo>
                <a:cubicBezTo>
                  <a:pt x="40539" y="2010511"/>
                  <a:pt x="-73165" y="1722187"/>
                  <a:pt x="56783" y="1498842"/>
                </a:cubicBezTo>
                <a:cubicBezTo>
                  <a:pt x="162366" y="1320163"/>
                  <a:pt x="393833" y="1243005"/>
                  <a:pt x="491294" y="1060268"/>
                </a:cubicBezTo>
                <a:cubicBezTo>
                  <a:pt x="592818" y="865346"/>
                  <a:pt x="503479" y="625752"/>
                  <a:pt x="556268" y="410528"/>
                </a:cubicBezTo>
                <a:cubicBezTo>
                  <a:pt x="601953" y="222713"/>
                  <a:pt x="758677" y="84072"/>
                  <a:pt x="943161" y="2335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Freeform: Shape 22">
            <a:extLst>
              <a:ext uri="{FF2B5EF4-FFF2-40B4-BE49-F238E27FC236}">
                <a16:creationId xmlns:a16="http://schemas.microsoft.com/office/drawing/2014/main" id="{A74D62AE-C280-472E-AE2A-AC5D9B018EA6}"/>
              </a:ext>
            </a:extLst>
          </p:cNvPr>
          <p:cNvSpPr/>
          <p:nvPr/>
        </p:nvSpPr>
        <p:spPr>
          <a:xfrm>
            <a:off x="9723260" y="4167068"/>
            <a:ext cx="1331564" cy="1250212"/>
          </a:xfrm>
          <a:custGeom>
            <a:avLst/>
            <a:gdLst>
              <a:gd name="connsiteX0" fmla="*/ 383695 w 399469"/>
              <a:gd name="connsiteY0" fmla="*/ 352800 h 375064"/>
              <a:gd name="connsiteX1" fmla="*/ 383695 w 399469"/>
              <a:gd name="connsiteY1" fmla="*/ 214687 h 375064"/>
              <a:gd name="connsiteX2" fmla="*/ 366550 w 399469"/>
              <a:gd name="connsiteY2" fmla="*/ 98482 h 375064"/>
              <a:gd name="connsiteX3" fmla="*/ 276062 w 399469"/>
              <a:gd name="connsiteY3" fmla="*/ 4185 h 375064"/>
              <a:gd name="connsiteX4" fmla="*/ 111280 w 399469"/>
              <a:gd name="connsiteY4" fmla="*/ 71812 h 375064"/>
              <a:gd name="connsiteX5" fmla="*/ 3647 w 399469"/>
              <a:gd name="connsiteY5" fmla="*/ 217545 h 375064"/>
              <a:gd name="connsiteX6" fmla="*/ 339880 w 399469"/>
              <a:gd name="connsiteY6" fmla="*/ 372802 h 375064"/>
              <a:gd name="connsiteX7" fmla="*/ 383695 w 399469"/>
              <a:gd name="connsiteY7" fmla="*/ 352800 h 37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469" h="375064">
                <a:moveTo>
                  <a:pt x="383695" y="352800"/>
                </a:moveTo>
                <a:cubicBezTo>
                  <a:pt x="413222" y="320415"/>
                  <a:pt x="394172" y="260407"/>
                  <a:pt x="383695" y="214687"/>
                </a:cubicBezTo>
                <a:cubicBezTo>
                  <a:pt x="375122" y="175635"/>
                  <a:pt x="380837" y="136582"/>
                  <a:pt x="366550" y="98482"/>
                </a:cubicBezTo>
                <a:cubicBezTo>
                  <a:pt x="351310" y="55620"/>
                  <a:pt x="319877" y="15615"/>
                  <a:pt x="276062" y="4185"/>
                </a:cubicBezTo>
                <a:cubicBezTo>
                  <a:pt x="216055" y="-12960"/>
                  <a:pt x="153190" y="25140"/>
                  <a:pt x="111280" y="71812"/>
                </a:cubicBezTo>
                <a:cubicBezTo>
                  <a:pt x="71275" y="113722"/>
                  <a:pt x="-19213" y="144202"/>
                  <a:pt x="3647" y="217545"/>
                </a:cubicBezTo>
                <a:cubicBezTo>
                  <a:pt x="36032" y="325177"/>
                  <a:pt x="242725" y="388042"/>
                  <a:pt x="339880" y="372802"/>
                </a:cubicBezTo>
                <a:cubicBezTo>
                  <a:pt x="359882" y="369945"/>
                  <a:pt x="374170" y="362325"/>
                  <a:pt x="383695" y="352800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cs typeface="+mn-ea"/>
              <a:sym typeface="+mn-lt"/>
            </a:endParaRP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4B9D3D9C-45DE-4AE4-93EE-CB230FF9F386}"/>
              </a:ext>
            </a:extLst>
          </p:cNvPr>
          <p:cNvSpPr/>
          <p:nvPr/>
        </p:nvSpPr>
        <p:spPr>
          <a:xfrm>
            <a:off x="6502980" y="5425968"/>
            <a:ext cx="4231928" cy="1432032"/>
          </a:xfrm>
          <a:custGeom>
            <a:avLst/>
            <a:gdLst>
              <a:gd name="connsiteX0" fmla="*/ 2245812 w 4231928"/>
              <a:gd name="connsiteY0" fmla="*/ 86 h 1432032"/>
              <a:gd name="connsiteX1" fmla="*/ 2822028 w 4231928"/>
              <a:gd name="connsiteY1" fmla="*/ 216732 h 1432032"/>
              <a:gd name="connsiteX2" fmla="*/ 3346651 w 4231928"/>
              <a:gd name="connsiteY2" fmla="*/ 1110323 h 1432032"/>
              <a:gd name="connsiteX3" fmla="*/ 4116139 w 4231928"/>
              <a:gd name="connsiteY3" fmla="*/ 1395524 h 1432032"/>
              <a:gd name="connsiteX4" fmla="*/ 4231928 w 4231928"/>
              <a:gd name="connsiteY4" fmla="*/ 1432032 h 1432032"/>
              <a:gd name="connsiteX5" fmla="*/ 0 w 4231928"/>
              <a:gd name="connsiteY5" fmla="*/ 1432032 h 1432032"/>
              <a:gd name="connsiteX6" fmla="*/ 135713 w 4231928"/>
              <a:gd name="connsiteY6" fmla="*/ 1243320 h 1432032"/>
              <a:gd name="connsiteX7" fmla="*/ 1596000 w 4231928"/>
              <a:gd name="connsiteY7" fmla="*/ 132493 h 1432032"/>
              <a:gd name="connsiteX8" fmla="*/ 2245812 w 4231928"/>
              <a:gd name="connsiteY8" fmla="*/ 86 h 143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1928" h="1432032">
                <a:moveTo>
                  <a:pt x="2245812" y="86"/>
                </a:moveTo>
                <a:cubicBezTo>
                  <a:pt x="2463770" y="2661"/>
                  <a:pt x="2669462" y="63411"/>
                  <a:pt x="2822028" y="216732"/>
                </a:cubicBezTo>
                <a:cubicBezTo>
                  <a:pt x="3066660" y="466058"/>
                  <a:pt x="3087557" y="875119"/>
                  <a:pt x="3346651" y="1110323"/>
                </a:cubicBezTo>
                <a:cubicBezTo>
                  <a:pt x="3551564" y="1297566"/>
                  <a:pt x="3845240" y="1321835"/>
                  <a:pt x="4116139" y="1395524"/>
                </a:cubicBezTo>
                <a:lnTo>
                  <a:pt x="4231928" y="1432032"/>
                </a:lnTo>
                <a:lnTo>
                  <a:pt x="0" y="1432032"/>
                </a:lnTo>
                <a:lnTo>
                  <a:pt x="135713" y="1243320"/>
                </a:lnTo>
                <a:cubicBezTo>
                  <a:pt x="515332" y="753482"/>
                  <a:pt x="1017469" y="359800"/>
                  <a:pt x="1596000" y="132493"/>
                </a:cubicBezTo>
                <a:cubicBezTo>
                  <a:pt x="1797630" y="53111"/>
                  <a:pt x="2027854" y="-2489"/>
                  <a:pt x="2245812" y="86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Freeform 56">
            <a:extLst>
              <a:ext uri="{FF2B5EF4-FFF2-40B4-BE49-F238E27FC236}">
                <a16:creationId xmlns:a16="http://schemas.microsoft.com/office/drawing/2014/main" id="{F927F0A4-1213-475D-A4F7-1B275F03999C}"/>
              </a:ext>
            </a:extLst>
          </p:cNvPr>
          <p:cNvSpPr/>
          <p:nvPr/>
        </p:nvSpPr>
        <p:spPr>
          <a:xfrm>
            <a:off x="-58994" y="-58994"/>
            <a:ext cx="1591064" cy="1583754"/>
          </a:xfrm>
          <a:custGeom>
            <a:avLst/>
            <a:gdLst>
              <a:gd name="connsiteX0" fmla="*/ 0 w 1591064"/>
              <a:gd name="connsiteY0" fmla="*/ 0 h 1583754"/>
              <a:gd name="connsiteX1" fmla="*/ 1591064 w 1591064"/>
              <a:gd name="connsiteY1" fmla="*/ 0 h 1583754"/>
              <a:gd name="connsiteX2" fmla="*/ 1589744 w 1591064"/>
              <a:gd name="connsiteY2" fmla="*/ 777 h 1583754"/>
              <a:gd name="connsiteX3" fmla="*/ 1492345 w 1591064"/>
              <a:gd name="connsiteY3" fmla="*/ 65899 h 1583754"/>
              <a:gd name="connsiteX4" fmla="*/ 1114680 w 1591064"/>
              <a:gd name="connsiteY4" fmla="*/ 559770 h 1583754"/>
              <a:gd name="connsiteX5" fmla="*/ 695508 w 1591064"/>
              <a:gd name="connsiteY5" fmla="*/ 1501861 h 1583754"/>
              <a:gd name="connsiteX6" fmla="*/ 317843 w 1591064"/>
              <a:gd name="connsiteY6" fmla="*/ 1389808 h 1583754"/>
              <a:gd name="connsiteX7" fmla="*/ 33554 w 1591064"/>
              <a:gd name="connsiteY7" fmla="*/ 1547514 h 1583754"/>
              <a:gd name="connsiteX8" fmla="*/ 0 w 1591064"/>
              <a:gd name="connsiteY8" fmla="*/ 1583754 h 158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064" h="1583754">
                <a:moveTo>
                  <a:pt x="0" y="0"/>
                </a:moveTo>
                <a:lnTo>
                  <a:pt x="1591064" y="0"/>
                </a:lnTo>
                <a:lnTo>
                  <a:pt x="1589744" y="777"/>
                </a:lnTo>
                <a:cubicBezTo>
                  <a:pt x="1556154" y="21544"/>
                  <a:pt x="1523471" y="43073"/>
                  <a:pt x="1492345" y="65899"/>
                </a:cubicBezTo>
                <a:cubicBezTo>
                  <a:pt x="1322189" y="186252"/>
                  <a:pt x="1193531" y="364713"/>
                  <a:pt x="1114680" y="559770"/>
                </a:cubicBezTo>
                <a:cubicBezTo>
                  <a:pt x="1023375" y="783880"/>
                  <a:pt x="1110527" y="1551663"/>
                  <a:pt x="695508" y="1501861"/>
                </a:cubicBezTo>
                <a:cubicBezTo>
                  <a:pt x="562702" y="1485260"/>
                  <a:pt x="450649" y="1389808"/>
                  <a:pt x="317843" y="1389808"/>
                </a:cubicBezTo>
                <a:cubicBezTo>
                  <a:pt x="201638" y="1389808"/>
                  <a:pt x="115521" y="1461398"/>
                  <a:pt x="33554" y="1547514"/>
                </a:cubicBezTo>
                <a:lnTo>
                  <a:pt x="0" y="1583754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4" name="Group 80">
            <a:extLst>
              <a:ext uri="{FF2B5EF4-FFF2-40B4-BE49-F238E27FC236}">
                <a16:creationId xmlns:a16="http://schemas.microsoft.com/office/drawing/2014/main" id="{D59A071F-C84C-430C-A0F7-BCDE8A52313F}"/>
              </a:ext>
            </a:extLst>
          </p:cNvPr>
          <p:cNvGrpSpPr/>
          <p:nvPr/>
        </p:nvGrpSpPr>
        <p:grpSpPr>
          <a:xfrm>
            <a:off x="1564533" y="938410"/>
            <a:ext cx="966066" cy="798214"/>
            <a:chOff x="1564533" y="938410"/>
            <a:chExt cx="966066" cy="798214"/>
          </a:xfrm>
        </p:grpSpPr>
        <p:sp>
          <p:nvSpPr>
            <p:cNvPr id="15" name="Freeform: Shape 73">
              <a:extLst>
                <a:ext uri="{FF2B5EF4-FFF2-40B4-BE49-F238E27FC236}">
                  <a16:creationId xmlns:a16="http://schemas.microsoft.com/office/drawing/2014/main" id="{AF4A0778-7892-47E8-B4B9-57C74C93CF0B}"/>
                </a:ext>
              </a:extLst>
            </p:cNvPr>
            <p:cNvSpPr/>
            <p:nvPr/>
          </p:nvSpPr>
          <p:spPr>
            <a:xfrm rot="900000">
              <a:off x="2042354" y="938410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6" name="Freeform: Shape 74">
              <a:extLst>
                <a:ext uri="{FF2B5EF4-FFF2-40B4-BE49-F238E27FC236}">
                  <a16:creationId xmlns:a16="http://schemas.microsoft.com/office/drawing/2014/main" id="{2D019104-69A2-45AC-A484-046AC250E41A}"/>
                </a:ext>
              </a:extLst>
            </p:cNvPr>
            <p:cNvSpPr/>
            <p:nvPr/>
          </p:nvSpPr>
          <p:spPr>
            <a:xfrm rot="900000">
              <a:off x="1753571" y="1348522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7" name="Freeform: Shape 75">
              <a:extLst>
                <a:ext uri="{FF2B5EF4-FFF2-40B4-BE49-F238E27FC236}">
                  <a16:creationId xmlns:a16="http://schemas.microsoft.com/office/drawing/2014/main" id="{4E72DD6B-85EB-41AC-B567-FD4452CCFBE6}"/>
                </a:ext>
              </a:extLst>
            </p:cNvPr>
            <p:cNvSpPr/>
            <p:nvPr/>
          </p:nvSpPr>
          <p:spPr>
            <a:xfrm rot="900000">
              <a:off x="1940682" y="1203068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8" name="Freeform: Shape 76">
              <a:extLst>
                <a:ext uri="{FF2B5EF4-FFF2-40B4-BE49-F238E27FC236}">
                  <a16:creationId xmlns:a16="http://schemas.microsoft.com/office/drawing/2014/main" id="{6FC635F5-5271-4B63-BDF9-069CCA2044BF}"/>
                </a:ext>
              </a:extLst>
            </p:cNvPr>
            <p:cNvSpPr/>
            <p:nvPr/>
          </p:nvSpPr>
          <p:spPr>
            <a:xfrm rot="900000">
              <a:off x="1564533" y="1605836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0FDFAB8A-2003-43AA-A9F3-54A1BDCD1124}"/>
              </a:ext>
            </a:extLst>
          </p:cNvPr>
          <p:cNvSpPr txBox="1"/>
          <p:nvPr/>
        </p:nvSpPr>
        <p:spPr>
          <a:xfrm>
            <a:off x="1828285" y="2583771"/>
            <a:ext cx="7758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9525">
                  <a:solidFill>
                    <a:srgbClr val="6163BB"/>
                  </a:solidFill>
                </a:ln>
                <a:solidFill>
                  <a:srgbClr val="DBDBFD"/>
                </a:solidFill>
                <a:effectLst>
                  <a:outerShdw dist="38100" dir="2700000" algn="tl" rotWithShape="0">
                    <a:srgbClr val="C2C2FB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Thanks you !!!</a:t>
            </a:r>
            <a:endParaRPr lang="zh-CN" altLang="en-US" sz="9600" b="1" dirty="0">
              <a:ln w="9525">
                <a:solidFill>
                  <a:srgbClr val="6163BB"/>
                </a:solidFill>
              </a:ln>
              <a:solidFill>
                <a:srgbClr val="DBDBFD"/>
              </a:solidFill>
              <a:effectLst>
                <a:outerShdw dist="38100" dir="2700000" algn="tl" rotWithShape="0">
                  <a:srgbClr val="C2C2FB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919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AD5ABC1-80C7-458B-A77B-C172C4F33551}"/>
              </a:ext>
            </a:extLst>
          </p:cNvPr>
          <p:cNvCxnSpPr>
            <a:cxnSpLocks/>
          </p:cNvCxnSpPr>
          <p:nvPr/>
        </p:nvCxnSpPr>
        <p:spPr>
          <a:xfrm flipV="1">
            <a:off x="7752522" y="1460761"/>
            <a:ext cx="662606" cy="407797"/>
          </a:xfrm>
          <a:prstGeom prst="bentConnector3">
            <a:avLst/>
          </a:prstGeom>
          <a:ln w="28575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8F02B2CC-13F5-48C7-8F96-AACED8A2FE6F}"/>
              </a:ext>
            </a:extLst>
          </p:cNvPr>
          <p:cNvCxnSpPr>
            <a:cxnSpLocks/>
            <a:endCxn id="3" idx="3"/>
          </p:cNvCxnSpPr>
          <p:nvPr/>
        </p:nvCxnSpPr>
        <p:spPr>
          <a:xfrm rot="10800000">
            <a:off x="3776870" y="1460763"/>
            <a:ext cx="649356" cy="461202"/>
          </a:xfrm>
          <a:prstGeom prst="bentConnector3">
            <a:avLst/>
          </a:prstGeom>
          <a:ln w="28575">
            <a:solidFill>
              <a:srgbClr val="6163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20">
            <a:extLst>
              <a:ext uri="{FF2B5EF4-FFF2-40B4-BE49-F238E27FC236}">
                <a16:creationId xmlns:a16="http://schemas.microsoft.com/office/drawing/2014/main" id="{EB32F251-0A6A-4495-AFEB-81ED3AE7F7AA}"/>
              </a:ext>
            </a:extLst>
          </p:cNvPr>
          <p:cNvSpPr/>
          <p:nvPr/>
        </p:nvSpPr>
        <p:spPr>
          <a:xfrm flipH="1">
            <a:off x="9383339" y="0"/>
            <a:ext cx="2810247" cy="2068140"/>
          </a:xfrm>
          <a:custGeom>
            <a:avLst/>
            <a:gdLst>
              <a:gd name="connsiteX0" fmla="*/ 0 w 4087667"/>
              <a:gd name="connsiteY0" fmla="*/ 0 h 2807606"/>
              <a:gd name="connsiteX1" fmla="*/ 4087667 w 4087667"/>
              <a:gd name="connsiteY1" fmla="*/ 0 h 2807606"/>
              <a:gd name="connsiteX2" fmla="*/ 4010857 w 4087667"/>
              <a:gd name="connsiteY2" fmla="*/ 214149 h 2807606"/>
              <a:gd name="connsiteX3" fmla="*/ 2903675 w 4087667"/>
              <a:gd name="connsiteY3" fmla="*/ 1136722 h 2807606"/>
              <a:gd name="connsiteX4" fmla="*/ 874776 w 4087667"/>
              <a:gd name="connsiteY4" fmla="*/ 1138774 h 2807606"/>
              <a:gd name="connsiteX5" fmla="*/ 23797 w 4087667"/>
              <a:gd name="connsiteY5" fmla="*/ 2778289 h 2807606"/>
              <a:gd name="connsiteX6" fmla="*/ 0 w 4087667"/>
              <a:gd name="connsiteY6" fmla="*/ 2807606 h 28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7667" h="2807606">
                <a:moveTo>
                  <a:pt x="0" y="0"/>
                </a:moveTo>
                <a:lnTo>
                  <a:pt x="4087667" y="0"/>
                </a:lnTo>
                <a:lnTo>
                  <a:pt x="4010857" y="214149"/>
                </a:lnTo>
                <a:cubicBezTo>
                  <a:pt x="3807800" y="655648"/>
                  <a:pt x="3381774" y="992582"/>
                  <a:pt x="2903675" y="1136722"/>
                </a:cubicBezTo>
                <a:cubicBezTo>
                  <a:pt x="1943864" y="1445962"/>
                  <a:pt x="1332556" y="840840"/>
                  <a:pt x="874776" y="1138774"/>
                </a:cubicBezTo>
                <a:cubicBezTo>
                  <a:pt x="150157" y="1608686"/>
                  <a:pt x="380341" y="2272328"/>
                  <a:pt x="23797" y="2778289"/>
                </a:cubicBezTo>
                <a:lnTo>
                  <a:pt x="0" y="2807606"/>
                </a:lnTo>
                <a:close/>
              </a:path>
            </a:pathLst>
          </a:custGeom>
          <a:solidFill>
            <a:srgbClr val="C2C2FB"/>
          </a:solidFill>
          <a:ln w="1338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ID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Freeform 54">
            <a:extLst>
              <a:ext uri="{FF2B5EF4-FFF2-40B4-BE49-F238E27FC236}">
                <a16:creationId xmlns:a16="http://schemas.microsoft.com/office/drawing/2014/main" id="{384DE772-0D89-477A-8323-F22FA4D15D5A}"/>
              </a:ext>
            </a:extLst>
          </p:cNvPr>
          <p:cNvSpPr/>
          <p:nvPr/>
        </p:nvSpPr>
        <p:spPr>
          <a:xfrm flipH="1">
            <a:off x="10205665" y="-216072"/>
            <a:ext cx="2409782" cy="950187"/>
          </a:xfrm>
          <a:custGeom>
            <a:avLst/>
            <a:gdLst>
              <a:gd name="connsiteX0" fmla="*/ 0 w 1666825"/>
              <a:gd name="connsiteY0" fmla="*/ 0 h 657236"/>
              <a:gd name="connsiteX1" fmla="*/ 1666825 w 1666825"/>
              <a:gd name="connsiteY1" fmla="*/ 0 h 657236"/>
              <a:gd name="connsiteX2" fmla="*/ 1666598 w 1666825"/>
              <a:gd name="connsiteY2" fmla="*/ 153 h 657236"/>
              <a:gd name="connsiteX3" fmla="*/ 1533156 w 1666825"/>
              <a:gd name="connsiteY3" fmla="*/ 136670 h 657236"/>
              <a:gd name="connsiteX4" fmla="*/ 1140543 w 1666825"/>
              <a:gd name="connsiteY4" fmla="*/ 621748 h 657236"/>
              <a:gd name="connsiteX5" fmla="*/ 937315 w 1666825"/>
              <a:gd name="connsiteY5" fmla="*/ 497085 h 657236"/>
              <a:gd name="connsiteX6" fmla="*/ 556429 w 1666825"/>
              <a:gd name="connsiteY6" fmla="*/ 647260 h 657236"/>
              <a:gd name="connsiteX7" fmla="*/ 140651 w 1666825"/>
              <a:gd name="connsiteY7" fmla="*/ 481246 h 657236"/>
              <a:gd name="connsiteX8" fmla="*/ 45432 w 1666825"/>
              <a:gd name="connsiteY8" fmla="*/ 381012 h 657236"/>
              <a:gd name="connsiteX9" fmla="*/ 0 w 1666825"/>
              <a:gd name="connsiteY9" fmla="*/ 324641 h 6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6825" h="657236">
                <a:moveTo>
                  <a:pt x="0" y="0"/>
                </a:moveTo>
                <a:lnTo>
                  <a:pt x="1666825" y="0"/>
                </a:lnTo>
                <a:lnTo>
                  <a:pt x="1666598" y="153"/>
                </a:lnTo>
                <a:cubicBezTo>
                  <a:pt x="1616435" y="39369"/>
                  <a:pt x="1571481" y="85831"/>
                  <a:pt x="1533156" y="136670"/>
                </a:cubicBezTo>
                <a:cubicBezTo>
                  <a:pt x="1444675" y="253381"/>
                  <a:pt x="1375358" y="715871"/>
                  <a:pt x="1140543" y="621748"/>
                </a:cubicBezTo>
                <a:cubicBezTo>
                  <a:pt x="1065506" y="591240"/>
                  <a:pt x="1014952" y="517888"/>
                  <a:pt x="937315" y="497085"/>
                </a:cubicBezTo>
                <a:cubicBezTo>
                  <a:pt x="801450" y="460680"/>
                  <a:pt x="691087" y="610531"/>
                  <a:pt x="556429" y="647260"/>
                </a:cubicBezTo>
                <a:cubicBezTo>
                  <a:pt x="404613" y="689795"/>
                  <a:pt x="252161" y="589136"/>
                  <a:pt x="140651" y="481246"/>
                </a:cubicBezTo>
                <a:cubicBezTo>
                  <a:pt x="107491" y="449121"/>
                  <a:pt x="75743" y="415667"/>
                  <a:pt x="45432" y="381012"/>
                </a:cubicBezTo>
                <a:lnTo>
                  <a:pt x="0" y="32464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5BA483-C1AC-4E02-817F-6A6B961A341B}"/>
              </a:ext>
            </a:extLst>
          </p:cNvPr>
          <p:cNvSpPr/>
          <p:nvPr/>
        </p:nvSpPr>
        <p:spPr>
          <a:xfrm>
            <a:off x="4031780" y="1460761"/>
            <a:ext cx="4128438" cy="188180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PHẢN ỨNG OXI HÓA – KHỬ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90E1D1-AF26-4256-A7E3-917002F9527C}"/>
              </a:ext>
            </a:extLst>
          </p:cNvPr>
          <p:cNvSpPr/>
          <p:nvPr/>
        </p:nvSpPr>
        <p:spPr>
          <a:xfrm>
            <a:off x="410817" y="999559"/>
            <a:ext cx="3366053" cy="92240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(1)…………… electron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4709654-4FD7-45ED-B0FC-7D09E12DBDD7}"/>
              </a:ext>
            </a:extLst>
          </p:cNvPr>
          <p:cNvSpPr/>
          <p:nvPr/>
        </p:nvSpPr>
        <p:spPr>
          <a:xfrm>
            <a:off x="8415128" y="903570"/>
            <a:ext cx="3366053" cy="1457919"/>
          </a:xfrm>
          <a:prstGeom prst="round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(3)………………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2CD188B-E55A-41F8-B349-0D64F6DE697D}"/>
              </a:ext>
            </a:extLst>
          </p:cNvPr>
          <p:cNvSpPr/>
          <p:nvPr/>
        </p:nvSpPr>
        <p:spPr>
          <a:xfrm>
            <a:off x="410817" y="3061473"/>
            <a:ext cx="3366053" cy="922407"/>
          </a:xfrm>
          <a:prstGeom prst="roundRect">
            <a:avLst/>
          </a:prstGeom>
          <a:noFill/>
          <a:ln w="28575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(2)…………… electron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1B25B74-E2FC-46FD-AB50-FB6EE7B52D1B}"/>
              </a:ext>
            </a:extLst>
          </p:cNvPr>
          <p:cNvSpPr/>
          <p:nvPr/>
        </p:nvSpPr>
        <p:spPr>
          <a:xfrm>
            <a:off x="8415130" y="3027542"/>
            <a:ext cx="3366053" cy="1173397"/>
          </a:xfrm>
          <a:prstGeom prst="round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(4)………………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2A1261-567B-4F72-B41E-11459D3AF38A}"/>
              </a:ext>
            </a:extLst>
          </p:cNvPr>
          <p:cNvSpPr/>
          <p:nvPr/>
        </p:nvSpPr>
        <p:spPr>
          <a:xfrm>
            <a:off x="1047357" y="4593387"/>
            <a:ext cx="10363199" cy="17890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eletron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(5) ………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eletron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A0DCEBD-34F5-4082-BCF2-BA478C5C638A}"/>
              </a:ext>
            </a:extLst>
          </p:cNvPr>
          <p:cNvCxnSpPr>
            <a:stCxn id="2" idx="3"/>
            <a:endCxn id="68" idx="3"/>
          </p:cNvCxnSpPr>
          <p:nvPr/>
        </p:nvCxnSpPr>
        <p:spPr>
          <a:xfrm rot="5400000">
            <a:off x="3978777" y="2865078"/>
            <a:ext cx="455692" cy="859506"/>
          </a:xfrm>
          <a:prstGeom prst="bentConnector2">
            <a:avLst/>
          </a:prstGeom>
          <a:ln w="28575">
            <a:solidFill>
              <a:srgbClr val="66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46C667C-0446-49D5-ADEF-3AD6A21D97E2}"/>
              </a:ext>
            </a:extLst>
          </p:cNvPr>
          <p:cNvCxnSpPr>
            <a:cxnSpLocks/>
            <a:stCxn id="2" idx="5"/>
            <a:endCxn id="69" idx="1"/>
          </p:cNvCxnSpPr>
          <p:nvPr/>
        </p:nvCxnSpPr>
        <p:spPr>
          <a:xfrm rot="16200000" flipH="1">
            <a:off x="7711748" y="2910859"/>
            <a:ext cx="547256" cy="859508"/>
          </a:xfrm>
          <a:prstGeom prst="bentConnector2">
            <a:avLst/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33261A-AA4E-4E3E-B940-3FED0453C119}"/>
              </a:ext>
            </a:extLst>
          </p:cNvPr>
          <p:cNvCxnSpPr>
            <a:stCxn id="2" idx="4"/>
          </p:cNvCxnSpPr>
          <p:nvPr/>
        </p:nvCxnSpPr>
        <p:spPr>
          <a:xfrm>
            <a:off x="6095999" y="3342570"/>
            <a:ext cx="0" cy="12508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F5EFD29-956C-49BA-AB76-0AE49F2F6D02}"/>
              </a:ext>
            </a:extLst>
          </p:cNvPr>
          <p:cNvSpPr txBox="1"/>
          <p:nvPr/>
        </p:nvSpPr>
        <p:spPr>
          <a:xfrm>
            <a:off x="2702414" y="209944"/>
            <a:ext cx="770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 animBg="1"/>
      <p:bldP spid="3" grpId="0" animBg="1"/>
      <p:bldP spid="67" grpId="0" animBg="1"/>
      <p:bldP spid="68" grpId="0" animBg="1"/>
      <p:bldP spid="69" grpId="0" animBg="1"/>
      <p:bldP spid="8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AD5ABC1-80C7-458B-A77B-C172C4F33551}"/>
              </a:ext>
            </a:extLst>
          </p:cNvPr>
          <p:cNvCxnSpPr>
            <a:cxnSpLocks/>
          </p:cNvCxnSpPr>
          <p:nvPr/>
        </p:nvCxnSpPr>
        <p:spPr>
          <a:xfrm flipV="1">
            <a:off x="7752522" y="1460761"/>
            <a:ext cx="662606" cy="407797"/>
          </a:xfrm>
          <a:prstGeom prst="bentConnector3">
            <a:avLst/>
          </a:prstGeom>
          <a:ln w="28575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8F02B2CC-13F5-48C7-8F96-AACED8A2FE6F}"/>
              </a:ext>
            </a:extLst>
          </p:cNvPr>
          <p:cNvCxnSpPr>
            <a:cxnSpLocks/>
            <a:endCxn id="3" idx="3"/>
          </p:cNvCxnSpPr>
          <p:nvPr/>
        </p:nvCxnSpPr>
        <p:spPr>
          <a:xfrm rot="10800000">
            <a:off x="3776870" y="1460763"/>
            <a:ext cx="649356" cy="461202"/>
          </a:xfrm>
          <a:prstGeom prst="bentConnector3">
            <a:avLst/>
          </a:prstGeom>
          <a:ln w="28575">
            <a:solidFill>
              <a:srgbClr val="6163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20">
            <a:extLst>
              <a:ext uri="{FF2B5EF4-FFF2-40B4-BE49-F238E27FC236}">
                <a16:creationId xmlns:a16="http://schemas.microsoft.com/office/drawing/2014/main" id="{EB32F251-0A6A-4495-AFEB-81ED3AE7F7AA}"/>
              </a:ext>
            </a:extLst>
          </p:cNvPr>
          <p:cNvSpPr/>
          <p:nvPr/>
        </p:nvSpPr>
        <p:spPr>
          <a:xfrm flipH="1">
            <a:off x="9383339" y="0"/>
            <a:ext cx="2810247" cy="2068140"/>
          </a:xfrm>
          <a:custGeom>
            <a:avLst/>
            <a:gdLst>
              <a:gd name="connsiteX0" fmla="*/ 0 w 4087667"/>
              <a:gd name="connsiteY0" fmla="*/ 0 h 2807606"/>
              <a:gd name="connsiteX1" fmla="*/ 4087667 w 4087667"/>
              <a:gd name="connsiteY1" fmla="*/ 0 h 2807606"/>
              <a:gd name="connsiteX2" fmla="*/ 4010857 w 4087667"/>
              <a:gd name="connsiteY2" fmla="*/ 214149 h 2807606"/>
              <a:gd name="connsiteX3" fmla="*/ 2903675 w 4087667"/>
              <a:gd name="connsiteY3" fmla="*/ 1136722 h 2807606"/>
              <a:gd name="connsiteX4" fmla="*/ 874776 w 4087667"/>
              <a:gd name="connsiteY4" fmla="*/ 1138774 h 2807606"/>
              <a:gd name="connsiteX5" fmla="*/ 23797 w 4087667"/>
              <a:gd name="connsiteY5" fmla="*/ 2778289 h 2807606"/>
              <a:gd name="connsiteX6" fmla="*/ 0 w 4087667"/>
              <a:gd name="connsiteY6" fmla="*/ 2807606 h 28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7667" h="2807606">
                <a:moveTo>
                  <a:pt x="0" y="0"/>
                </a:moveTo>
                <a:lnTo>
                  <a:pt x="4087667" y="0"/>
                </a:lnTo>
                <a:lnTo>
                  <a:pt x="4010857" y="214149"/>
                </a:lnTo>
                <a:cubicBezTo>
                  <a:pt x="3807800" y="655648"/>
                  <a:pt x="3381774" y="992582"/>
                  <a:pt x="2903675" y="1136722"/>
                </a:cubicBezTo>
                <a:cubicBezTo>
                  <a:pt x="1943864" y="1445962"/>
                  <a:pt x="1332556" y="840840"/>
                  <a:pt x="874776" y="1138774"/>
                </a:cubicBezTo>
                <a:cubicBezTo>
                  <a:pt x="150157" y="1608686"/>
                  <a:pt x="380341" y="2272328"/>
                  <a:pt x="23797" y="2778289"/>
                </a:cubicBezTo>
                <a:lnTo>
                  <a:pt x="0" y="2807606"/>
                </a:lnTo>
                <a:close/>
              </a:path>
            </a:pathLst>
          </a:custGeom>
          <a:solidFill>
            <a:srgbClr val="C2C2FB"/>
          </a:solidFill>
          <a:ln w="1338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ID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Freeform 54">
            <a:extLst>
              <a:ext uri="{FF2B5EF4-FFF2-40B4-BE49-F238E27FC236}">
                <a16:creationId xmlns:a16="http://schemas.microsoft.com/office/drawing/2014/main" id="{384DE772-0D89-477A-8323-F22FA4D15D5A}"/>
              </a:ext>
            </a:extLst>
          </p:cNvPr>
          <p:cNvSpPr/>
          <p:nvPr/>
        </p:nvSpPr>
        <p:spPr>
          <a:xfrm flipH="1">
            <a:off x="10205665" y="-216072"/>
            <a:ext cx="2409782" cy="950187"/>
          </a:xfrm>
          <a:custGeom>
            <a:avLst/>
            <a:gdLst>
              <a:gd name="connsiteX0" fmla="*/ 0 w 1666825"/>
              <a:gd name="connsiteY0" fmla="*/ 0 h 657236"/>
              <a:gd name="connsiteX1" fmla="*/ 1666825 w 1666825"/>
              <a:gd name="connsiteY1" fmla="*/ 0 h 657236"/>
              <a:gd name="connsiteX2" fmla="*/ 1666598 w 1666825"/>
              <a:gd name="connsiteY2" fmla="*/ 153 h 657236"/>
              <a:gd name="connsiteX3" fmla="*/ 1533156 w 1666825"/>
              <a:gd name="connsiteY3" fmla="*/ 136670 h 657236"/>
              <a:gd name="connsiteX4" fmla="*/ 1140543 w 1666825"/>
              <a:gd name="connsiteY4" fmla="*/ 621748 h 657236"/>
              <a:gd name="connsiteX5" fmla="*/ 937315 w 1666825"/>
              <a:gd name="connsiteY5" fmla="*/ 497085 h 657236"/>
              <a:gd name="connsiteX6" fmla="*/ 556429 w 1666825"/>
              <a:gd name="connsiteY6" fmla="*/ 647260 h 657236"/>
              <a:gd name="connsiteX7" fmla="*/ 140651 w 1666825"/>
              <a:gd name="connsiteY7" fmla="*/ 481246 h 657236"/>
              <a:gd name="connsiteX8" fmla="*/ 45432 w 1666825"/>
              <a:gd name="connsiteY8" fmla="*/ 381012 h 657236"/>
              <a:gd name="connsiteX9" fmla="*/ 0 w 1666825"/>
              <a:gd name="connsiteY9" fmla="*/ 324641 h 6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6825" h="657236">
                <a:moveTo>
                  <a:pt x="0" y="0"/>
                </a:moveTo>
                <a:lnTo>
                  <a:pt x="1666825" y="0"/>
                </a:lnTo>
                <a:lnTo>
                  <a:pt x="1666598" y="153"/>
                </a:lnTo>
                <a:cubicBezTo>
                  <a:pt x="1616435" y="39369"/>
                  <a:pt x="1571481" y="85831"/>
                  <a:pt x="1533156" y="136670"/>
                </a:cubicBezTo>
                <a:cubicBezTo>
                  <a:pt x="1444675" y="253381"/>
                  <a:pt x="1375358" y="715871"/>
                  <a:pt x="1140543" y="621748"/>
                </a:cubicBezTo>
                <a:cubicBezTo>
                  <a:pt x="1065506" y="591240"/>
                  <a:pt x="1014952" y="517888"/>
                  <a:pt x="937315" y="497085"/>
                </a:cubicBezTo>
                <a:cubicBezTo>
                  <a:pt x="801450" y="460680"/>
                  <a:pt x="691087" y="610531"/>
                  <a:pt x="556429" y="647260"/>
                </a:cubicBezTo>
                <a:cubicBezTo>
                  <a:pt x="404613" y="689795"/>
                  <a:pt x="252161" y="589136"/>
                  <a:pt x="140651" y="481246"/>
                </a:cubicBezTo>
                <a:cubicBezTo>
                  <a:pt x="107491" y="449121"/>
                  <a:pt x="75743" y="415667"/>
                  <a:pt x="45432" y="381012"/>
                </a:cubicBezTo>
                <a:lnTo>
                  <a:pt x="0" y="32464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5BA483-C1AC-4E02-817F-6A6B961A341B}"/>
              </a:ext>
            </a:extLst>
          </p:cNvPr>
          <p:cNvSpPr/>
          <p:nvPr/>
        </p:nvSpPr>
        <p:spPr>
          <a:xfrm>
            <a:off x="4031780" y="1460761"/>
            <a:ext cx="4128438" cy="188180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PHẢN ỨNG OXI HÓA – KHỬ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90E1D1-AF26-4256-A7E3-917002F9527C}"/>
              </a:ext>
            </a:extLst>
          </p:cNvPr>
          <p:cNvSpPr/>
          <p:nvPr/>
        </p:nvSpPr>
        <p:spPr>
          <a:xfrm>
            <a:off x="410817" y="999559"/>
            <a:ext cx="3366053" cy="92240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(1)…………… electron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4709654-4FD7-45ED-B0FC-7D09E12DBDD7}"/>
              </a:ext>
            </a:extLst>
          </p:cNvPr>
          <p:cNvSpPr/>
          <p:nvPr/>
        </p:nvSpPr>
        <p:spPr>
          <a:xfrm>
            <a:off x="8415128" y="903570"/>
            <a:ext cx="3366053" cy="1457919"/>
          </a:xfrm>
          <a:prstGeom prst="round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(3)………………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2CD188B-E55A-41F8-B349-0D64F6DE697D}"/>
              </a:ext>
            </a:extLst>
          </p:cNvPr>
          <p:cNvSpPr/>
          <p:nvPr/>
        </p:nvSpPr>
        <p:spPr>
          <a:xfrm>
            <a:off x="410817" y="3061473"/>
            <a:ext cx="3366053" cy="922407"/>
          </a:xfrm>
          <a:prstGeom prst="roundRect">
            <a:avLst/>
          </a:prstGeom>
          <a:noFill/>
          <a:ln w="28575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(2)…………… electron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1B25B74-E2FC-46FD-AB50-FB6EE7B52D1B}"/>
              </a:ext>
            </a:extLst>
          </p:cNvPr>
          <p:cNvSpPr/>
          <p:nvPr/>
        </p:nvSpPr>
        <p:spPr>
          <a:xfrm>
            <a:off x="8415130" y="3027542"/>
            <a:ext cx="3366053" cy="1173397"/>
          </a:xfrm>
          <a:prstGeom prst="round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(4)………………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2A1261-567B-4F72-B41E-11459D3AF38A}"/>
              </a:ext>
            </a:extLst>
          </p:cNvPr>
          <p:cNvSpPr/>
          <p:nvPr/>
        </p:nvSpPr>
        <p:spPr>
          <a:xfrm>
            <a:off x="1047357" y="4593387"/>
            <a:ext cx="10363199" cy="17890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eletron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(5) ………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eletron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A0DCEBD-34F5-4082-BCF2-BA478C5C638A}"/>
              </a:ext>
            </a:extLst>
          </p:cNvPr>
          <p:cNvCxnSpPr>
            <a:stCxn id="2" idx="3"/>
            <a:endCxn id="68" idx="3"/>
          </p:cNvCxnSpPr>
          <p:nvPr/>
        </p:nvCxnSpPr>
        <p:spPr>
          <a:xfrm rot="5400000">
            <a:off x="3978777" y="2865078"/>
            <a:ext cx="455692" cy="859506"/>
          </a:xfrm>
          <a:prstGeom prst="bentConnector2">
            <a:avLst/>
          </a:prstGeom>
          <a:ln w="28575">
            <a:solidFill>
              <a:srgbClr val="66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46C667C-0446-49D5-ADEF-3AD6A21D97E2}"/>
              </a:ext>
            </a:extLst>
          </p:cNvPr>
          <p:cNvCxnSpPr>
            <a:cxnSpLocks/>
            <a:stCxn id="2" idx="5"/>
            <a:endCxn id="69" idx="1"/>
          </p:cNvCxnSpPr>
          <p:nvPr/>
        </p:nvCxnSpPr>
        <p:spPr>
          <a:xfrm rot="16200000" flipH="1">
            <a:off x="7711748" y="2910859"/>
            <a:ext cx="547256" cy="859508"/>
          </a:xfrm>
          <a:prstGeom prst="bentConnector2">
            <a:avLst/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33261A-AA4E-4E3E-B940-3FED0453C119}"/>
              </a:ext>
            </a:extLst>
          </p:cNvPr>
          <p:cNvCxnSpPr>
            <a:stCxn id="2" idx="4"/>
          </p:cNvCxnSpPr>
          <p:nvPr/>
        </p:nvCxnSpPr>
        <p:spPr>
          <a:xfrm>
            <a:off x="6095999" y="3342570"/>
            <a:ext cx="0" cy="12508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F5EFD29-956C-49BA-AB76-0AE49F2F6D02}"/>
              </a:ext>
            </a:extLst>
          </p:cNvPr>
          <p:cNvSpPr txBox="1"/>
          <p:nvPr/>
        </p:nvSpPr>
        <p:spPr>
          <a:xfrm>
            <a:off x="2702414" y="209944"/>
            <a:ext cx="770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F3E93-DCC5-48EB-96DE-F96CD4776D84}"/>
              </a:ext>
            </a:extLst>
          </p:cNvPr>
          <p:cNvSpPr txBox="1"/>
          <p:nvPr/>
        </p:nvSpPr>
        <p:spPr>
          <a:xfrm>
            <a:off x="1965278" y="943108"/>
            <a:ext cx="117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13C6E-B133-49B7-8F41-2D3C31238B97}"/>
              </a:ext>
            </a:extLst>
          </p:cNvPr>
          <p:cNvSpPr txBox="1"/>
          <p:nvPr/>
        </p:nvSpPr>
        <p:spPr>
          <a:xfrm>
            <a:off x="2173408" y="2996492"/>
            <a:ext cx="117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3B01AF-CA95-4A29-AEA3-4DF9E75ABF5C}"/>
              </a:ext>
            </a:extLst>
          </p:cNvPr>
          <p:cNvSpPr txBox="1"/>
          <p:nvPr/>
        </p:nvSpPr>
        <p:spPr>
          <a:xfrm>
            <a:off x="9819911" y="1342671"/>
            <a:ext cx="148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1B6974-71CC-4BCD-BAB5-11D74D26BEB7}"/>
              </a:ext>
            </a:extLst>
          </p:cNvPr>
          <p:cNvSpPr txBox="1"/>
          <p:nvPr/>
        </p:nvSpPr>
        <p:spPr>
          <a:xfrm>
            <a:off x="9591124" y="3342570"/>
            <a:ext cx="181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99BE06-22DC-4F4E-B094-D9D834A810EC}"/>
              </a:ext>
            </a:extLst>
          </p:cNvPr>
          <p:cNvSpPr txBox="1"/>
          <p:nvPr/>
        </p:nvSpPr>
        <p:spPr>
          <a:xfrm>
            <a:off x="6003840" y="5371709"/>
            <a:ext cx="45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7626576-50AB-4028-B52B-FFB6398E898E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2168242"/>
            <a:chExt cx="713358" cy="713358"/>
          </a:xfrm>
        </p:grpSpPr>
        <p:sp>
          <p:nvSpPr>
            <p:cNvPr id="5" name="Flowchart: Connector 21">
              <a:extLst>
                <a:ext uri="{FF2B5EF4-FFF2-40B4-BE49-F238E27FC236}">
                  <a16:creationId xmlns:a16="http://schemas.microsoft.com/office/drawing/2014/main" id="{39E06EBB-E90A-4898-A6CE-173455AEB282}"/>
                </a:ext>
              </a:extLst>
            </p:cNvPr>
            <p:cNvSpPr/>
            <p:nvPr/>
          </p:nvSpPr>
          <p:spPr>
            <a:xfrm>
              <a:off x="5384682" y="2168242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5794BEF8-2AE3-402F-B4CE-F30899A62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2352050"/>
              <a:ext cx="345743" cy="345743"/>
            </a:xfrm>
            <a:custGeom>
              <a:avLst/>
              <a:gdLst>
                <a:gd name="connsiteX0" fmla="*/ 474017 w 514350"/>
                <a:gd name="connsiteY0" fmla="*/ 243036 h 514189"/>
                <a:gd name="connsiteX1" fmla="*/ 474017 w 514350"/>
                <a:gd name="connsiteY1" fmla="*/ 284209 h 514189"/>
                <a:gd name="connsiteX2" fmla="*/ 494101 w 514350"/>
                <a:gd name="connsiteY2" fmla="*/ 304297 h 514189"/>
                <a:gd name="connsiteX3" fmla="*/ 514185 w 514350"/>
                <a:gd name="connsiteY3" fmla="*/ 284209 h 514189"/>
                <a:gd name="connsiteX4" fmla="*/ 514185 w 514350"/>
                <a:gd name="connsiteY4" fmla="*/ 161727 h 514189"/>
                <a:gd name="connsiteX5" fmla="*/ 433845 w 514350"/>
                <a:gd name="connsiteY5" fmla="*/ 81384 h 514189"/>
                <a:gd name="connsiteX6" fmla="*/ 347404 w 514350"/>
                <a:gd name="connsiteY6" fmla="*/ 81384 h 514189"/>
                <a:gd name="connsiteX7" fmla="*/ 347404 w 514350"/>
                <a:gd name="connsiteY7" fmla="*/ 55198 h 514189"/>
                <a:gd name="connsiteX8" fmla="*/ 292206 w 514350"/>
                <a:gd name="connsiteY8" fmla="*/ 0 h 514189"/>
                <a:gd name="connsiteX9" fmla="*/ 221979 w 514350"/>
                <a:gd name="connsiteY9" fmla="*/ 0 h 514189"/>
                <a:gd name="connsiteX10" fmla="*/ 166782 w 514350"/>
                <a:gd name="connsiteY10" fmla="*/ 55198 h 514189"/>
                <a:gd name="connsiteX11" fmla="*/ 166782 w 514350"/>
                <a:gd name="connsiteY11" fmla="*/ 81384 h 514189"/>
                <a:gd name="connsiteX12" fmla="*/ 80340 w 514350"/>
                <a:gd name="connsiteY12" fmla="*/ 81384 h 514189"/>
                <a:gd name="connsiteX13" fmla="*/ 0 w 514350"/>
                <a:gd name="connsiteY13" fmla="*/ 161723 h 514189"/>
                <a:gd name="connsiteX14" fmla="*/ 0 w 514350"/>
                <a:gd name="connsiteY14" fmla="*/ 395718 h 514189"/>
                <a:gd name="connsiteX15" fmla="*/ 80340 w 514350"/>
                <a:gd name="connsiteY15" fmla="*/ 476062 h 514189"/>
                <a:gd name="connsiteX16" fmla="*/ 250064 w 514350"/>
                <a:gd name="connsiteY16" fmla="*/ 476062 h 514189"/>
                <a:gd name="connsiteX17" fmla="*/ 270148 w 514350"/>
                <a:gd name="connsiteY17" fmla="*/ 455974 h 514189"/>
                <a:gd name="connsiteX18" fmla="*/ 250064 w 514350"/>
                <a:gd name="connsiteY18" fmla="*/ 435890 h 514189"/>
                <a:gd name="connsiteX19" fmla="*/ 80340 w 514350"/>
                <a:gd name="connsiteY19" fmla="*/ 435890 h 514189"/>
                <a:gd name="connsiteX20" fmla="*/ 40172 w 514350"/>
                <a:gd name="connsiteY20" fmla="*/ 395718 h 514189"/>
                <a:gd name="connsiteX21" fmla="*/ 40172 w 514350"/>
                <a:gd name="connsiteY21" fmla="*/ 243036 h 514189"/>
                <a:gd name="connsiteX22" fmla="*/ 238013 w 514350"/>
                <a:gd name="connsiteY22" fmla="*/ 243036 h 514189"/>
                <a:gd name="connsiteX23" fmla="*/ 238013 w 514350"/>
                <a:gd name="connsiteY23" fmla="*/ 273201 h 514189"/>
                <a:gd name="connsiteX24" fmla="*/ 258097 w 514350"/>
                <a:gd name="connsiteY24" fmla="*/ 293285 h 514189"/>
                <a:gd name="connsiteX25" fmla="*/ 278181 w 514350"/>
                <a:gd name="connsiteY25" fmla="*/ 273201 h 514189"/>
                <a:gd name="connsiteX26" fmla="*/ 278181 w 514350"/>
                <a:gd name="connsiteY26" fmla="*/ 243036 h 514189"/>
                <a:gd name="connsiteX27" fmla="*/ 206953 w 514350"/>
                <a:gd name="connsiteY27" fmla="*/ 55198 h 514189"/>
                <a:gd name="connsiteX28" fmla="*/ 221979 w 514350"/>
                <a:gd name="connsiteY28" fmla="*/ 40172 h 514189"/>
                <a:gd name="connsiteX29" fmla="*/ 292206 w 514350"/>
                <a:gd name="connsiteY29" fmla="*/ 40172 h 514189"/>
                <a:gd name="connsiteX30" fmla="*/ 307232 w 514350"/>
                <a:gd name="connsiteY30" fmla="*/ 55198 h 514189"/>
                <a:gd name="connsiteX31" fmla="*/ 307232 w 514350"/>
                <a:gd name="connsiteY31" fmla="*/ 81384 h 514189"/>
                <a:gd name="connsiteX32" fmla="*/ 206953 w 514350"/>
                <a:gd name="connsiteY32" fmla="*/ 81384 h 514189"/>
                <a:gd name="connsiteX33" fmla="*/ 40172 w 514350"/>
                <a:gd name="connsiteY33" fmla="*/ 161727 h 514189"/>
                <a:gd name="connsiteX34" fmla="*/ 80340 w 514350"/>
                <a:gd name="connsiteY34" fmla="*/ 121555 h 514189"/>
                <a:gd name="connsiteX35" fmla="*/ 433845 w 514350"/>
                <a:gd name="connsiteY35" fmla="*/ 121555 h 514189"/>
                <a:gd name="connsiteX36" fmla="*/ 474017 w 514350"/>
                <a:gd name="connsiteY36" fmla="*/ 161727 h 514189"/>
                <a:gd name="connsiteX37" fmla="*/ 474017 w 514350"/>
                <a:gd name="connsiteY37" fmla="*/ 202864 h 514189"/>
                <a:gd name="connsiteX38" fmla="*/ 40172 w 514350"/>
                <a:gd name="connsiteY38" fmla="*/ 202864 h 514189"/>
                <a:gd name="connsiteX39" fmla="*/ 508468 w 514350"/>
                <a:gd name="connsiteY39" fmla="*/ 479900 h 514189"/>
                <a:gd name="connsiteX40" fmla="*/ 462198 w 514350"/>
                <a:gd name="connsiteY40" fmla="*/ 433630 h 514189"/>
                <a:gd name="connsiteX41" fmla="*/ 476023 w 514350"/>
                <a:gd name="connsiteY41" fmla="*/ 385641 h 514189"/>
                <a:gd name="connsiteX42" fmla="*/ 385641 w 514350"/>
                <a:gd name="connsiteY42" fmla="*/ 295255 h 514189"/>
                <a:gd name="connsiteX43" fmla="*/ 295255 w 514350"/>
                <a:gd name="connsiteY43" fmla="*/ 385641 h 514189"/>
                <a:gd name="connsiteX44" fmla="*/ 385641 w 514350"/>
                <a:gd name="connsiteY44" fmla="*/ 476026 h 514189"/>
                <a:gd name="connsiteX45" fmla="*/ 433830 w 514350"/>
                <a:gd name="connsiteY45" fmla="*/ 462072 h 514189"/>
                <a:gd name="connsiteX46" fmla="*/ 480061 w 514350"/>
                <a:gd name="connsiteY46" fmla="*/ 508303 h 514189"/>
                <a:gd name="connsiteX47" fmla="*/ 494266 w 514350"/>
                <a:gd name="connsiteY47" fmla="*/ 514189 h 514189"/>
                <a:gd name="connsiteX48" fmla="*/ 508468 w 514350"/>
                <a:gd name="connsiteY48" fmla="*/ 508303 h 514189"/>
                <a:gd name="connsiteX49" fmla="*/ 508468 w 514350"/>
                <a:gd name="connsiteY49" fmla="*/ 479900 h 514189"/>
                <a:gd name="connsiteX50" fmla="*/ 335427 w 514350"/>
                <a:gd name="connsiteY50" fmla="*/ 385641 h 514189"/>
                <a:gd name="connsiteX51" fmla="*/ 385641 w 514350"/>
                <a:gd name="connsiteY51" fmla="*/ 335427 h 514189"/>
                <a:gd name="connsiteX52" fmla="*/ 435855 w 514350"/>
                <a:gd name="connsiteY52" fmla="*/ 385641 h 514189"/>
                <a:gd name="connsiteX53" fmla="*/ 385641 w 514350"/>
                <a:gd name="connsiteY53" fmla="*/ 435855 h 514189"/>
                <a:gd name="connsiteX54" fmla="*/ 335427 w 514350"/>
                <a:gd name="connsiteY54" fmla="*/ 385641 h 5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14350" h="514189">
                  <a:moveTo>
                    <a:pt x="474017" y="243036"/>
                  </a:moveTo>
                  <a:lnTo>
                    <a:pt x="474017" y="284209"/>
                  </a:lnTo>
                  <a:cubicBezTo>
                    <a:pt x="474017" y="295302"/>
                    <a:pt x="483008" y="304297"/>
                    <a:pt x="494101" y="304297"/>
                  </a:cubicBezTo>
                  <a:cubicBezTo>
                    <a:pt x="505195" y="304297"/>
                    <a:pt x="514185" y="295302"/>
                    <a:pt x="514185" y="284209"/>
                  </a:cubicBezTo>
                  <a:lnTo>
                    <a:pt x="514185" y="161727"/>
                  </a:lnTo>
                  <a:cubicBezTo>
                    <a:pt x="514185" y="117427"/>
                    <a:pt x="478146" y="81384"/>
                    <a:pt x="433845" y="81384"/>
                  </a:cubicBezTo>
                  <a:lnTo>
                    <a:pt x="347404" y="81384"/>
                  </a:lnTo>
                  <a:lnTo>
                    <a:pt x="347404" y="55198"/>
                  </a:lnTo>
                  <a:cubicBezTo>
                    <a:pt x="347404" y="24762"/>
                    <a:pt x="322642" y="0"/>
                    <a:pt x="292206" y="0"/>
                  </a:cubicBezTo>
                  <a:lnTo>
                    <a:pt x="221979" y="0"/>
                  </a:lnTo>
                  <a:cubicBezTo>
                    <a:pt x="191543" y="0"/>
                    <a:pt x="166782" y="24762"/>
                    <a:pt x="166782" y="55198"/>
                  </a:cubicBezTo>
                  <a:lnTo>
                    <a:pt x="166782" y="81384"/>
                  </a:lnTo>
                  <a:lnTo>
                    <a:pt x="80340" y="81384"/>
                  </a:lnTo>
                  <a:cubicBezTo>
                    <a:pt x="36040" y="81384"/>
                    <a:pt x="0" y="117423"/>
                    <a:pt x="0" y="161723"/>
                  </a:cubicBezTo>
                  <a:lnTo>
                    <a:pt x="0" y="395718"/>
                  </a:lnTo>
                  <a:cubicBezTo>
                    <a:pt x="0" y="440018"/>
                    <a:pt x="36040" y="476062"/>
                    <a:pt x="80340" y="476062"/>
                  </a:cubicBezTo>
                  <a:lnTo>
                    <a:pt x="250064" y="476062"/>
                  </a:lnTo>
                  <a:cubicBezTo>
                    <a:pt x="261158" y="476062"/>
                    <a:pt x="270148" y="467068"/>
                    <a:pt x="270148" y="455974"/>
                  </a:cubicBezTo>
                  <a:cubicBezTo>
                    <a:pt x="270148" y="444884"/>
                    <a:pt x="261158" y="435890"/>
                    <a:pt x="250064" y="435890"/>
                  </a:cubicBezTo>
                  <a:lnTo>
                    <a:pt x="80340" y="435890"/>
                  </a:lnTo>
                  <a:cubicBezTo>
                    <a:pt x="58192" y="435890"/>
                    <a:pt x="40172" y="417870"/>
                    <a:pt x="40172" y="395718"/>
                  </a:cubicBezTo>
                  <a:lnTo>
                    <a:pt x="40172" y="243036"/>
                  </a:lnTo>
                  <a:lnTo>
                    <a:pt x="238013" y="243036"/>
                  </a:lnTo>
                  <a:lnTo>
                    <a:pt x="238013" y="273201"/>
                  </a:lnTo>
                  <a:cubicBezTo>
                    <a:pt x="238013" y="284291"/>
                    <a:pt x="247004" y="293285"/>
                    <a:pt x="258097" y="293285"/>
                  </a:cubicBezTo>
                  <a:cubicBezTo>
                    <a:pt x="269191" y="293285"/>
                    <a:pt x="278181" y="284291"/>
                    <a:pt x="278181" y="273201"/>
                  </a:cubicBezTo>
                  <a:lnTo>
                    <a:pt x="278181" y="243036"/>
                  </a:lnTo>
                  <a:close/>
                  <a:moveTo>
                    <a:pt x="206953" y="55198"/>
                  </a:moveTo>
                  <a:cubicBezTo>
                    <a:pt x="206953" y="46914"/>
                    <a:pt x="213695" y="40172"/>
                    <a:pt x="221979" y="40172"/>
                  </a:cubicBezTo>
                  <a:lnTo>
                    <a:pt x="292206" y="40172"/>
                  </a:lnTo>
                  <a:cubicBezTo>
                    <a:pt x="300490" y="40172"/>
                    <a:pt x="307232" y="46910"/>
                    <a:pt x="307232" y="55198"/>
                  </a:cubicBezTo>
                  <a:lnTo>
                    <a:pt x="307232" y="81384"/>
                  </a:lnTo>
                  <a:lnTo>
                    <a:pt x="206953" y="81384"/>
                  </a:lnTo>
                  <a:close/>
                  <a:moveTo>
                    <a:pt x="40172" y="161727"/>
                  </a:moveTo>
                  <a:cubicBezTo>
                    <a:pt x="40172" y="139575"/>
                    <a:pt x="58192" y="121555"/>
                    <a:pt x="80340" y="121555"/>
                  </a:cubicBezTo>
                  <a:lnTo>
                    <a:pt x="433845" y="121555"/>
                  </a:lnTo>
                  <a:cubicBezTo>
                    <a:pt x="455994" y="121555"/>
                    <a:pt x="474017" y="139575"/>
                    <a:pt x="474017" y="161727"/>
                  </a:cubicBezTo>
                  <a:lnTo>
                    <a:pt x="474017" y="202864"/>
                  </a:lnTo>
                  <a:lnTo>
                    <a:pt x="40172" y="202864"/>
                  </a:lnTo>
                  <a:close/>
                  <a:moveTo>
                    <a:pt x="508468" y="479900"/>
                  </a:moveTo>
                  <a:lnTo>
                    <a:pt x="462198" y="433630"/>
                  </a:lnTo>
                  <a:cubicBezTo>
                    <a:pt x="470953" y="419715"/>
                    <a:pt x="476023" y="403260"/>
                    <a:pt x="476023" y="385641"/>
                  </a:cubicBezTo>
                  <a:cubicBezTo>
                    <a:pt x="476023" y="335804"/>
                    <a:pt x="435478" y="295255"/>
                    <a:pt x="385641" y="295255"/>
                  </a:cubicBezTo>
                  <a:cubicBezTo>
                    <a:pt x="335804" y="295255"/>
                    <a:pt x="295255" y="335804"/>
                    <a:pt x="295255" y="385641"/>
                  </a:cubicBezTo>
                  <a:cubicBezTo>
                    <a:pt x="295255" y="435478"/>
                    <a:pt x="335804" y="476026"/>
                    <a:pt x="385641" y="476026"/>
                  </a:cubicBezTo>
                  <a:cubicBezTo>
                    <a:pt x="403343" y="476026"/>
                    <a:pt x="419871" y="470905"/>
                    <a:pt x="433830" y="462072"/>
                  </a:cubicBezTo>
                  <a:lnTo>
                    <a:pt x="480061" y="508303"/>
                  </a:lnTo>
                  <a:cubicBezTo>
                    <a:pt x="483985" y="512227"/>
                    <a:pt x="489125" y="514189"/>
                    <a:pt x="494266" y="514189"/>
                  </a:cubicBezTo>
                  <a:cubicBezTo>
                    <a:pt x="499407" y="514189"/>
                    <a:pt x="504543" y="512227"/>
                    <a:pt x="508468" y="508303"/>
                  </a:cubicBezTo>
                  <a:cubicBezTo>
                    <a:pt x="516312" y="500458"/>
                    <a:pt x="516312" y="487744"/>
                    <a:pt x="508468" y="479900"/>
                  </a:cubicBezTo>
                  <a:close/>
                  <a:moveTo>
                    <a:pt x="335427" y="385641"/>
                  </a:moveTo>
                  <a:cubicBezTo>
                    <a:pt x="335427" y="357952"/>
                    <a:pt x="357952" y="335427"/>
                    <a:pt x="385641" y="335427"/>
                  </a:cubicBezTo>
                  <a:cubicBezTo>
                    <a:pt x="413326" y="335427"/>
                    <a:pt x="435855" y="357952"/>
                    <a:pt x="435855" y="385641"/>
                  </a:cubicBezTo>
                  <a:cubicBezTo>
                    <a:pt x="435855" y="413330"/>
                    <a:pt x="413326" y="435855"/>
                    <a:pt x="385641" y="435855"/>
                  </a:cubicBezTo>
                  <a:cubicBezTo>
                    <a:pt x="357952" y="435855"/>
                    <a:pt x="335427" y="413326"/>
                    <a:pt x="335427" y="385641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2" name="Freeform 20">
            <a:extLst>
              <a:ext uri="{FF2B5EF4-FFF2-40B4-BE49-F238E27FC236}">
                <a16:creationId xmlns:a16="http://schemas.microsoft.com/office/drawing/2014/main" id="{F5F410E0-D9A2-4A02-B08F-F80CFE6EE299}"/>
              </a:ext>
            </a:extLst>
          </p:cNvPr>
          <p:cNvSpPr/>
          <p:nvPr/>
        </p:nvSpPr>
        <p:spPr>
          <a:xfrm flipH="1">
            <a:off x="9644994" y="0"/>
            <a:ext cx="2548593" cy="1750496"/>
          </a:xfrm>
          <a:custGeom>
            <a:avLst/>
            <a:gdLst>
              <a:gd name="connsiteX0" fmla="*/ 0 w 4087667"/>
              <a:gd name="connsiteY0" fmla="*/ 0 h 2807606"/>
              <a:gd name="connsiteX1" fmla="*/ 4087667 w 4087667"/>
              <a:gd name="connsiteY1" fmla="*/ 0 h 2807606"/>
              <a:gd name="connsiteX2" fmla="*/ 4010857 w 4087667"/>
              <a:gd name="connsiteY2" fmla="*/ 214149 h 2807606"/>
              <a:gd name="connsiteX3" fmla="*/ 2903675 w 4087667"/>
              <a:gd name="connsiteY3" fmla="*/ 1136722 h 2807606"/>
              <a:gd name="connsiteX4" fmla="*/ 874776 w 4087667"/>
              <a:gd name="connsiteY4" fmla="*/ 1138774 h 2807606"/>
              <a:gd name="connsiteX5" fmla="*/ 23797 w 4087667"/>
              <a:gd name="connsiteY5" fmla="*/ 2778289 h 2807606"/>
              <a:gd name="connsiteX6" fmla="*/ 0 w 4087667"/>
              <a:gd name="connsiteY6" fmla="*/ 2807606 h 28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7667" h="2807606">
                <a:moveTo>
                  <a:pt x="0" y="0"/>
                </a:moveTo>
                <a:lnTo>
                  <a:pt x="4087667" y="0"/>
                </a:lnTo>
                <a:lnTo>
                  <a:pt x="4010857" y="214149"/>
                </a:lnTo>
                <a:cubicBezTo>
                  <a:pt x="3807800" y="655648"/>
                  <a:pt x="3381774" y="992582"/>
                  <a:pt x="2903675" y="1136722"/>
                </a:cubicBezTo>
                <a:cubicBezTo>
                  <a:pt x="1943864" y="1445962"/>
                  <a:pt x="1332556" y="840840"/>
                  <a:pt x="874776" y="1138774"/>
                </a:cubicBezTo>
                <a:cubicBezTo>
                  <a:pt x="150157" y="1608686"/>
                  <a:pt x="380341" y="2272328"/>
                  <a:pt x="23797" y="2778289"/>
                </a:cubicBezTo>
                <a:lnTo>
                  <a:pt x="0" y="2807606"/>
                </a:lnTo>
                <a:close/>
              </a:path>
            </a:pathLst>
          </a:custGeom>
          <a:solidFill>
            <a:srgbClr val="DBDBFD"/>
          </a:solidFill>
          <a:ln w="1338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F60AB27-C43A-48D6-9F79-02CD5052C9A7}"/>
              </a:ext>
            </a:extLst>
          </p:cNvPr>
          <p:cNvSpPr/>
          <p:nvPr/>
        </p:nvSpPr>
        <p:spPr>
          <a:xfrm>
            <a:off x="734618" y="1858136"/>
            <a:ext cx="2673832" cy="330071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29EC3B8-4730-428D-91DC-CF7D7CF5A7F6}"/>
              </a:ext>
            </a:extLst>
          </p:cNvPr>
          <p:cNvSpPr/>
          <p:nvPr/>
        </p:nvSpPr>
        <p:spPr>
          <a:xfrm>
            <a:off x="3573288" y="1858137"/>
            <a:ext cx="2673832" cy="24479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E6767952-9C11-496E-94DA-E6E6C21F75EE}"/>
              </a:ext>
            </a:extLst>
          </p:cNvPr>
          <p:cNvSpPr/>
          <p:nvPr/>
        </p:nvSpPr>
        <p:spPr>
          <a:xfrm>
            <a:off x="6411958" y="1858136"/>
            <a:ext cx="2673832" cy="46023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6AB9DC3B-B403-4EF7-B4C0-DB07A5499B4B}"/>
              </a:ext>
            </a:extLst>
          </p:cNvPr>
          <p:cNvSpPr/>
          <p:nvPr/>
        </p:nvSpPr>
        <p:spPr>
          <a:xfrm>
            <a:off x="9250628" y="1858137"/>
            <a:ext cx="2673832" cy="36374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5" name="TextBox 23">
            <a:extLst>
              <a:ext uri="{FF2B5EF4-FFF2-40B4-BE49-F238E27FC236}">
                <a16:creationId xmlns:a16="http://schemas.microsoft.com/office/drawing/2014/main" id="{678416F6-65BA-43C8-944C-3ECE9BC44405}"/>
              </a:ext>
            </a:extLst>
          </p:cNvPr>
          <p:cNvSpPr txBox="1"/>
          <p:nvPr/>
        </p:nvSpPr>
        <p:spPr>
          <a:xfrm>
            <a:off x="1374852" y="1863641"/>
            <a:ext cx="1334020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Bước</a:t>
            </a:r>
            <a:r>
              <a:rPr lang="en-US" altLang="zh-CN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1:</a:t>
            </a:r>
            <a:endParaRPr lang="zh-CN" altLang="en-US" sz="2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7" name="TextBox 23">
            <a:extLst>
              <a:ext uri="{FF2B5EF4-FFF2-40B4-BE49-F238E27FC236}">
                <a16:creationId xmlns:a16="http://schemas.microsoft.com/office/drawing/2014/main" id="{01370D18-F298-4675-B2AC-F5C5A900D1ED}"/>
              </a:ext>
            </a:extLst>
          </p:cNvPr>
          <p:cNvSpPr txBox="1"/>
          <p:nvPr/>
        </p:nvSpPr>
        <p:spPr>
          <a:xfrm>
            <a:off x="7082700" y="1864695"/>
            <a:ext cx="1334020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Bước</a:t>
            </a:r>
            <a:r>
              <a:rPr lang="en-US" altLang="zh-CN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3:</a:t>
            </a:r>
            <a:endParaRPr lang="zh-CN" altLang="en-US" sz="2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8" name="TextBox 23">
            <a:extLst>
              <a:ext uri="{FF2B5EF4-FFF2-40B4-BE49-F238E27FC236}">
                <a16:creationId xmlns:a16="http://schemas.microsoft.com/office/drawing/2014/main" id="{6AE7060A-30E5-4244-828A-58EEDB26E4E8}"/>
              </a:ext>
            </a:extLst>
          </p:cNvPr>
          <p:cNvSpPr txBox="1"/>
          <p:nvPr/>
        </p:nvSpPr>
        <p:spPr>
          <a:xfrm>
            <a:off x="9929615" y="1833919"/>
            <a:ext cx="1334020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Bước</a:t>
            </a:r>
            <a:r>
              <a:rPr lang="en-US" altLang="zh-CN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4:</a:t>
            </a:r>
            <a:endParaRPr lang="zh-CN" altLang="en-US" sz="2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561A2E0F-0135-419A-8048-8B440B3FD779}"/>
              </a:ext>
            </a:extLst>
          </p:cNvPr>
          <p:cNvSpPr/>
          <p:nvPr/>
        </p:nvSpPr>
        <p:spPr>
          <a:xfrm>
            <a:off x="714226" y="2490182"/>
            <a:ext cx="2723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Xác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định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thay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đổi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oxi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→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Xác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định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oxi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khử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5A087CEF-2FE7-425B-B28E-501BD16F6CA1}"/>
              </a:ext>
            </a:extLst>
          </p:cNvPr>
          <p:cNvSpPr/>
          <p:nvPr/>
        </p:nvSpPr>
        <p:spPr>
          <a:xfrm>
            <a:off x="3603008" y="2490182"/>
            <a:ext cx="2644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diễn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quá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trình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oxi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quá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trình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khử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FC5B6BD3-544E-4EF4-98A6-661485C6ED95}"/>
              </a:ext>
            </a:extLst>
          </p:cNvPr>
          <p:cNvSpPr/>
          <p:nvPr/>
        </p:nvSpPr>
        <p:spPr>
          <a:xfrm>
            <a:off x="6441678" y="2490182"/>
            <a:ext cx="26441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khử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oxi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tắc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eletron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eletron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897DF3FC-3A39-4B6E-837E-DEE6CD610F36}"/>
              </a:ext>
            </a:extLst>
          </p:cNvPr>
          <p:cNvSpPr/>
          <p:nvPr/>
        </p:nvSpPr>
        <p:spPr>
          <a:xfrm>
            <a:off x="9250628" y="2387082"/>
            <a:ext cx="26441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Đặt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oxi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khử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sơ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phản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ứng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→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vế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3" name="文本框 6">
            <a:extLst>
              <a:ext uri="{FF2B5EF4-FFF2-40B4-BE49-F238E27FC236}">
                <a16:creationId xmlns:a16="http://schemas.microsoft.com/office/drawing/2014/main" id="{8CD5F52F-BDFA-4AAF-8DD8-52238234FF2B}"/>
              </a:ext>
            </a:extLst>
          </p:cNvPr>
          <p:cNvSpPr txBox="1"/>
          <p:nvPr/>
        </p:nvSpPr>
        <p:spPr>
          <a:xfrm>
            <a:off x="1374852" y="288037"/>
            <a:ext cx="916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44" name="文本框 6">
            <a:extLst>
              <a:ext uri="{FF2B5EF4-FFF2-40B4-BE49-F238E27FC236}">
                <a16:creationId xmlns:a16="http://schemas.microsoft.com/office/drawing/2014/main" id="{B3B30BAF-29AC-4609-880B-6D4E64D762DA}"/>
              </a:ext>
            </a:extLst>
          </p:cNvPr>
          <p:cNvSpPr txBox="1"/>
          <p:nvPr/>
        </p:nvSpPr>
        <p:spPr>
          <a:xfrm>
            <a:off x="1286014" y="1028012"/>
            <a:ext cx="213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45" name="TextBox 23">
            <a:extLst>
              <a:ext uri="{FF2B5EF4-FFF2-40B4-BE49-F238E27FC236}">
                <a16:creationId xmlns:a16="http://schemas.microsoft.com/office/drawing/2014/main" id="{F7088A67-EF24-4FD5-AF86-5F874345B918}"/>
              </a:ext>
            </a:extLst>
          </p:cNvPr>
          <p:cNvSpPr txBox="1"/>
          <p:nvPr/>
        </p:nvSpPr>
        <p:spPr>
          <a:xfrm>
            <a:off x="4369715" y="1838785"/>
            <a:ext cx="1334020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Bước</a:t>
            </a:r>
            <a:r>
              <a:rPr lang="en-US" altLang="zh-CN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2:</a:t>
            </a:r>
            <a:endParaRPr lang="zh-CN" altLang="en-US" sz="2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28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76" grpId="0" animBg="1"/>
      <p:bldP spid="78" grpId="0" animBg="1"/>
      <p:bldP spid="95" grpId="0"/>
      <p:bldP spid="97" grpId="0"/>
      <p:bldP spid="98" grpId="0"/>
      <p:bldP spid="135" grpId="0"/>
      <p:bldP spid="136" grpId="0"/>
      <p:bldP spid="137" grpId="0"/>
      <p:bldP spid="138" grpId="0"/>
      <p:bldP spid="144" grpId="0"/>
      <p:bldP spid="1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7626576-50AB-4028-B52B-FFB6398E898E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2168242"/>
            <a:chExt cx="713358" cy="713358"/>
          </a:xfrm>
        </p:grpSpPr>
        <p:sp>
          <p:nvSpPr>
            <p:cNvPr id="5" name="Flowchart: Connector 21">
              <a:extLst>
                <a:ext uri="{FF2B5EF4-FFF2-40B4-BE49-F238E27FC236}">
                  <a16:creationId xmlns:a16="http://schemas.microsoft.com/office/drawing/2014/main" id="{39E06EBB-E90A-4898-A6CE-173455AEB282}"/>
                </a:ext>
              </a:extLst>
            </p:cNvPr>
            <p:cNvSpPr/>
            <p:nvPr/>
          </p:nvSpPr>
          <p:spPr>
            <a:xfrm>
              <a:off x="5384682" y="2168242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5794BEF8-2AE3-402F-B4CE-F30899A62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2352050"/>
              <a:ext cx="345743" cy="345743"/>
            </a:xfrm>
            <a:custGeom>
              <a:avLst/>
              <a:gdLst>
                <a:gd name="connsiteX0" fmla="*/ 474017 w 514350"/>
                <a:gd name="connsiteY0" fmla="*/ 243036 h 514189"/>
                <a:gd name="connsiteX1" fmla="*/ 474017 w 514350"/>
                <a:gd name="connsiteY1" fmla="*/ 284209 h 514189"/>
                <a:gd name="connsiteX2" fmla="*/ 494101 w 514350"/>
                <a:gd name="connsiteY2" fmla="*/ 304297 h 514189"/>
                <a:gd name="connsiteX3" fmla="*/ 514185 w 514350"/>
                <a:gd name="connsiteY3" fmla="*/ 284209 h 514189"/>
                <a:gd name="connsiteX4" fmla="*/ 514185 w 514350"/>
                <a:gd name="connsiteY4" fmla="*/ 161727 h 514189"/>
                <a:gd name="connsiteX5" fmla="*/ 433845 w 514350"/>
                <a:gd name="connsiteY5" fmla="*/ 81384 h 514189"/>
                <a:gd name="connsiteX6" fmla="*/ 347404 w 514350"/>
                <a:gd name="connsiteY6" fmla="*/ 81384 h 514189"/>
                <a:gd name="connsiteX7" fmla="*/ 347404 w 514350"/>
                <a:gd name="connsiteY7" fmla="*/ 55198 h 514189"/>
                <a:gd name="connsiteX8" fmla="*/ 292206 w 514350"/>
                <a:gd name="connsiteY8" fmla="*/ 0 h 514189"/>
                <a:gd name="connsiteX9" fmla="*/ 221979 w 514350"/>
                <a:gd name="connsiteY9" fmla="*/ 0 h 514189"/>
                <a:gd name="connsiteX10" fmla="*/ 166782 w 514350"/>
                <a:gd name="connsiteY10" fmla="*/ 55198 h 514189"/>
                <a:gd name="connsiteX11" fmla="*/ 166782 w 514350"/>
                <a:gd name="connsiteY11" fmla="*/ 81384 h 514189"/>
                <a:gd name="connsiteX12" fmla="*/ 80340 w 514350"/>
                <a:gd name="connsiteY12" fmla="*/ 81384 h 514189"/>
                <a:gd name="connsiteX13" fmla="*/ 0 w 514350"/>
                <a:gd name="connsiteY13" fmla="*/ 161723 h 514189"/>
                <a:gd name="connsiteX14" fmla="*/ 0 w 514350"/>
                <a:gd name="connsiteY14" fmla="*/ 395718 h 514189"/>
                <a:gd name="connsiteX15" fmla="*/ 80340 w 514350"/>
                <a:gd name="connsiteY15" fmla="*/ 476062 h 514189"/>
                <a:gd name="connsiteX16" fmla="*/ 250064 w 514350"/>
                <a:gd name="connsiteY16" fmla="*/ 476062 h 514189"/>
                <a:gd name="connsiteX17" fmla="*/ 270148 w 514350"/>
                <a:gd name="connsiteY17" fmla="*/ 455974 h 514189"/>
                <a:gd name="connsiteX18" fmla="*/ 250064 w 514350"/>
                <a:gd name="connsiteY18" fmla="*/ 435890 h 514189"/>
                <a:gd name="connsiteX19" fmla="*/ 80340 w 514350"/>
                <a:gd name="connsiteY19" fmla="*/ 435890 h 514189"/>
                <a:gd name="connsiteX20" fmla="*/ 40172 w 514350"/>
                <a:gd name="connsiteY20" fmla="*/ 395718 h 514189"/>
                <a:gd name="connsiteX21" fmla="*/ 40172 w 514350"/>
                <a:gd name="connsiteY21" fmla="*/ 243036 h 514189"/>
                <a:gd name="connsiteX22" fmla="*/ 238013 w 514350"/>
                <a:gd name="connsiteY22" fmla="*/ 243036 h 514189"/>
                <a:gd name="connsiteX23" fmla="*/ 238013 w 514350"/>
                <a:gd name="connsiteY23" fmla="*/ 273201 h 514189"/>
                <a:gd name="connsiteX24" fmla="*/ 258097 w 514350"/>
                <a:gd name="connsiteY24" fmla="*/ 293285 h 514189"/>
                <a:gd name="connsiteX25" fmla="*/ 278181 w 514350"/>
                <a:gd name="connsiteY25" fmla="*/ 273201 h 514189"/>
                <a:gd name="connsiteX26" fmla="*/ 278181 w 514350"/>
                <a:gd name="connsiteY26" fmla="*/ 243036 h 514189"/>
                <a:gd name="connsiteX27" fmla="*/ 206953 w 514350"/>
                <a:gd name="connsiteY27" fmla="*/ 55198 h 514189"/>
                <a:gd name="connsiteX28" fmla="*/ 221979 w 514350"/>
                <a:gd name="connsiteY28" fmla="*/ 40172 h 514189"/>
                <a:gd name="connsiteX29" fmla="*/ 292206 w 514350"/>
                <a:gd name="connsiteY29" fmla="*/ 40172 h 514189"/>
                <a:gd name="connsiteX30" fmla="*/ 307232 w 514350"/>
                <a:gd name="connsiteY30" fmla="*/ 55198 h 514189"/>
                <a:gd name="connsiteX31" fmla="*/ 307232 w 514350"/>
                <a:gd name="connsiteY31" fmla="*/ 81384 h 514189"/>
                <a:gd name="connsiteX32" fmla="*/ 206953 w 514350"/>
                <a:gd name="connsiteY32" fmla="*/ 81384 h 514189"/>
                <a:gd name="connsiteX33" fmla="*/ 40172 w 514350"/>
                <a:gd name="connsiteY33" fmla="*/ 161727 h 514189"/>
                <a:gd name="connsiteX34" fmla="*/ 80340 w 514350"/>
                <a:gd name="connsiteY34" fmla="*/ 121555 h 514189"/>
                <a:gd name="connsiteX35" fmla="*/ 433845 w 514350"/>
                <a:gd name="connsiteY35" fmla="*/ 121555 h 514189"/>
                <a:gd name="connsiteX36" fmla="*/ 474017 w 514350"/>
                <a:gd name="connsiteY36" fmla="*/ 161727 h 514189"/>
                <a:gd name="connsiteX37" fmla="*/ 474017 w 514350"/>
                <a:gd name="connsiteY37" fmla="*/ 202864 h 514189"/>
                <a:gd name="connsiteX38" fmla="*/ 40172 w 514350"/>
                <a:gd name="connsiteY38" fmla="*/ 202864 h 514189"/>
                <a:gd name="connsiteX39" fmla="*/ 508468 w 514350"/>
                <a:gd name="connsiteY39" fmla="*/ 479900 h 514189"/>
                <a:gd name="connsiteX40" fmla="*/ 462198 w 514350"/>
                <a:gd name="connsiteY40" fmla="*/ 433630 h 514189"/>
                <a:gd name="connsiteX41" fmla="*/ 476023 w 514350"/>
                <a:gd name="connsiteY41" fmla="*/ 385641 h 514189"/>
                <a:gd name="connsiteX42" fmla="*/ 385641 w 514350"/>
                <a:gd name="connsiteY42" fmla="*/ 295255 h 514189"/>
                <a:gd name="connsiteX43" fmla="*/ 295255 w 514350"/>
                <a:gd name="connsiteY43" fmla="*/ 385641 h 514189"/>
                <a:gd name="connsiteX44" fmla="*/ 385641 w 514350"/>
                <a:gd name="connsiteY44" fmla="*/ 476026 h 514189"/>
                <a:gd name="connsiteX45" fmla="*/ 433830 w 514350"/>
                <a:gd name="connsiteY45" fmla="*/ 462072 h 514189"/>
                <a:gd name="connsiteX46" fmla="*/ 480061 w 514350"/>
                <a:gd name="connsiteY46" fmla="*/ 508303 h 514189"/>
                <a:gd name="connsiteX47" fmla="*/ 494266 w 514350"/>
                <a:gd name="connsiteY47" fmla="*/ 514189 h 514189"/>
                <a:gd name="connsiteX48" fmla="*/ 508468 w 514350"/>
                <a:gd name="connsiteY48" fmla="*/ 508303 h 514189"/>
                <a:gd name="connsiteX49" fmla="*/ 508468 w 514350"/>
                <a:gd name="connsiteY49" fmla="*/ 479900 h 514189"/>
                <a:gd name="connsiteX50" fmla="*/ 335427 w 514350"/>
                <a:gd name="connsiteY50" fmla="*/ 385641 h 514189"/>
                <a:gd name="connsiteX51" fmla="*/ 385641 w 514350"/>
                <a:gd name="connsiteY51" fmla="*/ 335427 h 514189"/>
                <a:gd name="connsiteX52" fmla="*/ 435855 w 514350"/>
                <a:gd name="connsiteY52" fmla="*/ 385641 h 514189"/>
                <a:gd name="connsiteX53" fmla="*/ 385641 w 514350"/>
                <a:gd name="connsiteY53" fmla="*/ 435855 h 514189"/>
                <a:gd name="connsiteX54" fmla="*/ 335427 w 514350"/>
                <a:gd name="connsiteY54" fmla="*/ 385641 h 5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14350" h="514189">
                  <a:moveTo>
                    <a:pt x="474017" y="243036"/>
                  </a:moveTo>
                  <a:lnTo>
                    <a:pt x="474017" y="284209"/>
                  </a:lnTo>
                  <a:cubicBezTo>
                    <a:pt x="474017" y="295302"/>
                    <a:pt x="483008" y="304297"/>
                    <a:pt x="494101" y="304297"/>
                  </a:cubicBezTo>
                  <a:cubicBezTo>
                    <a:pt x="505195" y="304297"/>
                    <a:pt x="514185" y="295302"/>
                    <a:pt x="514185" y="284209"/>
                  </a:cubicBezTo>
                  <a:lnTo>
                    <a:pt x="514185" y="161727"/>
                  </a:lnTo>
                  <a:cubicBezTo>
                    <a:pt x="514185" y="117427"/>
                    <a:pt x="478146" y="81384"/>
                    <a:pt x="433845" y="81384"/>
                  </a:cubicBezTo>
                  <a:lnTo>
                    <a:pt x="347404" y="81384"/>
                  </a:lnTo>
                  <a:lnTo>
                    <a:pt x="347404" y="55198"/>
                  </a:lnTo>
                  <a:cubicBezTo>
                    <a:pt x="347404" y="24762"/>
                    <a:pt x="322642" y="0"/>
                    <a:pt x="292206" y="0"/>
                  </a:cubicBezTo>
                  <a:lnTo>
                    <a:pt x="221979" y="0"/>
                  </a:lnTo>
                  <a:cubicBezTo>
                    <a:pt x="191543" y="0"/>
                    <a:pt x="166782" y="24762"/>
                    <a:pt x="166782" y="55198"/>
                  </a:cubicBezTo>
                  <a:lnTo>
                    <a:pt x="166782" y="81384"/>
                  </a:lnTo>
                  <a:lnTo>
                    <a:pt x="80340" y="81384"/>
                  </a:lnTo>
                  <a:cubicBezTo>
                    <a:pt x="36040" y="81384"/>
                    <a:pt x="0" y="117423"/>
                    <a:pt x="0" y="161723"/>
                  </a:cubicBezTo>
                  <a:lnTo>
                    <a:pt x="0" y="395718"/>
                  </a:lnTo>
                  <a:cubicBezTo>
                    <a:pt x="0" y="440018"/>
                    <a:pt x="36040" y="476062"/>
                    <a:pt x="80340" y="476062"/>
                  </a:cubicBezTo>
                  <a:lnTo>
                    <a:pt x="250064" y="476062"/>
                  </a:lnTo>
                  <a:cubicBezTo>
                    <a:pt x="261158" y="476062"/>
                    <a:pt x="270148" y="467068"/>
                    <a:pt x="270148" y="455974"/>
                  </a:cubicBezTo>
                  <a:cubicBezTo>
                    <a:pt x="270148" y="444884"/>
                    <a:pt x="261158" y="435890"/>
                    <a:pt x="250064" y="435890"/>
                  </a:cubicBezTo>
                  <a:lnTo>
                    <a:pt x="80340" y="435890"/>
                  </a:lnTo>
                  <a:cubicBezTo>
                    <a:pt x="58192" y="435890"/>
                    <a:pt x="40172" y="417870"/>
                    <a:pt x="40172" y="395718"/>
                  </a:cubicBezTo>
                  <a:lnTo>
                    <a:pt x="40172" y="243036"/>
                  </a:lnTo>
                  <a:lnTo>
                    <a:pt x="238013" y="243036"/>
                  </a:lnTo>
                  <a:lnTo>
                    <a:pt x="238013" y="273201"/>
                  </a:lnTo>
                  <a:cubicBezTo>
                    <a:pt x="238013" y="284291"/>
                    <a:pt x="247004" y="293285"/>
                    <a:pt x="258097" y="293285"/>
                  </a:cubicBezTo>
                  <a:cubicBezTo>
                    <a:pt x="269191" y="293285"/>
                    <a:pt x="278181" y="284291"/>
                    <a:pt x="278181" y="273201"/>
                  </a:cubicBezTo>
                  <a:lnTo>
                    <a:pt x="278181" y="243036"/>
                  </a:lnTo>
                  <a:close/>
                  <a:moveTo>
                    <a:pt x="206953" y="55198"/>
                  </a:moveTo>
                  <a:cubicBezTo>
                    <a:pt x="206953" y="46914"/>
                    <a:pt x="213695" y="40172"/>
                    <a:pt x="221979" y="40172"/>
                  </a:cubicBezTo>
                  <a:lnTo>
                    <a:pt x="292206" y="40172"/>
                  </a:lnTo>
                  <a:cubicBezTo>
                    <a:pt x="300490" y="40172"/>
                    <a:pt x="307232" y="46910"/>
                    <a:pt x="307232" y="55198"/>
                  </a:cubicBezTo>
                  <a:lnTo>
                    <a:pt x="307232" y="81384"/>
                  </a:lnTo>
                  <a:lnTo>
                    <a:pt x="206953" y="81384"/>
                  </a:lnTo>
                  <a:close/>
                  <a:moveTo>
                    <a:pt x="40172" y="161727"/>
                  </a:moveTo>
                  <a:cubicBezTo>
                    <a:pt x="40172" y="139575"/>
                    <a:pt x="58192" y="121555"/>
                    <a:pt x="80340" y="121555"/>
                  </a:cubicBezTo>
                  <a:lnTo>
                    <a:pt x="433845" y="121555"/>
                  </a:lnTo>
                  <a:cubicBezTo>
                    <a:pt x="455994" y="121555"/>
                    <a:pt x="474017" y="139575"/>
                    <a:pt x="474017" y="161727"/>
                  </a:cubicBezTo>
                  <a:lnTo>
                    <a:pt x="474017" y="202864"/>
                  </a:lnTo>
                  <a:lnTo>
                    <a:pt x="40172" y="202864"/>
                  </a:lnTo>
                  <a:close/>
                  <a:moveTo>
                    <a:pt x="508468" y="479900"/>
                  </a:moveTo>
                  <a:lnTo>
                    <a:pt x="462198" y="433630"/>
                  </a:lnTo>
                  <a:cubicBezTo>
                    <a:pt x="470953" y="419715"/>
                    <a:pt x="476023" y="403260"/>
                    <a:pt x="476023" y="385641"/>
                  </a:cubicBezTo>
                  <a:cubicBezTo>
                    <a:pt x="476023" y="335804"/>
                    <a:pt x="435478" y="295255"/>
                    <a:pt x="385641" y="295255"/>
                  </a:cubicBezTo>
                  <a:cubicBezTo>
                    <a:pt x="335804" y="295255"/>
                    <a:pt x="295255" y="335804"/>
                    <a:pt x="295255" y="385641"/>
                  </a:cubicBezTo>
                  <a:cubicBezTo>
                    <a:pt x="295255" y="435478"/>
                    <a:pt x="335804" y="476026"/>
                    <a:pt x="385641" y="476026"/>
                  </a:cubicBezTo>
                  <a:cubicBezTo>
                    <a:pt x="403343" y="476026"/>
                    <a:pt x="419871" y="470905"/>
                    <a:pt x="433830" y="462072"/>
                  </a:cubicBezTo>
                  <a:lnTo>
                    <a:pt x="480061" y="508303"/>
                  </a:lnTo>
                  <a:cubicBezTo>
                    <a:pt x="483985" y="512227"/>
                    <a:pt x="489125" y="514189"/>
                    <a:pt x="494266" y="514189"/>
                  </a:cubicBezTo>
                  <a:cubicBezTo>
                    <a:pt x="499407" y="514189"/>
                    <a:pt x="504543" y="512227"/>
                    <a:pt x="508468" y="508303"/>
                  </a:cubicBezTo>
                  <a:cubicBezTo>
                    <a:pt x="516312" y="500458"/>
                    <a:pt x="516312" y="487744"/>
                    <a:pt x="508468" y="479900"/>
                  </a:cubicBezTo>
                  <a:close/>
                  <a:moveTo>
                    <a:pt x="335427" y="385641"/>
                  </a:moveTo>
                  <a:cubicBezTo>
                    <a:pt x="335427" y="357952"/>
                    <a:pt x="357952" y="335427"/>
                    <a:pt x="385641" y="335427"/>
                  </a:cubicBezTo>
                  <a:cubicBezTo>
                    <a:pt x="413326" y="335427"/>
                    <a:pt x="435855" y="357952"/>
                    <a:pt x="435855" y="385641"/>
                  </a:cubicBezTo>
                  <a:cubicBezTo>
                    <a:pt x="435855" y="413330"/>
                    <a:pt x="413326" y="435855"/>
                    <a:pt x="385641" y="435855"/>
                  </a:cubicBezTo>
                  <a:cubicBezTo>
                    <a:pt x="357952" y="435855"/>
                    <a:pt x="335427" y="413326"/>
                    <a:pt x="335427" y="385641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2" name="Freeform 20">
            <a:extLst>
              <a:ext uri="{FF2B5EF4-FFF2-40B4-BE49-F238E27FC236}">
                <a16:creationId xmlns:a16="http://schemas.microsoft.com/office/drawing/2014/main" id="{F5F410E0-D9A2-4A02-B08F-F80CFE6EE299}"/>
              </a:ext>
            </a:extLst>
          </p:cNvPr>
          <p:cNvSpPr/>
          <p:nvPr/>
        </p:nvSpPr>
        <p:spPr>
          <a:xfrm flipH="1">
            <a:off x="9644994" y="0"/>
            <a:ext cx="2548593" cy="1750496"/>
          </a:xfrm>
          <a:custGeom>
            <a:avLst/>
            <a:gdLst>
              <a:gd name="connsiteX0" fmla="*/ 0 w 4087667"/>
              <a:gd name="connsiteY0" fmla="*/ 0 h 2807606"/>
              <a:gd name="connsiteX1" fmla="*/ 4087667 w 4087667"/>
              <a:gd name="connsiteY1" fmla="*/ 0 h 2807606"/>
              <a:gd name="connsiteX2" fmla="*/ 4010857 w 4087667"/>
              <a:gd name="connsiteY2" fmla="*/ 214149 h 2807606"/>
              <a:gd name="connsiteX3" fmla="*/ 2903675 w 4087667"/>
              <a:gd name="connsiteY3" fmla="*/ 1136722 h 2807606"/>
              <a:gd name="connsiteX4" fmla="*/ 874776 w 4087667"/>
              <a:gd name="connsiteY4" fmla="*/ 1138774 h 2807606"/>
              <a:gd name="connsiteX5" fmla="*/ 23797 w 4087667"/>
              <a:gd name="connsiteY5" fmla="*/ 2778289 h 2807606"/>
              <a:gd name="connsiteX6" fmla="*/ 0 w 4087667"/>
              <a:gd name="connsiteY6" fmla="*/ 2807606 h 28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7667" h="2807606">
                <a:moveTo>
                  <a:pt x="0" y="0"/>
                </a:moveTo>
                <a:lnTo>
                  <a:pt x="4087667" y="0"/>
                </a:lnTo>
                <a:lnTo>
                  <a:pt x="4010857" y="214149"/>
                </a:lnTo>
                <a:cubicBezTo>
                  <a:pt x="3807800" y="655648"/>
                  <a:pt x="3381774" y="992582"/>
                  <a:pt x="2903675" y="1136722"/>
                </a:cubicBezTo>
                <a:cubicBezTo>
                  <a:pt x="1943864" y="1445962"/>
                  <a:pt x="1332556" y="840840"/>
                  <a:pt x="874776" y="1138774"/>
                </a:cubicBezTo>
                <a:cubicBezTo>
                  <a:pt x="150157" y="1608686"/>
                  <a:pt x="380341" y="2272328"/>
                  <a:pt x="23797" y="2778289"/>
                </a:cubicBezTo>
                <a:lnTo>
                  <a:pt x="0" y="2807606"/>
                </a:lnTo>
                <a:close/>
              </a:path>
            </a:pathLst>
          </a:custGeom>
          <a:solidFill>
            <a:srgbClr val="DBDBFD"/>
          </a:solidFill>
          <a:ln w="1338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F60AB27-C43A-48D6-9F79-02CD5052C9A7}"/>
              </a:ext>
            </a:extLst>
          </p:cNvPr>
          <p:cNvSpPr/>
          <p:nvPr/>
        </p:nvSpPr>
        <p:spPr>
          <a:xfrm>
            <a:off x="464658" y="1844107"/>
            <a:ext cx="5361383" cy="19692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E986C657-3D1C-41B8-97E5-0C06390E517E}"/>
              </a:ext>
            </a:extLst>
          </p:cNvPr>
          <p:cNvSpPr/>
          <p:nvPr/>
        </p:nvSpPr>
        <p:spPr>
          <a:xfrm>
            <a:off x="464658" y="4333498"/>
            <a:ext cx="5361383" cy="19692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E6767952-9C11-496E-94DA-E6E6C21F75EE}"/>
              </a:ext>
            </a:extLst>
          </p:cNvPr>
          <p:cNvSpPr/>
          <p:nvPr/>
        </p:nvSpPr>
        <p:spPr>
          <a:xfrm>
            <a:off x="6619173" y="1795285"/>
            <a:ext cx="5005608" cy="19692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95B63CE0-4162-4EB4-AE48-63F144AE2EB7}"/>
              </a:ext>
            </a:extLst>
          </p:cNvPr>
          <p:cNvSpPr/>
          <p:nvPr/>
        </p:nvSpPr>
        <p:spPr>
          <a:xfrm>
            <a:off x="6679370" y="4333498"/>
            <a:ext cx="4975132" cy="19692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0F0F0"/>
            </a:solidFill>
            <a:prstDash val="solid"/>
            <a:miter lim="800000"/>
          </a:ln>
          <a:effectLst>
            <a:glow rad="25400">
              <a:sysClr val="window" lastClr="FFFFFF">
                <a:lumMod val="95000"/>
                <a:alpha val="40000"/>
              </a:sysClr>
            </a:glow>
            <a:outerShdw blurRad="2540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3" name="文本框 6">
            <a:extLst>
              <a:ext uri="{FF2B5EF4-FFF2-40B4-BE49-F238E27FC236}">
                <a16:creationId xmlns:a16="http://schemas.microsoft.com/office/drawing/2014/main" id="{8CD5F52F-BDFA-4AAF-8DD8-52238234FF2B}"/>
              </a:ext>
            </a:extLst>
          </p:cNvPr>
          <p:cNvSpPr txBox="1"/>
          <p:nvPr/>
        </p:nvSpPr>
        <p:spPr>
          <a:xfrm>
            <a:off x="1374852" y="288037"/>
            <a:ext cx="916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61" name="文本框 6">
            <a:extLst>
              <a:ext uri="{FF2B5EF4-FFF2-40B4-BE49-F238E27FC236}">
                <a16:creationId xmlns:a16="http://schemas.microsoft.com/office/drawing/2014/main" id="{2DADDE3A-40A0-49E4-BCDE-E4AAD1991619}"/>
              </a:ext>
            </a:extLst>
          </p:cNvPr>
          <p:cNvSpPr txBox="1"/>
          <p:nvPr/>
        </p:nvSpPr>
        <p:spPr>
          <a:xfrm>
            <a:off x="1374852" y="1091637"/>
            <a:ext cx="213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3EF0745-9FA5-4704-BD9B-7FD55E16A7AF}"/>
              </a:ext>
            </a:extLst>
          </p:cNvPr>
          <p:cNvSpPr txBox="1"/>
          <p:nvPr/>
        </p:nvSpPr>
        <p:spPr>
          <a:xfrm>
            <a:off x="724249" y="2375137"/>
            <a:ext cx="5101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MnO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HCl 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MnCl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Cl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H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vi-VN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798FA1-A027-43C0-8728-65CD01D49B98}"/>
              </a:ext>
            </a:extLst>
          </p:cNvPr>
          <p:cNvSpPr txBox="1"/>
          <p:nvPr/>
        </p:nvSpPr>
        <p:spPr>
          <a:xfrm>
            <a:off x="2561427" y="1093161"/>
            <a:ext cx="5101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MnO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HCl 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MnCl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Cl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H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vi-VN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9D6589-91D4-42E5-86D3-DF438B842848}"/>
              </a:ext>
            </a:extLst>
          </p:cNvPr>
          <p:cNvSpPr txBox="1"/>
          <p:nvPr/>
        </p:nvSpPr>
        <p:spPr>
          <a:xfrm>
            <a:off x="724249" y="2123841"/>
            <a:ext cx="5101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+4                   -1           +2             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9" name="Flowchart: Connector 21">
            <a:extLst>
              <a:ext uri="{FF2B5EF4-FFF2-40B4-BE49-F238E27FC236}">
                <a16:creationId xmlns:a16="http://schemas.microsoft.com/office/drawing/2014/main" id="{AEBEB43A-EA18-4855-ADD9-872F5849A5A8}"/>
              </a:ext>
            </a:extLst>
          </p:cNvPr>
          <p:cNvSpPr/>
          <p:nvPr/>
        </p:nvSpPr>
        <p:spPr>
          <a:xfrm>
            <a:off x="246927" y="3256453"/>
            <a:ext cx="713358" cy="713358"/>
          </a:xfrm>
          <a:prstGeom prst="flowChartConnector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</a:p>
        </p:txBody>
      </p:sp>
      <p:sp>
        <p:nvSpPr>
          <p:cNvPr id="31" name="Flowchart: Connector 21">
            <a:extLst>
              <a:ext uri="{FF2B5EF4-FFF2-40B4-BE49-F238E27FC236}">
                <a16:creationId xmlns:a16="http://schemas.microsoft.com/office/drawing/2014/main" id="{88DFFDBC-AF97-4297-AD59-1C1DBB502AE6}"/>
              </a:ext>
            </a:extLst>
          </p:cNvPr>
          <p:cNvSpPr/>
          <p:nvPr/>
        </p:nvSpPr>
        <p:spPr>
          <a:xfrm>
            <a:off x="6458899" y="3262077"/>
            <a:ext cx="713358" cy="713358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</a:p>
        </p:txBody>
      </p:sp>
      <p:sp>
        <p:nvSpPr>
          <p:cNvPr id="32" name="Flowchart: Connector 21">
            <a:extLst>
              <a:ext uri="{FF2B5EF4-FFF2-40B4-BE49-F238E27FC236}">
                <a16:creationId xmlns:a16="http://schemas.microsoft.com/office/drawing/2014/main" id="{F0C99A4E-AE34-4E0B-AC8E-40AA1B7B1B60}"/>
              </a:ext>
            </a:extLst>
          </p:cNvPr>
          <p:cNvSpPr/>
          <p:nvPr/>
        </p:nvSpPr>
        <p:spPr>
          <a:xfrm>
            <a:off x="246927" y="5803933"/>
            <a:ext cx="713358" cy="713358"/>
          </a:xfrm>
          <a:prstGeom prst="flowChartConnector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</a:t>
            </a:r>
          </a:p>
        </p:txBody>
      </p:sp>
      <p:sp>
        <p:nvSpPr>
          <p:cNvPr id="33" name="Flowchart: Connector 21">
            <a:extLst>
              <a:ext uri="{FF2B5EF4-FFF2-40B4-BE49-F238E27FC236}">
                <a16:creationId xmlns:a16="http://schemas.microsoft.com/office/drawing/2014/main" id="{A6AF9B24-C70E-46F6-A554-752F50BB41BC}"/>
              </a:ext>
            </a:extLst>
          </p:cNvPr>
          <p:cNvSpPr/>
          <p:nvPr/>
        </p:nvSpPr>
        <p:spPr>
          <a:xfrm>
            <a:off x="6458899" y="5862229"/>
            <a:ext cx="713358" cy="713358"/>
          </a:xfrm>
          <a:prstGeom prst="flowChartConnector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113A84-5B23-46D1-8E6A-7E05323FCEAC}"/>
              </a:ext>
            </a:extLst>
          </p:cNvPr>
          <p:cNvSpPr txBox="1"/>
          <p:nvPr/>
        </p:nvSpPr>
        <p:spPr>
          <a:xfrm>
            <a:off x="615328" y="2987583"/>
            <a:ext cx="2605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 oxi hóa  chất khử</a:t>
            </a:r>
            <a:endParaRPr lang="vi-VN" i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57C65D-7F05-427F-92D6-2FC08C4FC1C4}"/>
              </a:ext>
            </a:extLst>
          </p:cNvPr>
          <p:cNvSpPr txBox="1"/>
          <p:nvPr/>
        </p:nvSpPr>
        <p:spPr>
          <a:xfrm>
            <a:off x="7094098" y="2173128"/>
            <a:ext cx="5101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Mn  + 2e 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Mn : Q.trình khử</a:t>
            </a:r>
            <a:endParaRPr lang="vi-VN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26BF0E-FBB6-487F-95B5-1B282691D7BC}"/>
              </a:ext>
            </a:extLst>
          </p:cNvPr>
          <p:cNvSpPr txBox="1"/>
          <p:nvPr/>
        </p:nvSpPr>
        <p:spPr>
          <a:xfrm>
            <a:off x="7094098" y="2791648"/>
            <a:ext cx="5355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 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Cl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+ 1e : Q.trình oxi hóa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DEDF4C-5CFD-474A-A751-94B26B726376}"/>
              </a:ext>
            </a:extLst>
          </p:cNvPr>
          <p:cNvSpPr txBox="1"/>
          <p:nvPr/>
        </p:nvSpPr>
        <p:spPr>
          <a:xfrm>
            <a:off x="7094098" y="1876928"/>
            <a:ext cx="2273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+4                      +2           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CE6780-A067-4A95-A18A-7850C52F5F7F}"/>
              </a:ext>
            </a:extLst>
          </p:cNvPr>
          <p:cNvSpPr txBox="1"/>
          <p:nvPr/>
        </p:nvSpPr>
        <p:spPr>
          <a:xfrm>
            <a:off x="7094098" y="2519150"/>
            <a:ext cx="2273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-1          0          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F2A3BC-C619-4B27-9D0F-7C699D402336}"/>
              </a:ext>
            </a:extLst>
          </p:cNvPr>
          <p:cNvSpPr txBox="1"/>
          <p:nvPr/>
        </p:nvSpPr>
        <p:spPr>
          <a:xfrm>
            <a:off x="1264169" y="4782044"/>
            <a:ext cx="5101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1x   Mn  + 2e 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Mn</a:t>
            </a:r>
            <a:endParaRPr lang="vi-VN" sz="2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F8DC8A-15DF-4479-8BDA-02BD0746A286}"/>
              </a:ext>
            </a:extLst>
          </p:cNvPr>
          <p:cNvSpPr txBox="1"/>
          <p:nvPr/>
        </p:nvSpPr>
        <p:spPr>
          <a:xfrm>
            <a:off x="1264169" y="5400564"/>
            <a:ext cx="5355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1x   2Cl 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Cl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+ 1e.2</a:t>
            </a:r>
            <a:endParaRPr lang="vi-VN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A02080-968E-442A-B256-00719C507320}"/>
              </a:ext>
            </a:extLst>
          </p:cNvPr>
          <p:cNvSpPr txBox="1"/>
          <p:nvPr/>
        </p:nvSpPr>
        <p:spPr>
          <a:xfrm>
            <a:off x="1813613" y="4491355"/>
            <a:ext cx="2273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+4                      +2           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01515E-7608-4B22-B4EC-D4B1C7F45942}"/>
              </a:ext>
            </a:extLst>
          </p:cNvPr>
          <p:cNvSpPr txBox="1"/>
          <p:nvPr/>
        </p:nvSpPr>
        <p:spPr>
          <a:xfrm>
            <a:off x="1963739" y="5182154"/>
            <a:ext cx="2273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-1          0          </a:t>
            </a:r>
            <a:endParaRPr lang="vi-VN" sz="20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0073FB-1FD1-4400-BAE0-86B0011F247A}"/>
              </a:ext>
            </a:extLst>
          </p:cNvPr>
          <p:cNvCxnSpPr>
            <a:stCxn id="45" idx="1"/>
          </p:cNvCxnSpPr>
          <p:nvPr/>
        </p:nvCxnSpPr>
        <p:spPr>
          <a:xfrm>
            <a:off x="1813613" y="4691410"/>
            <a:ext cx="0" cy="12909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D107CFA-A9B3-46D8-9D27-F8A992A96174}"/>
              </a:ext>
            </a:extLst>
          </p:cNvPr>
          <p:cNvSpPr txBox="1"/>
          <p:nvPr/>
        </p:nvSpPr>
        <p:spPr>
          <a:xfrm>
            <a:off x="6669845" y="5062461"/>
            <a:ext cx="5101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MnO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+ 4HCl 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MnCl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Cl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+ 2H</a:t>
            </a:r>
            <a:r>
              <a:rPr lang="nl-NL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85014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  <p:bldP spid="26" grpId="0"/>
      <p:bldP spid="27" grpId="0"/>
      <p:bldP spid="34" grpId="0"/>
      <p:bldP spid="35" grpId="0"/>
      <p:bldP spid="36" grpId="0"/>
      <p:bldP spid="37" grpId="0"/>
      <p:bldP spid="38" grpId="0"/>
      <p:bldP spid="43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BAEB0924-10BC-4E6C-998D-AA40F81B0A61}"/>
              </a:ext>
            </a:extLst>
          </p:cNvPr>
          <p:cNvSpPr/>
          <p:nvPr/>
        </p:nvSpPr>
        <p:spPr>
          <a:xfrm>
            <a:off x="8465062" y="5229225"/>
            <a:ext cx="3728528" cy="1628775"/>
          </a:xfrm>
          <a:custGeom>
            <a:avLst/>
            <a:gdLst>
              <a:gd name="connsiteX0" fmla="*/ 2856319 w 2856319"/>
              <a:gd name="connsiteY0" fmla="*/ 0 h 1247758"/>
              <a:gd name="connsiteX1" fmla="*/ 2856319 w 2856319"/>
              <a:gd name="connsiteY1" fmla="*/ 1247758 h 1247758"/>
              <a:gd name="connsiteX2" fmla="*/ 3522 w 2856319"/>
              <a:gd name="connsiteY2" fmla="*/ 1247758 h 1247758"/>
              <a:gd name="connsiteX3" fmla="*/ 0 w 2856319"/>
              <a:gd name="connsiteY3" fmla="*/ 1164497 h 1247758"/>
              <a:gd name="connsiteX4" fmla="*/ 106202 w 2856319"/>
              <a:gd name="connsiteY4" fmla="*/ 891030 h 1247758"/>
              <a:gd name="connsiteX5" fmla="*/ 307984 w 2856319"/>
              <a:gd name="connsiteY5" fmla="*/ 758278 h 1247758"/>
              <a:gd name="connsiteX6" fmla="*/ 767304 w 2856319"/>
              <a:gd name="connsiteY6" fmla="*/ 665350 h 1247758"/>
              <a:gd name="connsiteX7" fmla="*/ 1712496 w 2856319"/>
              <a:gd name="connsiteY7" fmla="*/ 439674 h 1247758"/>
              <a:gd name="connsiteX8" fmla="*/ 2086857 w 2856319"/>
              <a:gd name="connsiteY8" fmla="*/ 301612 h 1247758"/>
              <a:gd name="connsiteX9" fmla="*/ 2649724 w 2856319"/>
              <a:gd name="connsiteY9" fmla="*/ 75933 h 1247758"/>
              <a:gd name="connsiteX10" fmla="*/ 2840803 w 2856319"/>
              <a:gd name="connsiteY10" fmla="*/ 4579 h 12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19" h="1247758">
                <a:moveTo>
                  <a:pt x="2856319" y="0"/>
                </a:moveTo>
                <a:lnTo>
                  <a:pt x="2856319" y="1247758"/>
                </a:lnTo>
                <a:lnTo>
                  <a:pt x="3522" y="1247758"/>
                </a:lnTo>
                <a:lnTo>
                  <a:pt x="0" y="1164497"/>
                </a:lnTo>
                <a:cubicBezTo>
                  <a:pt x="5310" y="1063605"/>
                  <a:pt x="34514" y="962714"/>
                  <a:pt x="106202" y="891030"/>
                </a:cubicBezTo>
                <a:cubicBezTo>
                  <a:pt x="161956" y="835272"/>
                  <a:pt x="233643" y="790138"/>
                  <a:pt x="307984" y="758278"/>
                </a:cubicBezTo>
                <a:cubicBezTo>
                  <a:pt x="454010" y="697211"/>
                  <a:pt x="610658" y="678627"/>
                  <a:pt x="767304" y="665350"/>
                </a:cubicBezTo>
                <a:cubicBezTo>
                  <a:pt x="1093874" y="641456"/>
                  <a:pt x="1415132" y="588356"/>
                  <a:pt x="1712496" y="439674"/>
                </a:cubicBezTo>
                <a:cubicBezTo>
                  <a:pt x="1831973" y="381263"/>
                  <a:pt x="1962069" y="349403"/>
                  <a:pt x="2086857" y="301612"/>
                </a:cubicBezTo>
                <a:cubicBezTo>
                  <a:pt x="2275363" y="227271"/>
                  <a:pt x="2463871" y="155584"/>
                  <a:pt x="2649724" y="75933"/>
                </a:cubicBezTo>
                <a:cubicBezTo>
                  <a:pt x="2712781" y="49382"/>
                  <a:pt x="2776501" y="25819"/>
                  <a:pt x="2840803" y="4579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C0D4919-8FBD-477B-8A82-A60EA1947CC1}"/>
              </a:ext>
            </a:extLst>
          </p:cNvPr>
          <p:cNvSpPr/>
          <p:nvPr/>
        </p:nvSpPr>
        <p:spPr>
          <a:xfrm>
            <a:off x="7880904" y="5465732"/>
            <a:ext cx="1347414" cy="1147018"/>
          </a:xfrm>
          <a:custGeom>
            <a:avLst/>
            <a:gdLst>
              <a:gd name="connsiteX0" fmla="*/ 5502 w 370310"/>
              <a:gd name="connsiteY0" fmla="*/ 269705 h 315235"/>
              <a:gd name="connsiteX1" fmla="*/ 15979 w 370310"/>
              <a:gd name="connsiteY1" fmla="*/ 175407 h 315235"/>
              <a:gd name="connsiteX2" fmla="*/ 46459 w 370310"/>
              <a:gd name="connsiteY2" fmla="*/ 150642 h 315235"/>
              <a:gd name="connsiteX3" fmla="*/ 127422 w 370310"/>
              <a:gd name="connsiteY3" fmla="*/ 87777 h 315235"/>
              <a:gd name="connsiteX4" fmla="*/ 175047 w 370310"/>
              <a:gd name="connsiteY4" fmla="*/ 49677 h 315235"/>
              <a:gd name="connsiteX5" fmla="*/ 207432 w 370310"/>
              <a:gd name="connsiteY5" fmla="*/ 36342 h 315235"/>
              <a:gd name="connsiteX6" fmla="*/ 270297 w 370310"/>
              <a:gd name="connsiteY6" fmla="*/ 17292 h 315235"/>
              <a:gd name="connsiteX7" fmla="*/ 317922 w 370310"/>
              <a:gd name="connsiteY7" fmla="*/ 1100 h 315235"/>
              <a:gd name="connsiteX8" fmla="*/ 334114 w 370310"/>
              <a:gd name="connsiteY8" fmla="*/ 1100 h 315235"/>
              <a:gd name="connsiteX9" fmla="*/ 369357 w 370310"/>
              <a:gd name="connsiteY9" fmla="*/ 36342 h 315235"/>
              <a:gd name="connsiteX10" fmla="*/ 335067 w 370310"/>
              <a:gd name="connsiteY10" fmla="*/ 104922 h 315235"/>
              <a:gd name="connsiteX11" fmla="*/ 277917 w 370310"/>
              <a:gd name="connsiteY11" fmla="*/ 138260 h 315235"/>
              <a:gd name="connsiteX12" fmla="*/ 211242 w 370310"/>
              <a:gd name="connsiteY12" fmla="*/ 179217 h 315235"/>
              <a:gd name="connsiteX13" fmla="*/ 160759 w 370310"/>
              <a:gd name="connsiteY13" fmla="*/ 234462 h 315235"/>
              <a:gd name="connsiteX14" fmla="*/ 104562 w 370310"/>
              <a:gd name="connsiteY14" fmla="*/ 301137 h 315235"/>
              <a:gd name="connsiteX15" fmla="*/ 15979 w 370310"/>
              <a:gd name="connsiteY15" fmla="*/ 287802 h 315235"/>
              <a:gd name="connsiteX16" fmla="*/ 5502 w 370310"/>
              <a:gd name="connsiteY16" fmla="*/ 269705 h 31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310" h="315235">
                <a:moveTo>
                  <a:pt x="5502" y="269705"/>
                </a:moveTo>
                <a:cubicBezTo>
                  <a:pt x="-3071" y="238272"/>
                  <a:pt x="-3071" y="204935"/>
                  <a:pt x="15979" y="175407"/>
                </a:cubicBezTo>
                <a:cubicBezTo>
                  <a:pt x="22647" y="164930"/>
                  <a:pt x="35029" y="156357"/>
                  <a:pt x="46459" y="150642"/>
                </a:cubicBezTo>
                <a:cubicBezTo>
                  <a:pt x="77892" y="134450"/>
                  <a:pt x="101704" y="110637"/>
                  <a:pt x="127422" y="87777"/>
                </a:cubicBezTo>
                <a:cubicBezTo>
                  <a:pt x="142662" y="74442"/>
                  <a:pt x="157902" y="61107"/>
                  <a:pt x="175047" y="49677"/>
                </a:cubicBezTo>
                <a:cubicBezTo>
                  <a:pt x="184572" y="43010"/>
                  <a:pt x="196954" y="37295"/>
                  <a:pt x="207432" y="36342"/>
                </a:cubicBezTo>
                <a:cubicBezTo>
                  <a:pt x="229339" y="34437"/>
                  <a:pt x="249342" y="25865"/>
                  <a:pt x="270297" y="17292"/>
                </a:cubicBezTo>
                <a:cubicBezTo>
                  <a:pt x="285537" y="10625"/>
                  <a:pt x="301729" y="5862"/>
                  <a:pt x="317922" y="1100"/>
                </a:cubicBezTo>
                <a:cubicBezTo>
                  <a:pt x="322684" y="-805"/>
                  <a:pt x="329352" y="147"/>
                  <a:pt x="334114" y="1100"/>
                </a:cubicBezTo>
                <a:cubicBezTo>
                  <a:pt x="355069" y="3957"/>
                  <a:pt x="366499" y="15387"/>
                  <a:pt x="369357" y="36342"/>
                </a:cubicBezTo>
                <a:cubicBezTo>
                  <a:pt x="374119" y="66822"/>
                  <a:pt x="360784" y="89682"/>
                  <a:pt x="335067" y="104922"/>
                </a:cubicBezTo>
                <a:cubicBezTo>
                  <a:pt x="316017" y="116352"/>
                  <a:pt x="296967" y="126830"/>
                  <a:pt x="277917" y="138260"/>
                </a:cubicBezTo>
                <a:cubicBezTo>
                  <a:pt x="256009" y="151595"/>
                  <a:pt x="233149" y="164930"/>
                  <a:pt x="211242" y="179217"/>
                </a:cubicBezTo>
                <a:cubicBezTo>
                  <a:pt x="190287" y="193505"/>
                  <a:pt x="173142" y="211602"/>
                  <a:pt x="160759" y="234462"/>
                </a:cubicBezTo>
                <a:cubicBezTo>
                  <a:pt x="146472" y="260180"/>
                  <a:pt x="126469" y="281135"/>
                  <a:pt x="104562" y="301137"/>
                </a:cubicBezTo>
                <a:cubicBezTo>
                  <a:pt x="77892" y="324950"/>
                  <a:pt x="36934" y="317330"/>
                  <a:pt x="15979" y="287802"/>
                </a:cubicBezTo>
                <a:cubicBezTo>
                  <a:pt x="13122" y="282087"/>
                  <a:pt x="9312" y="276372"/>
                  <a:pt x="5502" y="269705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5C14BC8C-263D-424E-8777-30462D4C3D8C}"/>
              </a:ext>
            </a:extLst>
          </p:cNvPr>
          <p:cNvSpPr/>
          <p:nvPr/>
        </p:nvSpPr>
        <p:spPr>
          <a:xfrm>
            <a:off x="7971143" y="5332227"/>
            <a:ext cx="310985" cy="330695"/>
          </a:xfrm>
          <a:custGeom>
            <a:avLst/>
            <a:gdLst>
              <a:gd name="connsiteX0" fmla="*/ 83804 w 85468"/>
              <a:gd name="connsiteY0" fmla="*/ 23494 h 90885"/>
              <a:gd name="connsiteX1" fmla="*/ 77137 w 85468"/>
              <a:gd name="connsiteY1" fmla="*/ 55879 h 90885"/>
              <a:gd name="connsiteX2" fmla="*/ 39037 w 85468"/>
              <a:gd name="connsiteY2" fmla="*/ 87311 h 90885"/>
              <a:gd name="connsiteX3" fmla="*/ 937 w 85468"/>
              <a:gd name="connsiteY3" fmla="*/ 67309 h 90885"/>
              <a:gd name="connsiteX4" fmla="*/ 49514 w 85468"/>
              <a:gd name="connsiteY4" fmla="*/ 634 h 90885"/>
              <a:gd name="connsiteX5" fmla="*/ 83804 w 85468"/>
              <a:gd name="connsiteY5" fmla="*/ 23494 h 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68" h="90885">
                <a:moveTo>
                  <a:pt x="83804" y="23494"/>
                </a:moveTo>
                <a:cubicBezTo>
                  <a:pt x="86662" y="32066"/>
                  <a:pt x="86662" y="45401"/>
                  <a:pt x="77137" y="55879"/>
                </a:cubicBezTo>
                <a:cubicBezTo>
                  <a:pt x="65707" y="68261"/>
                  <a:pt x="53324" y="78739"/>
                  <a:pt x="39037" y="87311"/>
                </a:cubicBezTo>
                <a:cubicBezTo>
                  <a:pt x="22844" y="96836"/>
                  <a:pt x="3794" y="86359"/>
                  <a:pt x="937" y="67309"/>
                </a:cubicBezTo>
                <a:cubicBezTo>
                  <a:pt x="-4778" y="33971"/>
                  <a:pt x="16177" y="4444"/>
                  <a:pt x="49514" y="634"/>
                </a:cubicBezTo>
                <a:cubicBezTo>
                  <a:pt x="64754" y="-2224"/>
                  <a:pt x="76184" y="4444"/>
                  <a:pt x="83804" y="23494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52E13392-D167-4470-9241-232B51D5B0FB}"/>
              </a:ext>
            </a:extLst>
          </p:cNvPr>
          <p:cNvSpPr/>
          <p:nvPr/>
        </p:nvSpPr>
        <p:spPr>
          <a:xfrm>
            <a:off x="0" y="1"/>
            <a:ext cx="4034720" cy="2378868"/>
          </a:xfrm>
          <a:custGeom>
            <a:avLst/>
            <a:gdLst>
              <a:gd name="connsiteX0" fmla="*/ 0 w 2790782"/>
              <a:gd name="connsiteY0" fmla="*/ 0 h 1645443"/>
              <a:gd name="connsiteX1" fmla="*/ 2790782 w 2790782"/>
              <a:gd name="connsiteY1" fmla="*/ 0 h 1645443"/>
              <a:gd name="connsiteX2" fmla="*/ 2779492 w 2790782"/>
              <a:gd name="connsiteY2" fmla="*/ 61961 h 1645443"/>
              <a:gd name="connsiteX3" fmla="*/ 2012523 w 2790782"/>
              <a:gd name="connsiteY3" fmla="*/ 1150284 h 1645443"/>
              <a:gd name="connsiteX4" fmla="*/ 1329079 w 2790782"/>
              <a:gd name="connsiteY4" fmla="*/ 891799 h 1645443"/>
              <a:gd name="connsiteX5" fmla="*/ 260102 w 2790782"/>
              <a:gd name="connsiteY5" fmla="*/ 1566481 h 1645443"/>
              <a:gd name="connsiteX6" fmla="*/ 10279 w 2790782"/>
              <a:gd name="connsiteY6" fmla="*/ 1644436 h 1645443"/>
              <a:gd name="connsiteX7" fmla="*/ 0 w 2790782"/>
              <a:gd name="connsiteY7" fmla="*/ 1645443 h 16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0782" h="1645443">
                <a:moveTo>
                  <a:pt x="0" y="0"/>
                </a:moveTo>
                <a:lnTo>
                  <a:pt x="2790782" y="0"/>
                </a:lnTo>
                <a:lnTo>
                  <a:pt x="2779492" y="61961"/>
                </a:lnTo>
                <a:cubicBezTo>
                  <a:pt x="2679484" y="607563"/>
                  <a:pt x="2539617" y="1252691"/>
                  <a:pt x="2012523" y="1150284"/>
                </a:cubicBezTo>
                <a:cubicBezTo>
                  <a:pt x="1771562" y="1102090"/>
                  <a:pt x="1574418" y="909324"/>
                  <a:pt x="1329079" y="891799"/>
                </a:cubicBezTo>
                <a:cubicBezTo>
                  <a:pt x="899735" y="865513"/>
                  <a:pt x="645634" y="1373715"/>
                  <a:pt x="260102" y="1566481"/>
                </a:cubicBezTo>
                <a:cubicBezTo>
                  <a:pt x="179600" y="1606733"/>
                  <a:pt x="95864" y="1631890"/>
                  <a:pt x="10279" y="1644436"/>
                </a:cubicBezTo>
                <a:lnTo>
                  <a:pt x="0" y="1645443"/>
                </a:ln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raphic 19">
            <a:extLst>
              <a:ext uri="{FF2B5EF4-FFF2-40B4-BE49-F238E27FC236}">
                <a16:creationId xmlns:a16="http://schemas.microsoft.com/office/drawing/2014/main" id="{91F70BF7-4950-4537-A165-8A5AA631157A}"/>
              </a:ext>
            </a:extLst>
          </p:cNvPr>
          <p:cNvSpPr/>
          <p:nvPr/>
        </p:nvSpPr>
        <p:spPr>
          <a:xfrm>
            <a:off x="9997171" y="1"/>
            <a:ext cx="2196417" cy="2085974"/>
          </a:xfrm>
          <a:custGeom>
            <a:avLst/>
            <a:gdLst>
              <a:gd name="connsiteX0" fmla="*/ 1551 w 1748232"/>
              <a:gd name="connsiteY0" fmla="*/ 0 h 1660325"/>
              <a:gd name="connsiteX1" fmla="*/ 1748232 w 1748232"/>
              <a:gd name="connsiteY1" fmla="*/ 0 h 1660325"/>
              <a:gd name="connsiteX2" fmla="*/ 1748232 w 1748232"/>
              <a:gd name="connsiteY2" fmla="*/ 1660325 h 1660325"/>
              <a:gd name="connsiteX3" fmla="*/ 1633250 w 1748232"/>
              <a:gd name="connsiteY3" fmla="*/ 1660012 h 1660325"/>
              <a:gd name="connsiteX4" fmla="*/ 388945 w 1748232"/>
              <a:gd name="connsiteY4" fmla="*/ 1158700 h 1660325"/>
              <a:gd name="connsiteX5" fmla="*/ 14799 w 1748232"/>
              <a:gd name="connsiteY5" fmla="*/ 190490 h 1660325"/>
              <a:gd name="connsiteX6" fmla="*/ 0 w 1748232"/>
              <a:gd name="connsiteY6" fmla="*/ 56935 h 16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232" h="1660325">
                <a:moveTo>
                  <a:pt x="1551" y="0"/>
                </a:moveTo>
                <a:lnTo>
                  <a:pt x="1748232" y="0"/>
                </a:lnTo>
                <a:lnTo>
                  <a:pt x="1748232" y="1660325"/>
                </a:lnTo>
                <a:lnTo>
                  <a:pt x="1633250" y="1660012"/>
                </a:lnTo>
                <a:cubicBezTo>
                  <a:pt x="1176577" y="1641121"/>
                  <a:pt x="616718" y="1431634"/>
                  <a:pt x="388945" y="1158700"/>
                </a:cubicBezTo>
                <a:cubicBezTo>
                  <a:pt x="57640" y="761705"/>
                  <a:pt x="80488" y="587485"/>
                  <a:pt x="14799" y="190490"/>
                </a:cubicBezTo>
                <a:cubicBezTo>
                  <a:pt x="6588" y="141223"/>
                  <a:pt x="1813" y="97043"/>
                  <a:pt x="0" y="56935"/>
                </a:cubicBezTo>
                <a:close/>
              </a:path>
            </a:pathLst>
          </a:custGeom>
          <a:solidFill>
            <a:srgbClr val="C2C2FB"/>
          </a:solidFill>
          <a:ln w="28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759B378C-5B90-4063-845D-1B5298417626}"/>
              </a:ext>
            </a:extLst>
          </p:cNvPr>
          <p:cNvGrpSpPr/>
          <p:nvPr/>
        </p:nvGrpSpPr>
        <p:grpSpPr>
          <a:xfrm rot="167760">
            <a:off x="10273304" y="1119944"/>
            <a:ext cx="1194300" cy="986793"/>
            <a:chOff x="9608895" y="5661744"/>
            <a:chExt cx="966066" cy="798214"/>
          </a:xfrm>
        </p:grpSpPr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F79E71CD-0B46-4C93-BF78-11BE131BAB03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B3B63A3C-0549-497F-A565-99AED6B937A6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47D7AEA3-AFAD-4D43-B11D-BDF8FCEBA7FA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48EBC753-7493-4E07-BFCA-65424C52311D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Freeform 54">
            <a:extLst>
              <a:ext uri="{FF2B5EF4-FFF2-40B4-BE49-F238E27FC236}">
                <a16:creationId xmlns:a16="http://schemas.microsoft.com/office/drawing/2014/main" id="{BE8648C5-8DE2-44DA-95B4-03897A408441}"/>
              </a:ext>
            </a:extLst>
          </p:cNvPr>
          <p:cNvSpPr/>
          <p:nvPr/>
        </p:nvSpPr>
        <p:spPr>
          <a:xfrm>
            <a:off x="-38099" y="-38101"/>
            <a:ext cx="2409782" cy="950187"/>
          </a:xfrm>
          <a:custGeom>
            <a:avLst/>
            <a:gdLst>
              <a:gd name="connsiteX0" fmla="*/ 0 w 1666825"/>
              <a:gd name="connsiteY0" fmla="*/ 0 h 657236"/>
              <a:gd name="connsiteX1" fmla="*/ 1666825 w 1666825"/>
              <a:gd name="connsiteY1" fmla="*/ 0 h 657236"/>
              <a:gd name="connsiteX2" fmla="*/ 1666598 w 1666825"/>
              <a:gd name="connsiteY2" fmla="*/ 153 h 657236"/>
              <a:gd name="connsiteX3" fmla="*/ 1533156 w 1666825"/>
              <a:gd name="connsiteY3" fmla="*/ 136670 h 657236"/>
              <a:gd name="connsiteX4" fmla="*/ 1140543 w 1666825"/>
              <a:gd name="connsiteY4" fmla="*/ 621748 h 657236"/>
              <a:gd name="connsiteX5" fmla="*/ 937315 w 1666825"/>
              <a:gd name="connsiteY5" fmla="*/ 497085 h 657236"/>
              <a:gd name="connsiteX6" fmla="*/ 556429 w 1666825"/>
              <a:gd name="connsiteY6" fmla="*/ 647260 h 657236"/>
              <a:gd name="connsiteX7" fmla="*/ 140651 w 1666825"/>
              <a:gd name="connsiteY7" fmla="*/ 481246 h 657236"/>
              <a:gd name="connsiteX8" fmla="*/ 45432 w 1666825"/>
              <a:gd name="connsiteY8" fmla="*/ 381012 h 657236"/>
              <a:gd name="connsiteX9" fmla="*/ 0 w 1666825"/>
              <a:gd name="connsiteY9" fmla="*/ 324641 h 6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6825" h="657236">
                <a:moveTo>
                  <a:pt x="0" y="0"/>
                </a:moveTo>
                <a:lnTo>
                  <a:pt x="1666825" y="0"/>
                </a:lnTo>
                <a:lnTo>
                  <a:pt x="1666598" y="153"/>
                </a:lnTo>
                <a:cubicBezTo>
                  <a:pt x="1616435" y="39369"/>
                  <a:pt x="1571481" y="85831"/>
                  <a:pt x="1533156" y="136670"/>
                </a:cubicBezTo>
                <a:cubicBezTo>
                  <a:pt x="1444675" y="253381"/>
                  <a:pt x="1375358" y="715871"/>
                  <a:pt x="1140543" y="621748"/>
                </a:cubicBezTo>
                <a:cubicBezTo>
                  <a:pt x="1065506" y="591240"/>
                  <a:pt x="1014952" y="517888"/>
                  <a:pt x="937315" y="497085"/>
                </a:cubicBezTo>
                <a:cubicBezTo>
                  <a:pt x="801450" y="460680"/>
                  <a:pt x="691087" y="610531"/>
                  <a:pt x="556429" y="647260"/>
                </a:cubicBezTo>
                <a:cubicBezTo>
                  <a:pt x="404613" y="689795"/>
                  <a:pt x="252161" y="589136"/>
                  <a:pt x="140651" y="481246"/>
                </a:cubicBezTo>
                <a:cubicBezTo>
                  <a:pt x="107491" y="449121"/>
                  <a:pt x="75743" y="415667"/>
                  <a:pt x="45432" y="381012"/>
                </a:cubicBezTo>
                <a:lnTo>
                  <a:pt x="0" y="32464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48">
            <a:extLst>
              <a:ext uri="{FF2B5EF4-FFF2-40B4-BE49-F238E27FC236}">
                <a16:creationId xmlns:a16="http://schemas.microsoft.com/office/drawing/2014/main" id="{675435CB-AF07-4C4C-9392-2454506DBA2A}"/>
              </a:ext>
            </a:extLst>
          </p:cNvPr>
          <p:cNvSpPr/>
          <p:nvPr/>
        </p:nvSpPr>
        <p:spPr>
          <a:xfrm>
            <a:off x="3342529" y="3138442"/>
            <a:ext cx="50888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文本框 57">
            <a:extLst>
              <a:ext uri="{FF2B5EF4-FFF2-40B4-BE49-F238E27FC236}">
                <a16:creationId xmlns:a16="http://schemas.microsoft.com/office/drawing/2014/main" id="{8BA64143-12A1-474B-9758-DF04566D4750}"/>
              </a:ext>
            </a:extLst>
          </p:cNvPr>
          <p:cNvSpPr txBox="1"/>
          <p:nvPr/>
        </p:nvSpPr>
        <p:spPr>
          <a:xfrm>
            <a:off x="5558334" y="1435277"/>
            <a:ext cx="14510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II.</a:t>
            </a:r>
            <a:endParaRPr lang="zh-CN" altLang="en-US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0049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34">
            <a:extLst>
              <a:ext uri="{FF2B5EF4-FFF2-40B4-BE49-F238E27FC236}">
                <a16:creationId xmlns:a16="http://schemas.microsoft.com/office/drawing/2014/main" id="{8AC0AFEF-B9DB-478F-81E6-D5E41BA9FD7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1" t="33881" r="48114" b="25108"/>
          <a:stretch/>
        </p:blipFill>
        <p:spPr>
          <a:xfrm>
            <a:off x="4418207" y="0"/>
            <a:ext cx="7773794" cy="68580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F6D46EA3-DBB9-4325-A761-5509445CA74E}"/>
              </a:ext>
            </a:extLst>
          </p:cNvPr>
          <p:cNvSpPr/>
          <p:nvPr/>
        </p:nvSpPr>
        <p:spPr>
          <a:xfrm>
            <a:off x="1026148" y="3244874"/>
            <a:ext cx="1275635" cy="1238750"/>
          </a:xfrm>
          <a:prstGeom prst="ellipse">
            <a:avLst/>
          </a:prstGeom>
          <a:solidFill>
            <a:srgbClr val="C2C2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18A5D2F-B168-4994-AA36-EAAE32AC5A94}"/>
              </a:ext>
            </a:extLst>
          </p:cNvPr>
          <p:cNvSpPr/>
          <p:nvPr/>
        </p:nvSpPr>
        <p:spPr>
          <a:xfrm>
            <a:off x="4073374" y="3244874"/>
            <a:ext cx="1275635" cy="1238750"/>
          </a:xfrm>
          <a:prstGeom prst="ellipse">
            <a:avLst/>
          </a:prstGeom>
          <a:solidFill>
            <a:srgbClr val="797B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05269F0-F9CD-4B59-9525-445B470DED68}"/>
              </a:ext>
            </a:extLst>
          </p:cNvPr>
          <p:cNvSpPr/>
          <p:nvPr/>
        </p:nvSpPr>
        <p:spPr>
          <a:xfrm>
            <a:off x="6822139" y="3285106"/>
            <a:ext cx="1275635" cy="1238750"/>
          </a:xfrm>
          <a:prstGeom prst="ellipse">
            <a:avLst/>
          </a:prstGeom>
          <a:solidFill>
            <a:srgbClr val="C2C2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D6F3CC-FD67-4981-A5BC-13712F9C3F3C}"/>
              </a:ext>
            </a:extLst>
          </p:cNvPr>
          <p:cNvSpPr/>
          <p:nvPr/>
        </p:nvSpPr>
        <p:spPr>
          <a:xfrm>
            <a:off x="542977" y="4690643"/>
            <a:ext cx="2661211" cy="6317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electron</a:t>
            </a:r>
            <a:endParaRPr lang="zh-CN" altLang="en-US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BA1C801-B602-4252-BED1-33A5D18D2124}"/>
              </a:ext>
            </a:extLst>
          </p:cNvPr>
          <p:cNvSpPr/>
          <p:nvPr/>
        </p:nvSpPr>
        <p:spPr>
          <a:xfrm>
            <a:off x="3270932" y="4634420"/>
            <a:ext cx="3002392" cy="6317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Nhường</a:t>
            </a:r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electron</a:t>
            </a:r>
            <a:endParaRPr lang="zh-CN" altLang="en-US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01F0D4B-1897-4346-B117-F8D31E892552}"/>
              </a:ext>
            </a:extLst>
          </p:cNvPr>
          <p:cNvSpPr/>
          <p:nvPr/>
        </p:nvSpPr>
        <p:spPr>
          <a:xfrm>
            <a:off x="6357108" y="4634420"/>
            <a:ext cx="2241974" cy="6317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proton</a:t>
            </a:r>
            <a:endParaRPr lang="zh-CN" altLang="en-US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Flowchart: Connector 21">
            <a:extLst>
              <a:ext uri="{FF2B5EF4-FFF2-40B4-BE49-F238E27FC236}">
                <a16:creationId xmlns:a16="http://schemas.microsoft.com/office/drawing/2014/main" id="{39E06EBB-E90A-4898-A6CE-173455AEB282}"/>
              </a:ext>
            </a:extLst>
          </p:cNvPr>
          <p:cNvSpPr/>
          <p:nvPr/>
        </p:nvSpPr>
        <p:spPr>
          <a:xfrm>
            <a:off x="464658" y="371416"/>
            <a:ext cx="713358" cy="713358"/>
          </a:xfrm>
          <a:prstGeom prst="flowChartConnector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373057" y="371416"/>
            <a:ext cx="270031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Trắc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nghiệm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椭圆 12">
            <a:extLst>
              <a:ext uri="{FF2B5EF4-FFF2-40B4-BE49-F238E27FC236}">
                <a16:creationId xmlns:a16="http://schemas.microsoft.com/office/drawing/2014/main" id="{BDD60832-AAD4-4DF3-A239-07ABA5A5743B}"/>
              </a:ext>
            </a:extLst>
          </p:cNvPr>
          <p:cNvSpPr/>
          <p:nvPr/>
        </p:nvSpPr>
        <p:spPr>
          <a:xfrm>
            <a:off x="9863888" y="3276806"/>
            <a:ext cx="1275635" cy="1238750"/>
          </a:xfrm>
          <a:prstGeom prst="ellipse">
            <a:avLst/>
          </a:prstGeom>
          <a:solidFill>
            <a:srgbClr val="6163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24">
            <a:extLst>
              <a:ext uri="{FF2B5EF4-FFF2-40B4-BE49-F238E27FC236}">
                <a16:creationId xmlns:a16="http://schemas.microsoft.com/office/drawing/2014/main" id="{C42F88AA-6FA2-4108-8947-2426E5388488}"/>
              </a:ext>
            </a:extLst>
          </p:cNvPr>
          <p:cNvSpPr/>
          <p:nvPr/>
        </p:nvSpPr>
        <p:spPr>
          <a:xfrm>
            <a:off x="9048466" y="4607415"/>
            <a:ext cx="2730952" cy="6317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Nhường</a:t>
            </a:r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proton</a:t>
            </a:r>
            <a:endParaRPr lang="zh-CN" altLang="en-US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B69812F-EC43-4DAB-9CC8-2BA1E39EEE0D}"/>
              </a:ext>
            </a:extLst>
          </p:cNvPr>
          <p:cNvSpPr/>
          <p:nvPr/>
        </p:nvSpPr>
        <p:spPr>
          <a:xfrm>
            <a:off x="1087963" y="1653005"/>
            <a:ext cx="10016073" cy="922407"/>
          </a:xfrm>
          <a:prstGeom prst="roundRect">
            <a:avLst/>
          </a:prstGeom>
          <a:noFill/>
          <a:ln w="28575"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F5031E-8BB7-4337-AA99-BFC8BCB3CECD}"/>
              </a:ext>
            </a:extLst>
          </p:cNvPr>
          <p:cNvSpPr/>
          <p:nvPr/>
        </p:nvSpPr>
        <p:spPr>
          <a:xfrm>
            <a:off x="542977" y="4607415"/>
            <a:ext cx="2661211" cy="92240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81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9" grpId="0"/>
      <p:bldP spid="22" grpId="0"/>
      <p:bldP spid="25" grpId="0"/>
      <p:bldP spid="7" grpId="0" animBg="1"/>
      <p:bldP spid="26" grpId="0" animBg="1"/>
      <p:bldP spid="29" grpId="0"/>
      <p:bldP spid="30" grpId="0" animBg="1"/>
      <p:bldP spid="2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3txzxsu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2165</Words>
  <Application>Microsoft Office PowerPoint</Application>
  <PresentationFormat>Widescreen</PresentationFormat>
  <Paragraphs>438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微软雅黑</vt:lpstr>
      <vt:lpstr>Arial</vt:lpstr>
      <vt:lpstr>Calibri</vt:lpstr>
      <vt:lpstr>Cambria Math</vt:lpstr>
      <vt:lpstr>Lora Regular</vt:lpstr>
      <vt:lpstr>Times New Roman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Administrator</cp:lastModifiedBy>
  <cp:revision>113</cp:revision>
  <dcterms:created xsi:type="dcterms:W3CDTF">2021-12-24T09:27:18Z</dcterms:created>
  <dcterms:modified xsi:type="dcterms:W3CDTF">2023-05-06T23:18:38Z</dcterms:modified>
</cp:coreProperties>
</file>