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38"/>
  </p:notesMasterIdLst>
  <p:handoutMasterIdLst>
    <p:handoutMasterId r:id="rId39"/>
  </p:handoutMasterIdLst>
  <p:sldIdLst>
    <p:sldId id="373" r:id="rId2"/>
    <p:sldId id="377" r:id="rId3"/>
    <p:sldId id="378" r:id="rId4"/>
    <p:sldId id="374" r:id="rId5"/>
    <p:sldId id="312" r:id="rId6"/>
    <p:sldId id="311" r:id="rId7"/>
    <p:sldId id="259" r:id="rId8"/>
    <p:sldId id="316" r:id="rId9"/>
    <p:sldId id="380" r:id="rId10"/>
    <p:sldId id="381" r:id="rId11"/>
    <p:sldId id="382" r:id="rId12"/>
    <p:sldId id="383" r:id="rId13"/>
    <p:sldId id="384" r:id="rId14"/>
    <p:sldId id="379" r:id="rId15"/>
    <p:sldId id="350" r:id="rId16"/>
    <p:sldId id="351" r:id="rId17"/>
    <p:sldId id="354" r:id="rId18"/>
    <p:sldId id="385" r:id="rId19"/>
    <p:sldId id="386" r:id="rId20"/>
    <p:sldId id="387" r:id="rId21"/>
    <p:sldId id="388" r:id="rId22"/>
    <p:sldId id="389" r:id="rId23"/>
    <p:sldId id="390" r:id="rId24"/>
    <p:sldId id="391" r:id="rId25"/>
    <p:sldId id="335" r:id="rId26"/>
    <p:sldId id="392" r:id="rId27"/>
    <p:sldId id="393" r:id="rId28"/>
    <p:sldId id="394" r:id="rId29"/>
    <p:sldId id="395" r:id="rId30"/>
    <p:sldId id="396" r:id="rId31"/>
    <p:sldId id="358" r:id="rId32"/>
    <p:sldId id="397" r:id="rId33"/>
    <p:sldId id="398" r:id="rId34"/>
    <p:sldId id="375" r:id="rId35"/>
    <p:sldId id="376" r:id="rId36"/>
    <p:sldId id="349" r:id="rId37"/>
  </p:sldIdLst>
  <p:sldSz cx="9144000" cy="5143500" type="screen16x9"/>
  <p:notesSz cx="6858000" cy="9144000"/>
  <p:embeddedFontLst>
    <p:embeddedFont>
      <p:font typeface="Arrus-Black" panose="02020500000000000000" charset="0"/>
      <p:regular r:id="rId40"/>
    </p:embeddedFont>
    <p:embeddedFont>
      <p:font typeface="Calibri" panose="020F0502020204030204" pitchFamily="34" charset="0"/>
      <p:regular r:id="rId41"/>
      <p:bold r:id="rId42"/>
      <p:italic r:id="rId43"/>
      <p:boldItalic r:id="rId44"/>
    </p:embeddedFont>
    <p:embeddedFont>
      <p:font typeface="Comic Sans MS" panose="030F0702030302020204" pitchFamily="66" charset="0"/>
      <p:regular r:id="rId45"/>
      <p:bold r:id="rId46"/>
      <p:italic r:id="rId47"/>
      <p:boldItalic r:id="rId48"/>
    </p:embeddedFont>
    <p:embeddedFont>
      <p:font typeface="Exo 2" panose="020B0604020202020204" charset="0"/>
      <p:regular r:id="rId49"/>
      <p:bold r:id="rId50"/>
      <p:italic r:id="rId51"/>
      <p:boldItalic r:id="rId52"/>
    </p:embeddedFont>
    <p:embeddedFont>
      <p:font typeface="Fredoka One" panose="020B0604020202020204" charset="0"/>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 uri="{2D200454-40CA-4A62-9FC3-DE9A4176ACB9}">
      <p15:notesGuideLst xmlns:p15="http://schemas.microsoft.com/office/powerpoint/2012/main"/>
    </p:ext>
  </p:extLst>
</p:presentation>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11271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8"/>
        <p:cNvGrpSpPr/>
        <p:nvPr/>
      </p:nvGrpSpPr>
      <p:grpSpPr>
        <a:xfrm>
          <a:off x="0" y="0"/>
          <a:ext cx="0" cy="0"/>
          <a:chOff x="0" y="0"/>
          <a:chExt cx="0" cy="0"/>
        </a:xfrm>
      </p:grpSpPr>
      <p:sp>
        <p:nvSpPr>
          <p:cNvPr id="3199" name="Google Shape;3199;g104227c002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0" name="Google Shape;3200;g104227c002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8015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8"/>
        <p:cNvGrpSpPr/>
        <p:nvPr/>
      </p:nvGrpSpPr>
      <p:grpSpPr>
        <a:xfrm>
          <a:off x="0" y="0"/>
          <a:ext cx="0" cy="0"/>
          <a:chOff x="0" y="0"/>
          <a:chExt cx="0" cy="0"/>
        </a:xfrm>
      </p:grpSpPr>
      <p:sp>
        <p:nvSpPr>
          <p:cNvPr id="3199" name="Google Shape;3199;g104227c002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0" name="Google Shape;3200;g104227c002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0064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8"/>
        <p:cNvGrpSpPr/>
        <p:nvPr/>
      </p:nvGrpSpPr>
      <p:grpSpPr>
        <a:xfrm>
          <a:off x="0" y="0"/>
          <a:ext cx="0" cy="0"/>
          <a:chOff x="0" y="0"/>
          <a:chExt cx="0" cy="0"/>
        </a:xfrm>
      </p:grpSpPr>
      <p:sp>
        <p:nvSpPr>
          <p:cNvPr id="3199" name="Google Shape;3199;g104227c002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0" name="Google Shape;3200;g104227c002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001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122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10812d2525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10812d2525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119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10812d2525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10812d2525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356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3410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5"/>
        <p:cNvGrpSpPr/>
        <p:nvPr/>
      </p:nvGrpSpPr>
      <p:grpSpPr>
        <a:xfrm>
          <a:off x="0" y="0"/>
          <a:ext cx="0" cy="0"/>
          <a:chOff x="0" y="0"/>
          <a:chExt cx="0" cy="0"/>
        </a:xfrm>
      </p:grpSpPr>
      <p:sp>
        <p:nvSpPr>
          <p:cNvPr id="2886" name="Google Shape;2886;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7" name="Google Shape;2887;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89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617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0669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5365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3779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18" name="Google Shape;18;p2"/>
          <p:cNvGrpSpPr/>
          <p:nvPr/>
        </p:nvGrpSpPr>
        <p:grpSpPr>
          <a:xfrm rot="10800000">
            <a:off x="-246008" y="-550661"/>
            <a:ext cx="9946280" cy="6127372"/>
            <a:chOff x="6012925" y="2964625"/>
            <a:chExt cx="1368950" cy="1009975"/>
          </a:xfrm>
        </p:grpSpPr>
        <p:sp>
          <p:nvSpPr>
            <p:cNvPr id="19"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9;p2"/>
          <p:cNvSpPr/>
          <p:nvPr/>
        </p:nvSpPr>
        <p:spPr>
          <a:xfrm rot="-5062406">
            <a:off x="-1571272" y="-173056"/>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7378076" y="2808195"/>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6586333" y="-269713"/>
            <a:ext cx="2862466" cy="1695774"/>
            <a:chOff x="238125" y="3383650"/>
            <a:chExt cx="1287775" cy="762900"/>
          </a:xfrm>
        </p:grpSpPr>
        <p:sp>
          <p:nvSpPr>
            <p:cNvPr id="12" name="Google Shape;12;p2"/>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rot="-5400000">
            <a:off x="474221" y="3700871"/>
            <a:ext cx="970042" cy="1918341"/>
            <a:chOff x="961675" y="1958725"/>
            <a:chExt cx="563225" cy="1113825"/>
          </a:xfrm>
        </p:grpSpPr>
        <p:sp>
          <p:nvSpPr>
            <p:cNvPr id="16" name="Google Shape;16;p2"/>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txBox="1">
            <a:spLocks noGrp="1"/>
          </p:cNvSpPr>
          <p:nvPr>
            <p:ph type="ctrTitle"/>
          </p:nvPr>
        </p:nvSpPr>
        <p:spPr>
          <a:xfrm>
            <a:off x="1891488" y="1556968"/>
            <a:ext cx="5361000" cy="128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2"/>
          <p:cNvSpPr txBox="1">
            <a:spLocks noGrp="1"/>
          </p:cNvSpPr>
          <p:nvPr>
            <p:ph type="subTitle" idx="1"/>
          </p:nvPr>
        </p:nvSpPr>
        <p:spPr>
          <a:xfrm>
            <a:off x="2622575" y="3190600"/>
            <a:ext cx="3898800" cy="475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94"/>
        <p:cNvGrpSpPr/>
        <p:nvPr/>
      </p:nvGrpSpPr>
      <p:grpSpPr>
        <a:xfrm>
          <a:off x="0" y="0"/>
          <a:ext cx="0" cy="0"/>
          <a:chOff x="0" y="0"/>
          <a:chExt cx="0" cy="0"/>
        </a:xfrm>
      </p:grpSpPr>
      <p:grpSp>
        <p:nvGrpSpPr>
          <p:cNvPr id="95" name="Google Shape;95;p3"/>
          <p:cNvGrpSpPr/>
          <p:nvPr/>
        </p:nvGrpSpPr>
        <p:grpSpPr>
          <a:xfrm rot="1430153">
            <a:off x="-2044011" y="-695282"/>
            <a:ext cx="7943406" cy="8036936"/>
            <a:chOff x="4544101" y="322704"/>
            <a:chExt cx="4764719" cy="4498098"/>
          </a:xfrm>
        </p:grpSpPr>
        <p:sp>
          <p:nvSpPr>
            <p:cNvPr id="96" name="Google Shape;96;p3"/>
            <p:cNvSpPr/>
            <p:nvPr/>
          </p:nvSpPr>
          <p:spPr>
            <a:xfrm rot="-5400000">
              <a:off x="4868120" y="592796"/>
              <a:ext cx="3880390" cy="3390833"/>
            </a:xfrm>
            <a:custGeom>
              <a:avLst/>
              <a:gdLst/>
              <a:ahLst/>
              <a:cxnLst/>
              <a:rect l="l" t="t" r="r" b="b"/>
              <a:pathLst>
                <a:path w="46369" h="40519" extrusionOk="0">
                  <a:moveTo>
                    <a:pt x="35639" y="0"/>
                  </a:moveTo>
                  <a:lnTo>
                    <a:pt x="35135" y="20"/>
                  </a:lnTo>
                  <a:lnTo>
                    <a:pt x="34631" y="61"/>
                  </a:lnTo>
                  <a:lnTo>
                    <a:pt x="34126" y="121"/>
                  </a:lnTo>
                  <a:lnTo>
                    <a:pt x="33602" y="202"/>
                  </a:lnTo>
                  <a:lnTo>
                    <a:pt x="33098" y="303"/>
                  </a:lnTo>
                  <a:lnTo>
                    <a:pt x="32614" y="424"/>
                  </a:lnTo>
                  <a:lnTo>
                    <a:pt x="32110" y="565"/>
                  </a:lnTo>
                  <a:lnTo>
                    <a:pt x="31625" y="706"/>
                  </a:lnTo>
                  <a:lnTo>
                    <a:pt x="31141" y="887"/>
                  </a:lnTo>
                  <a:lnTo>
                    <a:pt x="30657" y="1089"/>
                  </a:lnTo>
                  <a:lnTo>
                    <a:pt x="30193" y="1291"/>
                  </a:lnTo>
                  <a:lnTo>
                    <a:pt x="29730" y="1513"/>
                  </a:lnTo>
                  <a:lnTo>
                    <a:pt x="29286" y="1755"/>
                  </a:lnTo>
                  <a:lnTo>
                    <a:pt x="28842" y="1997"/>
                  </a:lnTo>
                  <a:lnTo>
                    <a:pt x="27995" y="2602"/>
                  </a:lnTo>
                  <a:lnTo>
                    <a:pt x="27209" y="3126"/>
                  </a:lnTo>
                  <a:lnTo>
                    <a:pt x="26422" y="3590"/>
                  </a:lnTo>
                  <a:lnTo>
                    <a:pt x="25676" y="3993"/>
                  </a:lnTo>
                  <a:lnTo>
                    <a:pt x="24929" y="4336"/>
                  </a:lnTo>
                  <a:lnTo>
                    <a:pt x="24546" y="4498"/>
                  </a:lnTo>
                  <a:lnTo>
                    <a:pt x="24183" y="4639"/>
                  </a:lnTo>
                  <a:lnTo>
                    <a:pt x="23820" y="4760"/>
                  </a:lnTo>
                  <a:lnTo>
                    <a:pt x="23437" y="4861"/>
                  </a:lnTo>
                  <a:lnTo>
                    <a:pt x="22711" y="5062"/>
                  </a:lnTo>
                  <a:lnTo>
                    <a:pt x="21945" y="5204"/>
                  </a:lnTo>
                  <a:lnTo>
                    <a:pt x="21158" y="5304"/>
                  </a:lnTo>
                  <a:lnTo>
                    <a:pt x="20371" y="5365"/>
                  </a:lnTo>
                  <a:lnTo>
                    <a:pt x="19524" y="5405"/>
                  </a:lnTo>
                  <a:lnTo>
                    <a:pt x="17729" y="5405"/>
                  </a:lnTo>
                  <a:lnTo>
                    <a:pt x="16761" y="5365"/>
                  </a:lnTo>
                  <a:lnTo>
                    <a:pt x="15733" y="5304"/>
                  </a:lnTo>
                  <a:lnTo>
                    <a:pt x="15208" y="5284"/>
                  </a:lnTo>
                  <a:lnTo>
                    <a:pt x="14664" y="5284"/>
                  </a:lnTo>
                  <a:lnTo>
                    <a:pt x="14099" y="5345"/>
                  </a:lnTo>
                  <a:lnTo>
                    <a:pt x="13534" y="5405"/>
                  </a:lnTo>
                  <a:lnTo>
                    <a:pt x="12969" y="5506"/>
                  </a:lnTo>
                  <a:lnTo>
                    <a:pt x="12385" y="5627"/>
                  </a:lnTo>
                  <a:lnTo>
                    <a:pt x="11800" y="5788"/>
                  </a:lnTo>
                  <a:lnTo>
                    <a:pt x="11215" y="5970"/>
                  </a:lnTo>
                  <a:lnTo>
                    <a:pt x="10630" y="6172"/>
                  </a:lnTo>
                  <a:lnTo>
                    <a:pt x="10045" y="6414"/>
                  </a:lnTo>
                  <a:lnTo>
                    <a:pt x="9480" y="6676"/>
                  </a:lnTo>
                  <a:lnTo>
                    <a:pt x="8895" y="6958"/>
                  </a:lnTo>
                  <a:lnTo>
                    <a:pt x="8310" y="7281"/>
                  </a:lnTo>
                  <a:lnTo>
                    <a:pt x="7746" y="7624"/>
                  </a:lnTo>
                  <a:lnTo>
                    <a:pt x="7201" y="7987"/>
                  </a:lnTo>
                  <a:lnTo>
                    <a:pt x="6657" y="8370"/>
                  </a:lnTo>
                  <a:lnTo>
                    <a:pt x="6112" y="8794"/>
                  </a:lnTo>
                  <a:lnTo>
                    <a:pt x="5588" y="9237"/>
                  </a:lnTo>
                  <a:lnTo>
                    <a:pt x="5063" y="9681"/>
                  </a:lnTo>
                  <a:lnTo>
                    <a:pt x="4579" y="10185"/>
                  </a:lnTo>
                  <a:lnTo>
                    <a:pt x="4095" y="10689"/>
                  </a:lnTo>
                  <a:lnTo>
                    <a:pt x="3631" y="11214"/>
                  </a:lnTo>
                  <a:lnTo>
                    <a:pt x="3188" y="11779"/>
                  </a:lnTo>
                  <a:lnTo>
                    <a:pt x="2764" y="12343"/>
                  </a:lnTo>
                  <a:lnTo>
                    <a:pt x="2381" y="12948"/>
                  </a:lnTo>
                  <a:lnTo>
                    <a:pt x="1998" y="13574"/>
                  </a:lnTo>
                  <a:lnTo>
                    <a:pt x="1655" y="14199"/>
                  </a:lnTo>
                  <a:lnTo>
                    <a:pt x="1332" y="14864"/>
                  </a:lnTo>
                  <a:lnTo>
                    <a:pt x="1030" y="15550"/>
                  </a:lnTo>
                  <a:lnTo>
                    <a:pt x="767" y="16256"/>
                  </a:lnTo>
                  <a:lnTo>
                    <a:pt x="546" y="16962"/>
                  </a:lnTo>
                  <a:lnTo>
                    <a:pt x="344" y="17708"/>
                  </a:lnTo>
                  <a:lnTo>
                    <a:pt x="182" y="18454"/>
                  </a:lnTo>
                  <a:lnTo>
                    <a:pt x="82" y="19201"/>
                  </a:lnTo>
                  <a:lnTo>
                    <a:pt x="21" y="19947"/>
                  </a:lnTo>
                  <a:lnTo>
                    <a:pt x="1" y="20673"/>
                  </a:lnTo>
                  <a:lnTo>
                    <a:pt x="41" y="21379"/>
                  </a:lnTo>
                  <a:lnTo>
                    <a:pt x="102" y="22085"/>
                  </a:lnTo>
                  <a:lnTo>
                    <a:pt x="223" y="22791"/>
                  </a:lnTo>
                  <a:lnTo>
                    <a:pt x="384" y="23476"/>
                  </a:lnTo>
                  <a:lnTo>
                    <a:pt x="566" y="24142"/>
                  </a:lnTo>
                  <a:lnTo>
                    <a:pt x="808" y="24807"/>
                  </a:lnTo>
                  <a:lnTo>
                    <a:pt x="1070" y="25433"/>
                  </a:lnTo>
                  <a:lnTo>
                    <a:pt x="1352" y="26058"/>
                  </a:lnTo>
                  <a:lnTo>
                    <a:pt x="1695" y="26683"/>
                  </a:lnTo>
                  <a:lnTo>
                    <a:pt x="2038" y="27268"/>
                  </a:lnTo>
                  <a:lnTo>
                    <a:pt x="2441" y="27833"/>
                  </a:lnTo>
                  <a:lnTo>
                    <a:pt x="2845" y="28397"/>
                  </a:lnTo>
                  <a:lnTo>
                    <a:pt x="3288" y="28922"/>
                  </a:lnTo>
                  <a:lnTo>
                    <a:pt x="3752" y="29426"/>
                  </a:lnTo>
                  <a:lnTo>
                    <a:pt x="4236" y="29910"/>
                  </a:lnTo>
                  <a:lnTo>
                    <a:pt x="4741" y="30374"/>
                  </a:lnTo>
                  <a:lnTo>
                    <a:pt x="5265" y="30818"/>
                  </a:lnTo>
                  <a:lnTo>
                    <a:pt x="5810" y="31221"/>
                  </a:lnTo>
                  <a:lnTo>
                    <a:pt x="6354" y="31604"/>
                  </a:lnTo>
                  <a:lnTo>
                    <a:pt x="6939" y="31967"/>
                  </a:lnTo>
                  <a:lnTo>
                    <a:pt x="7524" y="32290"/>
                  </a:lnTo>
                  <a:lnTo>
                    <a:pt x="8109" y="32572"/>
                  </a:lnTo>
                  <a:lnTo>
                    <a:pt x="8714" y="32835"/>
                  </a:lnTo>
                  <a:lnTo>
                    <a:pt x="9319" y="33077"/>
                  </a:lnTo>
                  <a:lnTo>
                    <a:pt x="9944" y="33278"/>
                  </a:lnTo>
                  <a:lnTo>
                    <a:pt x="10569" y="33440"/>
                  </a:lnTo>
                  <a:lnTo>
                    <a:pt x="11195" y="33561"/>
                  </a:lnTo>
                  <a:lnTo>
                    <a:pt x="11820" y="33662"/>
                  </a:lnTo>
                  <a:lnTo>
                    <a:pt x="13292" y="33803"/>
                  </a:lnTo>
                  <a:lnTo>
                    <a:pt x="14704" y="33944"/>
                  </a:lnTo>
                  <a:lnTo>
                    <a:pt x="15390" y="34025"/>
                  </a:lnTo>
                  <a:lnTo>
                    <a:pt x="16055" y="34105"/>
                  </a:lnTo>
                  <a:lnTo>
                    <a:pt x="16701" y="34206"/>
                  </a:lnTo>
                  <a:lnTo>
                    <a:pt x="17326" y="34347"/>
                  </a:lnTo>
                  <a:lnTo>
                    <a:pt x="17931" y="34509"/>
                  </a:lnTo>
                  <a:lnTo>
                    <a:pt x="18496" y="34710"/>
                  </a:lnTo>
                  <a:lnTo>
                    <a:pt x="18778" y="34811"/>
                  </a:lnTo>
                  <a:lnTo>
                    <a:pt x="19040" y="34932"/>
                  </a:lnTo>
                  <a:lnTo>
                    <a:pt x="19302" y="35073"/>
                  </a:lnTo>
                  <a:lnTo>
                    <a:pt x="19565" y="35235"/>
                  </a:lnTo>
                  <a:lnTo>
                    <a:pt x="19807" y="35396"/>
                  </a:lnTo>
                  <a:lnTo>
                    <a:pt x="20028" y="35557"/>
                  </a:lnTo>
                  <a:lnTo>
                    <a:pt x="20271" y="35759"/>
                  </a:lnTo>
                  <a:lnTo>
                    <a:pt x="20472" y="35961"/>
                  </a:lnTo>
                  <a:lnTo>
                    <a:pt x="20674" y="36183"/>
                  </a:lnTo>
                  <a:lnTo>
                    <a:pt x="20876" y="36425"/>
                  </a:lnTo>
                  <a:lnTo>
                    <a:pt x="21077" y="36687"/>
                  </a:lnTo>
                  <a:lnTo>
                    <a:pt x="21239" y="36969"/>
                  </a:lnTo>
                  <a:lnTo>
                    <a:pt x="21541" y="37453"/>
                  </a:lnTo>
                  <a:lnTo>
                    <a:pt x="21864" y="37917"/>
                  </a:lnTo>
                  <a:lnTo>
                    <a:pt x="22207" y="38341"/>
                  </a:lnTo>
                  <a:lnTo>
                    <a:pt x="22570" y="38764"/>
                  </a:lnTo>
                  <a:lnTo>
                    <a:pt x="22953" y="39127"/>
                  </a:lnTo>
                  <a:lnTo>
                    <a:pt x="23356" y="39470"/>
                  </a:lnTo>
                  <a:lnTo>
                    <a:pt x="23558" y="39611"/>
                  </a:lnTo>
                  <a:lnTo>
                    <a:pt x="23780" y="39752"/>
                  </a:lnTo>
                  <a:lnTo>
                    <a:pt x="24002" y="39894"/>
                  </a:lnTo>
                  <a:lnTo>
                    <a:pt x="24224" y="40015"/>
                  </a:lnTo>
                  <a:lnTo>
                    <a:pt x="24466" y="40115"/>
                  </a:lnTo>
                  <a:lnTo>
                    <a:pt x="24728" y="40216"/>
                  </a:lnTo>
                  <a:lnTo>
                    <a:pt x="24970" y="40297"/>
                  </a:lnTo>
                  <a:lnTo>
                    <a:pt x="25232" y="40378"/>
                  </a:lnTo>
                  <a:lnTo>
                    <a:pt x="25514" y="40438"/>
                  </a:lnTo>
                  <a:lnTo>
                    <a:pt x="25797" y="40479"/>
                  </a:lnTo>
                  <a:lnTo>
                    <a:pt x="26079" y="40519"/>
                  </a:lnTo>
                  <a:lnTo>
                    <a:pt x="27007" y="40519"/>
                  </a:lnTo>
                  <a:lnTo>
                    <a:pt x="27330" y="40479"/>
                  </a:lnTo>
                  <a:lnTo>
                    <a:pt x="27672" y="40438"/>
                  </a:lnTo>
                  <a:lnTo>
                    <a:pt x="28015" y="40378"/>
                  </a:lnTo>
                  <a:lnTo>
                    <a:pt x="28378" y="40297"/>
                  </a:lnTo>
                  <a:lnTo>
                    <a:pt x="28741" y="40196"/>
                  </a:lnTo>
                  <a:lnTo>
                    <a:pt x="29125" y="40075"/>
                  </a:lnTo>
                  <a:lnTo>
                    <a:pt x="29810" y="39833"/>
                  </a:lnTo>
                  <a:lnTo>
                    <a:pt x="30456" y="39591"/>
                  </a:lnTo>
                  <a:lnTo>
                    <a:pt x="31061" y="39309"/>
                  </a:lnTo>
                  <a:lnTo>
                    <a:pt x="31646" y="39006"/>
                  </a:lnTo>
                  <a:lnTo>
                    <a:pt x="32210" y="38704"/>
                  </a:lnTo>
                  <a:lnTo>
                    <a:pt x="32715" y="38381"/>
                  </a:lnTo>
                  <a:lnTo>
                    <a:pt x="33219" y="38038"/>
                  </a:lnTo>
                  <a:lnTo>
                    <a:pt x="33683" y="37675"/>
                  </a:lnTo>
                  <a:lnTo>
                    <a:pt x="34126" y="37312"/>
                  </a:lnTo>
                  <a:lnTo>
                    <a:pt x="34530" y="36929"/>
                  </a:lnTo>
                  <a:lnTo>
                    <a:pt x="34913" y="36546"/>
                  </a:lnTo>
                  <a:lnTo>
                    <a:pt x="35296" y="36162"/>
                  </a:lnTo>
                  <a:lnTo>
                    <a:pt x="35639" y="35759"/>
                  </a:lnTo>
                  <a:lnTo>
                    <a:pt x="35962" y="35356"/>
                  </a:lnTo>
                  <a:lnTo>
                    <a:pt x="36264" y="34932"/>
                  </a:lnTo>
                  <a:lnTo>
                    <a:pt x="36547" y="34529"/>
                  </a:lnTo>
                  <a:lnTo>
                    <a:pt x="36809" y="34105"/>
                  </a:lnTo>
                  <a:lnTo>
                    <a:pt x="37051" y="33702"/>
                  </a:lnTo>
                  <a:lnTo>
                    <a:pt x="37293" y="33278"/>
                  </a:lnTo>
                  <a:lnTo>
                    <a:pt x="37515" y="32875"/>
                  </a:lnTo>
                  <a:lnTo>
                    <a:pt x="37918" y="32048"/>
                  </a:lnTo>
                  <a:lnTo>
                    <a:pt x="38281" y="31261"/>
                  </a:lnTo>
                  <a:lnTo>
                    <a:pt x="38604" y="30495"/>
                  </a:lnTo>
                  <a:lnTo>
                    <a:pt x="38886" y="29789"/>
                  </a:lnTo>
                  <a:lnTo>
                    <a:pt x="39169" y="29124"/>
                  </a:lnTo>
                  <a:lnTo>
                    <a:pt x="39431" y="28519"/>
                  </a:lnTo>
                  <a:lnTo>
                    <a:pt x="39713" y="27954"/>
                  </a:lnTo>
                  <a:lnTo>
                    <a:pt x="40016" y="27429"/>
                  </a:lnTo>
                  <a:lnTo>
                    <a:pt x="40338" y="26925"/>
                  </a:lnTo>
                  <a:lnTo>
                    <a:pt x="40681" y="26441"/>
                  </a:lnTo>
                  <a:lnTo>
                    <a:pt x="41044" y="25957"/>
                  </a:lnTo>
                  <a:lnTo>
                    <a:pt x="41407" y="25493"/>
                  </a:lnTo>
                  <a:lnTo>
                    <a:pt x="42154" y="24565"/>
                  </a:lnTo>
                  <a:lnTo>
                    <a:pt x="42920" y="23618"/>
                  </a:lnTo>
                  <a:lnTo>
                    <a:pt x="43283" y="23133"/>
                  </a:lnTo>
                  <a:lnTo>
                    <a:pt x="43646" y="22649"/>
                  </a:lnTo>
                  <a:lnTo>
                    <a:pt x="43989" y="22125"/>
                  </a:lnTo>
                  <a:lnTo>
                    <a:pt x="44312" y="21601"/>
                  </a:lnTo>
                  <a:lnTo>
                    <a:pt x="44614" y="21036"/>
                  </a:lnTo>
                  <a:lnTo>
                    <a:pt x="44896" y="20451"/>
                  </a:lnTo>
                  <a:lnTo>
                    <a:pt x="45159" y="19806"/>
                  </a:lnTo>
                  <a:lnTo>
                    <a:pt x="45421" y="19059"/>
                  </a:lnTo>
                  <a:lnTo>
                    <a:pt x="45663" y="18253"/>
                  </a:lnTo>
                  <a:lnTo>
                    <a:pt x="45885" y="17385"/>
                  </a:lnTo>
                  <a:lnTo>
                    <a:pt x="46066" y="16437"/>
                  </a:lnTo>
                  <a:lnTo>
                    <a:pt x="46147" y="15953"/>
                  </a:lnTo>
                  <a:lnTo>
                    <a:pt x="46207" y="15449"/>
                  </a:lnTo>
                  <a:lnTo>
                    <a:pt x="46268" y="14945"/>
                  </a:lnTo>
                  <a:lnTo>
                    <a:pt x="46308" y="14421"/>
                  </a:lnTo>
                  <a:lnTo>
                    <a:pt x="46349" y="13896"/>
                  </a:lnTo>
                  <a:lnTo>
                    <a:pt x="46369" y="13352"/>
                  </a:lnTo>
                  <a:lnTo>
                    <a:pt x="46369" y="12807"/>
                  </a:lnTo>
                  <a:lnTo>
                    <a:pt x="46349" y="12242"/>
                  </a:lnTo>
                  <a:lnTo>
                    <a:pt x="46308" y="11698"/>
                  </a:lnTo>
                  <a:lnTo>
                    <a:pt x="46268" y="11133"/>
                  </a:lnTo>
                  <a:lnTo>
                    <a:pt x="46187" y="10568"/>
                  </a:lnTo>
                  <a:lnTo>
                    <a:pt x="46107" y="10004"/>
                  </a:lnTo>
                  <a:lnTo>
                    <a:pt x="45986" y="9419"/>
                  </a:lnTo>
                  <a:lnTo>
                    <a:pt x="45844" y="8854"/>
                  </a:lnTo>
                  <a:lnTo>
                    <a:pt x="45703" y="8289"/>
                  </a:lnTo>
                  <a:lnTo>
                    <a:pt x="45522" y="7725"/>
                  </a:lnTo>
                  <a:lnTo>
                    <a:pt x="45300" y="7160"/>
                  </a:lnTo>
                  <a:lnTo>
                    <a:pt x="45078" y="6595"/>
                  </a:lnTo>
                  <a:lnTo>
                    <a:pt x="44816" y="6051"/>
                  </a:lnTo>
                  <a:lnTo>
                    <a:pt x="44533" y="5486"/>
                  </a:lnTo>
                  <a:lnTo>
                    <a:pt x="44231" y="4941"/>
                  </a:lnTo>
                  <a:lnTo>
                    <a:pt x="43888" y="4417"/>
                  </a:lnTo>
                  <a:lnTo>
                    <a:pt x="43505" y="3893"/>
                  </a:lnTo>
                  <a:lnTo>
                    <a:pt x="43122" y="3429"/>
                  </a:lnTo>
                  <a:lnTo>
                    <a:pt x="42738" y="2985"/>
                  </a:lnTo>
                  <a:lnTo>
                    <a:pt x="42335" y="2582"/>
                  </a:lnTo>
                  <a:lnTo>
                    <a:pt x="41912" y="2198"/>
                  </a:lnTo>
                  <a:lnTo>
                    <a:pt x="41468" y="1856"/>
                  </a:lnTo>
                  <a:lnTo>
                    <a:pt x="41024" y="1533"/>
                  </a:lnTo>
                  <a:lnTo>
                    <a:pt x="40560" y="1250"/>
                  </a:lnTo>
                  <a:lnTo>
                    <a:pt x="40096" y="1008"/>
                  </a:lnTo>
                  <a:lnTo>
                    <a:pt x="39632" y="787"/>
                  </a:lnTo>
                  <a:lnTo>
                    <a:pt x="39148" y="605"/>
                  </a:lnTo>
                  <a:lnTo>
                    <a:pt x="38664" y="444"/>
                  </a:lnTo>
                  <a:lnTo>
                    <a:pt x="38160" y="303"/>
                  </a:lnTo>
                  <a:lnTo>
                    <a:pt x="37676" y="182"/>
                  </a:lnTo>
                  <a:lnTo>
                    <a:pt x="37172" y="101"/>
                  </a:lnTo>
                  <a:lnTo>
                    <a:pt x="36668" y="40"/>
                  </a:lnTo>
                  <a:lnTo>
                    <a:pt x="36163" y="20"/>
                  </a:lnTo>
                  <a:lnTo>
                    <a:pt x="356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400000">
              <a:off x="4089190" y="777616"/>
              <a:ext cx="1694705" cy="784882"/>
            </a:xfrm>
            <a:custGeom>
              <a:avLst/>
              <a:gdLst/>
              <a:ahLst/>
              <a:cxnLst/>
              <a:rect l="l" t="t" r="r" b="b"/>
              <a:pathLst>
                <a:path w="20251" h="9379" extrusionOk="0">
                  <a:moveTo>
                    <a:pt x="12324" y="0"/>
                  </a:moveTo>
                  <a:lnTo>
                    <a:pt x="11679" y="20"/>
                  </a:lnTo>
                  <a:lnTo>
                    <a:pt x="11013" y="61"/>
                  </a:lnTo>
                  <a:lnTo>
                    <a:pt x="10327" y="141"/>
                  </a:lnTo>
                  <a:lnTo>
                    <a:pt x="9601" y="262"/>
                  </a:lnTo>
                  <a:lnTo>
                    <a:pt x="8835" y="424"/>
                  </a:lnTo>
                  <a:lnTo>
                    <a:pt x="8028" y="605"/>
                  </a:lnTo>
                  <a:lnTo>
                    <a:pt x="7625" y="726"/>
                  </a:lnTo>
                  <a:lnTo>
                    <a:pt x="7221" y="847"/>
                  </a:lnTo>
                  <a:lnTo>
                    <a:pt x="6495" y="1089"/>
                  </a:lnTo>
                  <a:lnTo>
                    <a:pt x="5830" y="1372"/>
                  </a:lnTo>
                  <a:lnTo>
                    <a:pt x="5204" y="1674"/>
                  </a:lnTo>
                  <a:lnTo>
                    <a:pt x="4640" y="1997"/>
                  </a:lnTo>
                  <a:lnTo>
                    <a:pt x="4115" y="2340"/>
                  </a:lnTo>
                  <a:lnTo>
                    <a:pt x="3651" y="2683"/>
                  </a:lnTo>
                  <a:lnTo>
                    <a:pt x="3228" y="3046"/>
                  </a:lnTo>
                  <a:lnTo>
                    <a:pt x="2825" y="3409"/>
                  </a:lnTo>
                  <a:lnTo>
                    <a:pt x="2482" y="3752"/>
                  </a:lnTo>
                  <a:lnTo>
                    <a:pt x="2159" y="4115"/>
                  </a:lnTo>
                  <a:lnTo>
                    <a:pt x="1856" y="4457"/>
                  </a:lnTo>
                  <a:lnTo>
                    <a:pt x="1332" y="5103"/>
                  </a:lnTo>
                  <a:lnTo>
                    <a:pt x="868" y="5688"/>
                  </a:lnTo>
                  <a:lnTo>
                    <a:pt x="606" y="6031"/>
                  </a:lnTo>
                  <a:lnTo>
                    <a:pt x="384" y="6353"/>
                  </a:lnTo>
                  <a:lnTo>
                    <a:pt x="223" y="6656"/>
                  </a:lnTo>
                  <a:lnTo>
                    <a:pt x="102" y="6938"/>
                  </a:lnTo>
                  <a:lnTo>
                    <a:pt x="41" y="7200"/>
                  </a:lnTo>
                  <a:lnTo>
                    <a:pt x="1" y="7422"/>
                  </a:lnTo>
                  <a:lnTo>
                    <a:pt x="21" y="7624"/>
                  </a:lnTo>
                  <a:lnTo>
                    <a:pt x="82" y="7805"/>
                  </a:lnTo>
                  <a:lnTo>
                    <a:pt x="162" y="7947"/>
                  </a:lnTo>
                  <a:lnTo>
                    <a:pt x="283" y="8047"/>
                  </a:lnTo>
                  <a:lnTo>
                    <a:pt x="445" y="8128"/>
                  </a:lnTo>
                  <a:lnTo>
                    <a:pt x="626" y="8168"/>
                  </a:lnTo>
                  <a:lnTo>
                    <a:pt x="828" y="8189"/>
                  </a:lnTo>
                  <a:lnTo>
                    <a:pt x="1070" y="8148"/>
                  </a:lnTo>
                  <a:lnTo>
                    <a:pt x="1312" y="8088"/>
                  </a:lnTo>
                  <a:lnTo>
                    <a:pt x="1594" y="7967"/>
                  </a:lnTo>
                  <a:lnTo>
                    <a:pt x="2542" y="7422"/>
                  </a:lnTo>
                  <a:lnTo>
                    <a:pt x="3450" y="6918"/>
                  </a:lnTo>
                  <a:lnTo>
                    <a:pt x="4357" y="6474"/>
                  </a:lnTo>
                  <a:lnTo>
                    <a:pt x="5204" y="6091"/>
                  </a:lnTo>
                  <a:lnTo>
                    <a:pt x="6052" y="5768"/>
                  </a:lnTo>
                  <a:lnTo>
                    <a:pt x="6858" y="5486"/>
                  </a:lnTo>
                  <a:lnTo>
                    <a:pt x="7645" y="5264"/>
                  </a:lnTo>
                  <a:lnTo>
                    <a:pt x="8411" y="5083"/>
                  </a:lnTo>
                  <a:lnTo>
                    <a:pt x="9158" y="4942"/>
                  </a:lnTo>
                  <a:lnTo>
                    <a:pt x="9884" y="4861"/>
                  </a:lnTo>
                  <a:lnTo>
                    <a:pt x="10590" y="4820"/>
                  </a:lnTo>
                  <a:lnTo>
                    <a:pt x="11275" y="4820"/>
                  </a:lnTo>
                  <a:lnTo>
                    <a:pt x="11941" y="4861"/>
                  </a:lnTo>
                  <a:lnTo>
                    <a:pt x="12606" y="4921"/>
                  </a:lnTo>
                  <a:lnTo>
                    <a:pt x="13232" y="5042"/>
                  </a:lnTo>
                  <a:lnTo>
                    <a:pt x="13857" y="5204"/>
                  </a:lnTo>
                  <a:lnTo>
                    <a:pt x="14159" y="5284"/>
                  </a:lnTo>
                  <a:lnTo>
                    <a:pt x="14442" y="5405"/>
                  </a:lnTo>
                  <a:lnTo>
                    <a:pt x="14724" y="5526"/>
                  </a:lnTo>
                  <a:lnTo>
                    <a:pt x="14986" y="5647"/>
                  </a:lnTo>
                  <a:lnTo>
                    <a:pt x="15248" y="5809"/>
                  </a:lnTo>
                  <a:lnTo>
                    <a:pt x="15491" y="5970"/>
                  </a:lnTo>
                  <a:lnTo>
                    <a:pt x="15975" y="6313"/>
                  </a:lnTo>
                  <a:lnTo>
                    <a:pt x="16398" y="6676"/>
                  </a:lnTo>
                  <a:lnTo>
                    <a:pt x="16801" y="7059"/>
                  </a:lnTo>
                  <a:lnTo>
                    <a:pt x="17185" y="7442"/>
                  </a:lnTo>
                  <a:lnTo>
                    <a:pt x="17528" y="7826"/>
                  </a:lnTo>
                  <a:lnTo>
                    <a:pt x="18133" y="8511"/>
                  </a:lnTo>
                  <a:lnTo>
                    <a:pt x="18415" y="8814"/>
                  </a:lnTo>
                  <a:lnTo>
                    <a:pt x="18677" y="9056"/>
                  </a:lnTo>
                  <a:lnTo>
                    <a:pt x="18899" y="9237"/>
                  </a:lnTo>
                  <a:lnTo>
                    <a:pt x="19020" y="9298"/>
                  </a:lnTo>
                  <a:lnTo>
                    <a:pt x="19141" y="9358"/>
                  </a:lnTo>
                  <a:lnTo>
                    <a:pt x="19242" y="9379"/>
                  </a:lnTo>
                  <a:lnTo>
                    <a:pt x="19363" y="9379"/>
                  </a:lnTo>
                  <a:lnTo>
                    <a:pt x="19464" y="9358"/>
                  </a:lnTo>
                  <a:lnTo>
                    <a:pt x="19565" y="9318"/>
                  </a:lnTo>
                  <a:lnTo>
                    <a:pt x="19665" y="9237"/>
                  </a:lnTo>
                  <a:lnTo>
                    <a:pt x="19746" y="9157"/>
                  </a:lnTo>
                  <a:lnTo>
                    <a:pt x="19847" y="9036"/>
                  </a:lnTo>
                  <a:lnTo>
                    <a:pt x="19928" y="8915"/>
                  </a:lnTo>
                  <a:lnTo>
                    <a:pt x="19988" y="8753"/>
                  </a:lnTo>
                  <a:lnTo>
                    <a:pt x="20049" y="8592"/>
                  </a:lnTo>
                  <a:lnTo>
                    <a:pt x="20109" y="8411"/>
                  </a:lnTo>
                  <a:lnTo>
                    <a:pt x="20149" y="8209"/>
                  </a:lnTo>
                  <a:lnTo>
                    <a:pt x="20230" y="7765"/>
                  </a:lnTo>
                  <a:lnTo>
                    <a:pt x="20250" y="7281"/>
                  </a:lnTo>
                  <a:lnTo>
                    <a:pt x="20230" y="6757"/>
                  </a:lnTo>
                  <a:lnTo>
                    <a:pt x="20170" y="6212"/>
                  </a:lnTo>
                  <a:lnTo>
                    <a:pt x="20049" y="5627"/>
                  </a:lnTo>
                  <a:lnTo>
                    <a:pt x="19968" y="5345"/>
                  </a:lnTo>
                  <a:lnTo>
                    <a:pt x="19887" y="5042"/>
                  </a:lnTo>
                  <a:lnTo>
                    <a:pt x="19766" y="4760"/>
                  </a:lnTo>
                  <a:lnTo>
                    <a:pt x="19665" y="4457"/>
                  </a:lnTo>
                  <a:lnTo>
                    <a:pt x="19524" y="4175"/>
                  </a:lnTo>
                  <a:lnTo>
                    <a:pt x="19363" y="3873"/>
                  </a:lnTo>
                  <a:lnTo>
                    <a:pt x="19202" y="3590"/>
                  </a:lnTo>
                  <a:lnTo>
                    <a:pt x="19020" y="3308"/>
                  </a:lnTo>
                  <a:lnTo>
                    <a:pt x="18818" y="3025"/>
                  </a:lnTo>
                  <a:lnTo>
                    <a:pt x="18617" y="2763"/>
                  </a:lnTo>
                  <a:lnTo>
                    <a:pt x="18375" y="2501"/>
                  </a:lnTo>
                  <a:lnTo>
                    <a:pt x="18133" y="2259"/>
                  </a:lnTo>
                  <a:lnTo>
                    <a:pt x="17850" y="2017"/>
                  </a:lnTo>
                  <a:lnTo>
                    <a:pt x="17568" y="1775"/>
                  </a:lnTo>
                  <a:lnTo>
                    <a:pt x="17104" y="1452"/>
                  </a:lnTo>
                  <a:lnTo>
                    <a:pt x="16620" y="1150"/>
                  </a:lnTo>
                  <a:lnTo>
                    <a:pt x="16136" y="888"/>
                  </a:lnTo>
                  <a:lnTo>
                    <a:pt x="15632" y="646"/>
                  </a:lnTo>
                  <a:lnTo>
                    <a:pt x="15127" y="464"/>
                  </a:lnTo>
                  <a:lnTo>
                    <a:pt x="14603" y="303"/>
                  </a:lnTo>
                  <a:lnTo>
                    <a:pt x="14059" y="162"/>
                  </a:lnTo>
                  <a:lnTo>
                    <a:pt x="13514" y="81"/>
                  </a:lnTo>
                  <a:lnTo>
                    <a:pt x="12929" y="20"/>
                  </a:lnTo>
                  <a:lnTo>
                    <a:pt x="123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5400000">
              <a:off x="7984669" y="2625693"/>
              <a:ext cx="688644" cy="433907"/>
            </a:xfrm>
            <a:custGeom>
              <a:avLst/>
              <a:gdLst/>
              <a:ahLst/>
              <a:cxnLst/>
              <a:rect l="l" t="t" r="r" b="b"/>
              <a:pathLst>
                <a:path w="8229" h="5185" extrusionOk="0">
                  <a:moveTo>
                    <a:pt x="2077" y="1"/>
                  </a:moveTo>
                  <a:lnTo>
                    <a:pt x="1634" y="21"/>
                  </a:lnTo>
                  <a:lnTo>
                    <a:pt x="1271" y="81"/>
                  </a:lnTo>
                  <a:lnTo>
                    <a:pt x="928" y="162"/>
                  </a:lnTo>
                  <a:lnTo>
                    <a:pt x="645" y="283"/>
                  </a:lnTo>
                  <a:lnTo>
                    <a:pt x="424" y="444"/>
                  </a:lnTo>
                  <a:lnTo>
                    <a:pt x="323" y="525"/>
                  </a:lnTo>
                  <a:lnTo>
                    <a:pt x="242" y="606"/>
                  </a:lnTo>
                  <a:lnTo>
                    <a:pt x="161" y="707"/>
                  </a:lnTo>
                  <a:lnTo>
                    <a:pt x="101" y="787"/>
                  </a:lnTo>
                  <a:lnTo>
                    <a:pt x="61" y="888"/>
                  </a:lnTo>
                  <a:lnTo>
                    <a:pt x="20" y="989"/>
                  </a:lnTo>
                  <a:lnTo>
                    <a:pt x="20" y="1090"/>
                  </a:lnTo>
                  <a:lnTo>
                    <a:pt x="0" y="1191"/>
                  </a:lnTo>
                  <a:lnTo>
                    <a:pt x="20" y="1292"/>
                  </a:lnTo>
                  <a:lnTo>
                    <a:pt x="40" y="1392"/>
                  </a:lnTo>
                  <a:lnTo>
                    <a:pt x="81" y="1493"/>
                  </a:lnTo>
                  <a:lnTo>
                    <a:pt x="121" y="1574"/>
                  </a:lnTo>
                  <a:lnTo>
                    <a:pt x="182" y="1675"/>
                  </a:lnTo>
                  <a:lnTo>
                    <a:pt x="262" y="1776"/>
                  </a:lnTo>
                  <a:lnTo>
                    <a:pt x="343" y="1856"/>
                  </a:lnTo>
                  <a:lnTo>
                    <a:pt x="444" y="1937"/>
                  </a:lnTo>
                  <a:lnTo>
                    <a:pt x="565" y="2018"/>
                  </a:lnTo>
                  <a:lnTo>
                    <a:pt x="706" y="2078"/>
                  </a:lnTo>
                  <a:lnTo>
                    <a:pt x="1008" y="2219"/>
                  </a:lnTo>
                  <a:lnTo>
                    <a:pt x="1372" y="2300"/>
                  </a:lnTo>
                  <a:lnTo>
                    <a:pt x="1735" y="2381"/>
                  </a:lnTo>
                  <a:lnTo>
                    <a:pt x="2077" y="2421"/>
                  </a:lnTo>
                  <a:lnTo>
                    <a:pt x="2703" y="2481"/>
                  </a:lnTo>
                  <a:lnTo>
                    <a:pt x="3227" y="2522"/>
                  </a:lnTo>
                  <a:lnTo>
                    <a:pt x="3671" y="2582"/>
                  </a:lnTo>
                  <a:lnTo>
                    <a:pt x="3893" y="2623"/>
                  </a:lnTo>
                  <a:lnTo>
                    <a:pt x="4094" y="2663"/>
                  </a:lnTo>
                  <a:lnTo>
                    <a:pt x="4296" y="2744"/>
                  </a:lnTo>
                  <a:lnTo>
                    <a:pt x="4477" y="2865"/>
                  </a:lnTo>
                  <a:lnTo>
                    <a:pt x="4679" y="2986"/>
                  </a:lnTo>
                  <a:lnTo>
                    <a:pt x="4881" y="3167"/>
                  </a:lnTo>
                  <a:lnTo>
                    <a:pt x="5083" y="3369"/>
                  </a:lnTo>
                  <a:lnTo>
                    <a:pt x="5284" y="3631"/>
                  </a:lnTo>
                  <a:lnTo>
                    <a:pt x="5990" y="4539"/>
                  </a:lnTo>
                  <a:lnTo>
                    <a:pt x="6252" y="4841"/>
                  </a:lnTo>
                  <a:lnTo>
                    <a:pt x="6373" y="4962"/>
                  </a:lnTo>
                  <a:lnTo>
                    <a:pt x="6474" y="5043"/>
                  </a:lnTo>
                  <a:lnTo>
                    <a:pt x="6595" y="5103"/>
                  </a:lnTo>
                  <a:lnTo>
                    <a:pt x="6716" y="5164"/>
                  </a:lnTo>
                  <a:lnTo>
                    <a:pt x="6837" y="5184"/>
                  </a:lnTo>
                  <a:lnTo>
                    <a:pt x="6978" y="5184"/>
                  </a:lnTo>
                  <a:lnTo>
                    <a:pt x="7120" y="5164"/>
                  </a:lnTo>
                  <a:lnTo>
                    <a:pt x="7281" y="5124"/>
                  </a:lnTo>
                  <a:lnTo>
                    <a:pt x="7644" y="4982"/>
                  </a:lnTo>
                  <a:lnTo>
                    <a:pt x="7745" y="4922"/>
                  </a:lnTo>
                  <a:lnTo>
                    <a:pt x="7846" y="4861"/>
                  </a:lnTo>
                  <a:lnTo>
                    <a:pt x="7926" y="4801"/>
                  </a:lnTo>
                  <a:lnTo>
                    <a:pt x="7987" y="4720"/>
                  </a:lnTo>
                  <a:lnTo>
                    <a:pt x="8047" y="4619"/>
                  </a:lnTo>
                  <a:lnTo>
                    <a:pt x="8108" y="4539"/>
                  </a:lnTo>
                  <a:lnTo>
                    <a:pt x="8189" y="4317"/>
                  </a:lnTo>
                  <a:lnTo>
                    <a:pt x="8229" y="4095"/>
                  </a:lnTo>
                  <a:lnTo>
                    <a:pt x="8229" y="3833"/>
                  </a:lnTo>
                  <a:lnTo>
                    <a:pt x="8209" y="3550"/>
                  </a:lnTo>
                  <a:lnTo>
                    <a:pt x="8148" y="3268"/>
                  </a:lnTo>
                  <a:lnTo>
                    <a:pt x="8047" y="2986"/>
                  </a:lnTo>
                  <a:lnTo>
                    <a:pt x="7926" y="2683"/>
                  </a:lnTo>
                  <a:lnTo>
                    <a:pt x="7785" y="2401"/>
                  </a:lnTo>
                  <a:lnTo>
                    <a:pt x="7604" y="2098"/>
                  </a:lnTo>
                  <a:lnTo>
                    <a:pt x="7382" y="1816"/>
                  </a:lnTo>
                  <a:lnTo>
                    <a:pt x="7160" y="1554"/>
                  </a:lnTo>
                  <a:lnTo>
                    <a:pt x="6898" y="1292"/>
                  </a:lnTo>
                  <a:lnTo>
                    <a:pt x="6615" y="1070"/>
                  </a:lnTo>
                  <a:lnTo>
                    <a:pt x="6313" y="868"/>
                  </a:lnTo>
                  <a:lnTo>
                    <a:pt x="5970" y="686"/>
                  </a:lnTo>
                  <a:lnTo>
                    <a:pt x="5627" y="525"/>
                  </a:lnTo>
                  <a:lnTo>
                    <a:pt x="5244" y="404"/>
                  </a:lnTo>
                  <a:lnTo>
                    <a:pt x="4881" y="303"/>
                  </a:lnTo>
                  <a:lnTo>
                    <a:pt x="4498" y="223"/>
                  </a:lnTo>
                  <a:lnTo>
                    <a:pt x="4114" y="142"/>
                  </a:lnTo>
                  <a:lnTo>
                    <a:pt x="3751" y="102"/>
                  </a:lnTo>
                  <a:lnTo>
                    <a:pt x="3106" y="21"/>
                  </a:lnTo>
                  <a:lnTo>
                    <a:pt x="2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5400000">
              <a:off x="7949190" y="672925"/>
              <a:ext cx="1291260" cy="1428001"/>
            </a:xfrm>
            <a:custGeom>
              <a:avLst/>
              <a:gdLst/>
              <a:ahLst/>
              <a:cxnLst/>
              <a:rect l="l" t="t" r="r" b="b"/>
              <a:pathLst>
                <a:path w="15430" h="17064" extrusionOk="0">
                  <a:moveTo>
                    <a:pt x="14461" y="1"/>
                  </a:moveTo>
                  <a:lnTo>
                    <a:pt x="14340" y="21"/>
                  </a:lnTo>
                  <a:lnTo>
                    <a:pt x="14219" y="61"/>
                  </a:lnTo>
                  <a:lnTo>
                    <a:pt x="14078" y="122"/>
                  </a:lnTo>
                  <a:lnTo>
                    <a:pt x="13937" y="222"/>
                  </a:lnTo>
                  <a:lnTo>
                    <a:pt x="13776" y="343"/>
                  </a:lnTo>
                  <a:lnTo>
                    <a:pt x="13634" y="485"/>
                  </a:lnTo>
                  <a:lnTo>
                    <a:pt x="13473" y="646"/>
                  </a:lnTo>
                  <a:lnTo>
                    <a:pt x="13312" y="848"/>
                  </a:lnTo>
                  <a:lnTo>
                    <a:pt x="13150" y="1070"/>
                  </a:lnTo>
                  <a:lnTo>
                    <a:pt x="12989" y="1312"/>
                  </a:lnTo>
                  <a:lnTo>
                    <a:pt x="12868" y="1513"/>
                  </a:lnTo>
                  <a:lnTo>
                    <a:pt x="12545" y="2058"/>
                  </a:lnTo>
                  <a:lnTo>
                    <a:pt x="12041" y="2865"/>
                  </a:lnTo>
                  <a:lnTo>
                    <a:pt x="11718" y="3349"/>
                  </a:lnTo>
                  <a:lnTo>
                    <a:pt x="11355" y="3853"/>
                  </a:lnTo>
                  <a:lnTo>
                    <a:pt x="10952" y="4377"/>
                  </a:lnTo>
                  <a:lnTo>
                    <a:pt x="10508" y="4942"/>
                  </a:lnTo>
                  <a:lnTo>
                    <a:pt x="10024" y="5487"/>
                  </a:lnTo>
                  <a:lnTo>
                    <a:pt x="9520" y="6031"/>
                  </a:lnTo>
                  <a:lnTo>
                    <a:pt x="8996" y="6555"/>
                  </a:lnTo>
                  <a:lnTo>
                    <a:pt x="8431" y="7039"/>
                  </a:lnTo>
                  <a:lnTo>
                    <a:pt x="8128" y="7282"/>
                  </a:lnTo>
                  <a:lnTo>
                    <a:pt x="7846" y="7503"/>
                  </a:lnTo>
                  <a:lnTo>
                    <a:pt x="7544" y="7725"/>
                  </a:lnTo>
                  <a:lnTo>
                    <a:pt x="7221" y="7907"/>
                  </a:lnTo>
                  <a:lnTo>
                    <a:pt x="6011" y="8653"/>
                  </a:lnTo>
                  <a:lnTo>
                    <a:pt x="4861" y="9339"/>
                  </a:lnTo>
                  <a:lnTo>
                    <a:pt x="4317" y="9661"/>
                  </a:lnTo>
                  <a:lnTo>
                    <a:pt x="3792" y="10004"/>
                  </a:lnTo>
                  <a:lnTo>
                    <a:pt x="3308" y="10347"/>
                  </a:lnTo>
                  <a:lnTo>
                    <a:pt x="2824" y="10690"/>
                  </a:lnTo>
                  <a:lnTo>
                    <a:pt x="2380" y="11033"/>
                  </a:lnTo>
                  <a:lnTo>
                    <a:pt x="1957" y="11396"/>
                  </a:lnTo>
                  <a:lnTo>
                    <a:pt x="1574" y="11779"/>
                  </a:lnTo>
                  <a:lnTo>
                    <a:pt x="1231" y="12182"/>
                  </a:lnTo>
                  <a:lnTo>
                    <a:pt x="908" y="12606"/>
                  </a:lnTo>
                  <a:lnTo>
                    <a:pt x="626" y="13050"/>
                  </a:lnTo>
                  <a:lnTo>
                    <a:pt x="505" y="13292"/>
                  </a:lnTo>
                  <a:lnTo>
                    <a:pt x="384" y="13534"/>
                  </a:lnTo>
                  <a:lnTo>
                    <a:pt x="283" y="13796"/>
                  </a:lnTo>
                  <a:lnTo>
                    <a:pt x="202" y="14058"/>
                  </a:lnTo>
                  <a:lnTo>
                    <a:pt x="121" y="14320"/>
                  </a:lnTo>
                  <a:lnTo>
                    <a:pt x="61" y="14562"/>
                  </a:lnTo>
                  <a:lnTo>
                    <a:pt x="21" y="14804"/>
                  </a:lnTo>
                  <a:lnTo>
                    <a:pt x="0" y="15026"/>
                  </a:lnTo>
                  <a:lnTo>
                    <a:pt x="0" y="15248"/>
                  </a:lnTo>
                  <a:lnTo>
                    <a:pt x="21" y="15470"/>
                  </a:lnTo>
                  <a:lnTo>
                    <a:pt x="61" y="15652"/>
                  </a:lnTo>
                  <a:lnTo>
                    <a:pt x="121" y="15853"/>
                  </a:lnTo>
                  <a:lnTo>
                    <a:pt x="182" y="16015"/>
                  </a:lnTo>
                  <a:lnTo>
                    <a:pt x="283" y="16176"/>
                  </a:lnTo>
                  <a:lnTo>
                    <a:pt x="384" y="16337"/>
                  </a:lnTo>
                  <a:lnTo>
                    <a:pt x="505" y="16458"/>
                  </a:lnTo>
                  <a:lnTo>
                    <a:pt x="646" y="16579"/>
                  </a:lnTo>
                  <a:lnTo>
                    <a:pt x="807" y="16700"/>
                  </a:lnTo>
                  <a:lnTo>
                    <a:pt x="989" y="16801"/>
                  </a:lnTo>
                  <a:lnTo>
                    <a:pt x="1170" y="16882"/>
                  </a:lnTo>
                  <a:lnTo>
                    <a:pt x="1372" y="16942"/>
                  </a:lnTo>
                  <a:lnTo>
                    <a:pt x="1574" y="17003"/>
                  </a:lnTo>
                  <a:lnTo>
                    <a:pt x="1816" y="17043"/>
                  </a:lnTo>
                  <a:lnTo>
                    <a:pt x="2037" y="17063"/>
                  </a:lnTo>
                  <a:lnTo>
                    <a:pt x="2562" y="17063"/>
                  </a:lnTo>
                  <a:lnTo>
                    <a:pt x="2844" y="17043"/>
                  </a:lnTo>
                  <a:lnTo>
                    <a:pt x="3127" y="17003"/>
                  </a:lnTo>
                  <a:lnTo>
                    <a:pt x="3429" y="16942"/>
                  </a:lnTo>
                  <a:lnTo>
                    <a:pt x="3732" y="16882"/>
                  </a:lnTo>
                  <a:lnTo>
                    <a:pt x="4054" y="16781"/>
                  </a:lnTo>
                  <a:lnTo>
                    <a:pt x="4377" y="16680"/>
                  </a:lnTo>
                  <a:lnTo>
                    <a:pt x="4720" y="16559"/>
                  </a:lnTo>
                  <a:lnTo>
                    <a:pt x="5063" y="16418"/>
                  </a:lnTo>
                  <a:lnTo>
                    <a:pt x="5406" y="16257"/>
                  </a:lnTo>
                  <a:lnTo>
                    <a:pt x="5769" y="16075"/>
                  </a:lnTo>
                  <a:lnTo>
                    <a:pt x="6132" y="15873"/>
                  </a:lnTo>
                  <a:lnTo>
                    <a:pt x="6495" y="15672"/>
                  </a:lnTo>
                  <a:lnTo>
                    <a:pt x="6858" y="15430"/>
                  </a:lnTo>
                  <a:lnTo>
                    <a:pt x="7241" y="15188"/>
                  </a:lnTo>
                  <a:lnTo>
                    <a:pt x="7604" y="14905"/>
                  </a:lnTo>
                  <a:lnTo>
                    <a:pt x="7967" y="14623"/>
                  </a:lnTo>
                  <a:lnTo>
                    <a:pt x="8693" y="14018"/>
                  </a:lnTo>
                  <a:lnTo>
                    <a:pt x="9419" y="13372"/>
                  </a:lnTo>
                  <a:lnTo>
                    <a:pt x="10105" y="12667"/>
                  </a:lnTo>
                  <a:lnTo>
                    <a:pt x="10791" y="11920"/>
                  </a:lnTo>
                  <a:lnTo>
                    <a:pt x="11436" y="11154"/>
                  </a:lnTo>
                  <a:lnTo>
                    <a:pt x="12061" y="10347"/>
                  </a:lnTo>
                  <a:lnTo>
                    <a:pt x="12646" y="9540"/>
                  </a:lnTo>
                  <a:lnTo>
                    <a:pt x="13171" y="8713"/>
                  </a:lnTo>
                  <a:lnTo>
                    <a:pt x="13655" y="7866"/>
                  </a:lnTo>
                  <a:lnTo>
                    <a:pt x="14098" y="7039"/>
                  </a:lnTo>
                  <a:lnTo>
                    <a:pt x="14300" y="6636"/>
                  </a:lnTo>
                  <a:lnTo>
                    <a:pt x="14482" y="6213"/>
                  </a:lnTo>
                  <a:lnTo>
                    <a:pt x="14643" y="5809"/>
                  </a:lnTo>
                  <a:lnTo>
                    <a:pt x="14784" y="5406"/>
                  </a:lnTo>
                  <a:lnTo>
                    <a:pt x="14925" y="5023"/>
                  </a:lnTo>
                  <a:lnTo>
                    <a:pt x="15026" y="4619"/>
                  </a:lnTo>
                  <a:lnTo>
                    <a:pt x="15208" y="3873"/>
                  </a:lnTo>
                  <a:lnTo>
                    <a:pt x="15329" y="3187"/>
                  </a:lnTo>
                  <a:lnTo>
                    <a:pt x="15409" y="2542"/>
                  </a:lnTo>
                  <a:lnTo>
                    <a:pt x="15429" y="1977"/>
                  </a:lnTo>
                  <a:lnTo>
                    <a:pt x="15409" y="1473"/>
                  </a:lnTo>
                  <a:lnTo>
                    <a:pt x="15369" y="1231"/>
                  </a:lnTo>
                  <a:lnTo>
                    <a:pt x="15349" y="1029"/>
                  </a:lnTo>
                  <a:lnTo>
                    <a:pt x="15288" y="828"/>
                  </a:lnTo>
                  <a:lnTo>
                    <a:pt x="15228" y="666"/>
                  </a:lnTo>
                  <a:lnTo>
                    <a:pt x="15167" y="505"/>
                  </a:lnTo>
                  <a:lnTo>
                    <a:pt x="15087" y="364"/>
                  </a:lnTo>
                  <a:lnTo>
                    <a:pt x="15006" y="243"/>
                  </a:lnTo>
                  <a:lnTo>
                    <a:pt x="14905" y="162"/>
                  </a:lnTo>
                  <a:lnTo>
                    <a:pt x="14804" y="81"/>
                  </a:lnTo>
                  <a:lnTo>
                    <a:pt x="14703" y="41"/>
                  </a:lnTo>
                  <a:lnTo>
                    <a:pt x="145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5400000">
              <a:off x="5771957" y="2833325"/>
              <a:ext cx="1541059" cy="2433895"/>
            </a:xfrm>
            <a:custGeom>
              <a:avLst/>
              <a:gdLst/>
              <a:ahLst/>
              <a:cxnLst/>
              <a:rect l="l" t="t" r="r" b="b"/>
              <a:pathLst>
                <a:path w="18415" h="29084" extrusionOk="0">
                  <a:moveTo>
                    <a:pt x="17104" y="0"/>
                  </a:moveTo>
                  <a:lnTo>
                    <a:pt x="16539" y="41"/>
                  </a:lnTo>
                  <a:lnTo>
                    <a:pt x="15894" y="121"/>
                  </a:lnTo>
                  <a:lnTo>
                    <a:pt x="15168" y="262"/>
                  </a:lnTo>
                  <a:lnTo>
                    <a:pt x="14462" y="404"/>
                  </a:lnTo>
                  <a:lnTo>
                    <a:pt x="13756" y="565"/>
                  </a:lnTo>
                  <a:lnTo>
                    <a:pt x="13050" y="747"/>
                  </a:lnTo>
                  <a:lnTo>
                    <a:pt x="12344" y="948"/>
                  </a:lnTo>
                  <a:lnTo>
                    <a:pt x="11658" y="1170"/>
                  </a:lnTo>
                  <a:lnTo>
                    <a:pt x="10973" y="1392"/>
                  </a:lnTo>
                  <a:lnTo>
                    <a:pt x="10287" y="1654"/>
                  </a:lnTo>
                  <a:lnTo>
                    <a:pt x="9621" y="1936"/>
                  </a:lnTo>
                  <a:lnTo>
                    <a:pt x="8956" y="2239"/>
                  </a:lnTo>
                  <a:lnTo>
                    <a:pt x="8290" y="2562"/>
                  </a:lnTo>
                  <a:lnTo>
                    <a:pt x="7645" y="2905"/>
                  </a:lnTo>
                  <a:lnTo>
                    <a:pt x="6999" y="3247"/>
                  </a:lnTo>
                  <a:lnTo>
                    <a:pt x="6374" y="3631"/>
                  </a:lnTo>
                  <a:lnTo>
                    <a:pt x="5769" y="4014"/>
                  </a:lnTo>
                  <a:lnTo>
                    <a:pt x="5164" y="4437"/>
                  </a:lnTo>
                  <a:lnTo>
                    <a:pt x="4559" y="4861"/>
                  </a:lnTo>
                  <a:lnTo>
                    <a:pt x="4256" y="5103"/>
                  </a:lnTo>
                  <a:lnTo>
                    <a:pt x="3974" y="5365"/>
                  </a:lnTo>
                  <a:lnTo>
                    <a:pt x="3692" y="5627"/>
                  </a:lnTo>
                  <a:lnTo>
                    <a:pt x="3409" y="5910"/>
                  </a:lnTo>
                  <a:lnTo>
                    <a:pt x="3147" y="6212"/>
                  </a:lnTo>
                  <a:lnTo>
                    <a:pt x="2905" y="6515"/>
                  </a:lnTo>
                  <a:lnTo>
                    <a:pt x="2663" y="6837"/>
                  </a:lnTo>
                  <a:lnTo>
                    <a:pt x="2441" y="7160"/>
                  </a:lnTo>
                  <a:lnTo>
                    <a:pt x="2219" y="7503"/>
                  </a:lnTo>
                  <a:lnTo>
                    <a:pt x="2018" y="7846"/>
                  </a:lnTo>
                  <a:lnTo>
                    <a:pt x="1816" y="8189"/>
                  </a:lnTo>
                  <a:lnTo>
                    <a:pt x="1634" y="8552"/>
                  </a:lnTo>
                  <a:lnTo>
                    <a:pt x="1453" y="8915"/>
                  </a:lnTo>
                  <a:lnTo>
                    <a:pt x="1292" y="9298"/>
                  </a:lnTo>
                  <a:lnTo>
                    <a:pt x="989" y="10064"/>
                  </a:lnTo>
                  <a:lnTo>
                    <a:pt x="727" y="10851"/>
                  </a:lnTo>
                  <a:lnTo>
                    <a:pt x="525" y="11638"/>
                  </a:lnTo>
                  <a:lnTo>
                    <a:pt x="344" y="12444"/>
                  </a:lnTo>
                  <a:lnTo>
                    <a:pt x="202" y="13251"/>
                  </a:lnTo>
                  <a:lnTo>
                    <a:pt x="81" y="14038"/>
                  </a:lnTo>
                  <a:lnTo>
                    <a:pt x="21" y="14844"/>
                  </a:lnTo>
                  <a:lnTo>
                    <a:pt x="1" y="15631"/>
                  </a:lnTo>
                  <a:lnTo>
                    <a:pt x="1" y="16397"/>
                  </a:lnTo>
                  <a:lnTo>
                    <a:pt x="41" y="17164"/>
                  </a:lnTo>
                  <a:lnTo>
                    <a:pt x="102" y="17950"/>
                  </a:lnTo>
                  <a:lnTo>
                    <a:pt x="202" y="18717"/>
                  </a:lnTo>
                  <a:lnTo>
                    <a:pt x="344" y="19503"/>
                  </a:lnTo>
                  <a:lnTo>
                    <a:pt x="525" y="20250"/>
                  </a:lnTo>
                  <a:lnTo>
                    <a:pt x="727" y="21016"/>
                  </a:lnTo>
                  <a:lnTo>
                    <a:pt x="949" y="21762"/>
                  </a:lnTo>
                  <a:lnTo>
                    <a:pt x="1211" y="22509"/>
                  </a:lnTo>
                  <a:lnTo>
                    <a:pt x="1493" y="23235"/>
                  </a:lnTo>
                  <a:lnTo>
                    <a:pt x="1816" y="23961"/>
                  </a:lnTo>
                  <a:lnTo>
                    <a:pt x="2159" y="24667"/>
                  </a:lnTo>
                  <a:lnTo>
                    <a:pt x="2522" y="25352"/>
                  </a:lnTo>
                  <a:lnTo>
                    <a:pt x="2925" y="26038"/>
                  </a:lnTo>
                  <a:lnTo>
                    <a:pt x="3329" y="26704"/>
                  </a:lnTo>
                  <a:lnTo>
                    <a:pt x="3772" y="27349"/>
                  </a:lnTo>
                  <a:lnTo>
                    <a:pt x="4236" y="27994"/>
                  </a:lnTo>
                  <a:lnTo>
                    <a:pt x="4357" y="28136"/>
                  </a:lnTo>
                  <a:lnTo>
                    <a:pt x="4498" y="28277"/>
                  </a:lnTo>
                  <a:lnTo>
                    <a:pt x="4640" y="28418"/>
                  </a:lnTo>
                  <a:lnTo>
                    <a:pt x="4801" y="28539"/>
                  </a:lnTo>
                  <a:lnTo>
                    <a:pt x="4962" y="28640"/>
                  </a:lnTo>
                  <a:lnTo>
                    <a:pt x="5124" y="28741"/>
                  </a:lnTo>
                  <a:lnTo>
                    <a:pt x="5487" y="28902"/>
                  </a:lnTo>
                  <a:lnTo>
                    <a:pt x="5830" y="29003"/>
                  </a:lnTo>
                  <a:lnTo>
                    <a:pt x="6172" y="29063"/>
                  </a:lnTo>
                  <a:lnTo>
                    <a:pt x="6515" y="29083"/>
                  </a:lnTo>
                  <a:lnTo>
                    <a:pt x="6677" y="29063"/>
                  </a:lnTo>
                  <a:lnTo>
                    <a:pt x="6818" y="29043"/>
                  </a:lnTo>
                  <a:lnTo>
                    <a:pt x="6959" y="29023"/>
                  </a:lnTo>
                  <a:lnTo>
                    <a:pt x="7100" y="28983"/>
                  </a:lnTo>
                  <a:lnTo>
                    <a:pt x="7201" y="28922"/>
                  </a:lnTo>
                  <a:lnTo>
                    <a:pt x="7322" y="28862"/>
                  </a:lnTo>
                  <a:lnTo>
                    <a:pt x="7403" y="28781"/>
                  </a:lnTo>
                  <a:lnTo>
                    <a:pt x="7483" y="28700"/>
                  </a:lnTo>
                  <a:lnTo>
                    <a:pt x="7544" y="28599"/>
                  </a:lnTo>
                  <a:lnTo>
                    <a:pt x="7584" y="28478"/>
                  </a:lnTo>
                  <a:lnTo>
                    <a:pt x="7604" y="28357"/>
                  </a:lnTo>
                  <a:lnTo>
                    <a:pt x="7604" y="28216"/>
                  </a:lnTo>
                  <a:lnTo>
                    <a:pt x="7584" y="28075"/>
                  </a:lnTo>
                  <a:lnTo>
                    <a:pt x="7544" y="27934"/>
                  </a:lnTo>
                  <a:lnTo>
                    <a:pt x="7483" y="27752"/>
                  </a:lnTo>
                  <a:lnTo>
                    <a:pt x="7382" y="27591"/>
                  </a:lnTo>
                  <a:lnTo>
                    <a:pt x="7261" y="27389"/>
                  </a:lnTo>
                  <a:lnTo>
                    <a:pt x="7120" y="27188"/>
                  </a:lnTo>
                  <a:lnTo>
                    <a:pt x="6939" y="26966"/>
                  </a:lnTo>
                  <a:lnTo>
                    <a:pt x="6757" y="26704"/>
                  </a:lnTo>
                  <a:lnTo>
                    <a:pt x="6596" y="26421"/>
                  </a:lnTo>
                  <a:lnTo>
                    <a:pt x="6435" y="26119"/>
                  </a:lnTo>
                  <a:lnTo>
                    <a:pt x="6273" y="25796"/>
                  </a:lnTo>
                  <a:lnTo>
                    <a:pt x="6132" y="25453"/>
                  </a:lnTo>
                  <a:lnTo>
                    <a:pt x="5850" y="24747"/>
                  </a:lnTo>
                  <a:lnTo>
                    <a:pt x="5608" y="23961"/>
                  </a:lnTo>
                  <a:lnTo>
                    <a:pt x="5386" y="23134"/>
                  </a:lnTo>
                  <a:lnTo>
                    <a:pt x="5184" y="22266"/>
                  </a:lnTo>
                  <a:lnTo>
                    <a:pt x="5043" y="21359"/>
                  </a:lnTo>
                  <a:lnTo>
                    <a:pt x="4902" y="20431"/>
                  </a:lnTo>
                  <a:lnTo>
                    <a:pt x="4821" y="19483"/>
                  </a:lnTo>
                  <a:lnTo>
                    <a:pt x="4761" y="18515"/>
                  </a:lnTo>
                  <a:lnTo>
                    <a:pt x="4720" y="17547"/>
                  </a:lnTo>
                  <a:lnTo>
                    <a:pt x="4740" y="16599"/>
                  </a:lnTo>
                  <a:lnTo>
                    <a:pt x="4781" y="15651"/>
                  </a:lnTo>
                  <a:lnTo>
                    <a:pt x="4861" y="14723"/>
                  </a:lnTo>
                  <a:lnTo>
                    <a:pt x="4982" y="13816"/>
                  </a:lnTo>
                  <a:lnTo>
                    <a:pt x="5063" y="13372"/>
                  </a:lnTo>
                  <a:lnTo>
                    <a:pt x="5164" y="12928"/>
                  </a:lnTo>
                  <a:lnTo>
                    <a:pt x="5305" y="12505"/>
                  </a:lnTo>
                  <a:lnTo>
                    <a:pt x="5446" y="12081"/>
                  </a:lnTo>
                  <a:lnTo>
                    <a:pt x="5608" y="11658"/>
                  </a:lnTo>
                  <a:lnTo>
                    <a:pt x="5789" y="11234"/>
                  </a:lnTo>
                  <a:lnTo>
                    <a:pt x="5991" y="10811"/>
                  </a:lnTo>
                  <a:lnTo>
                    <a:pt x="6213" y="10387"/>
                  </a:lnTo>
                  <a:lnTo>
                    <a:pt x="6455" y="9984"/>
                  </a:lnTo>
                  <a:lnTo>
                    <a:pt x="6717" y="9580"/>
                  </a:lnTo>
                  <a:lnTo>
                    <a:pt x="6999" y="9177"/>
                  </a:lnTo>
                  <a:lnTo>
                    <a:pt x="7282" y="8794"/>
                  </a:lnTo>
                  <a:lnTo>
                    <a:pt x="7604" y="8390"/>
                  </a:lnTo>
                  <a:lnTo>
                    <a:pt x="7927" y="8007"/>
                  </a:lnTo>
                  <a:lnTo>
                    <a:pt x="8270" y="7644"/>
                  </a:lnTo>
                  <a:lnTo>
                    <a:pt x="8613" y="7261"/>
                  </a:lnTo>
                  <a:lnTo>
                    <a:pt x="8976" y="6898"/>
                  </a:lnTo>
                  <a:lnTo>
                    <a:pt x="9359" y="6535"/>
                  </a:lnTo>
                  <a:lnTo>
                    <a:pt x="9762" y="6192"/>
                  </a:lnTo>
                  <a:lnTo>
                    <a:pt x="10166" y="5829"/>
                  </a:lnTo>
                  <a:lnTo>
                    <a:pt x="10569" y="5486"/>
                  </a:lnTo>
                  <a:lnTo>
                    <a:pt x="11013" y="5163"/>
                  </a:lnTo>
                  <a:lnTo>
                    <a:pt x="11900" y="4518"/>
                  </a:lnTo>
                  <a:lnTo>
                    <a:pt x="12828" y="3893"/>
                  </a:lnTo>
                  <a:lnTo>
                    <a:pt x="13776" y="3308"/>
                  </a:lnTo>
                  <a:lnTo>
                    <a:pt x="14784" y="2743"/>
                  </a:lnTo>
                  <a:lnTo>
                    <a:pt x="15793" y="2219"/>
                  </a:lnTo>
                  <a:lnTo>
                    <a:pt x="16337" y="2017"/>
                  </a:lnTo>
                  <a:lnTo>
                    <a:pt x="16821" y="1795"/>
                  </a:lnTo>
                  <a:lnTo>
                    <a:pt x="17265" y="1594"/>
                  </a:lnTo>
                  <a:lnTo>
                    <a:pt x="17628" y="1372"/>
                  </a:lnTo>
                  <a:lnTo>
                    <a:pt x="17931" y="1150"/>
                  </a:lnTo>
                  <a:lnTo>
                    <a:pt x="18153" y="948"/>
                  </a:lnTo>
                  <a:lnTo>
                    <a:pt x="18253" y="847"/>
                  </a:lnTo>
                  <a:lnTo>
                    <a:pt x="18314" y="747"/>
                  </a:lnTo>
                  <a:lnTo>
                    <a:pt x="18374" y="646"/>
                  </a:lnTo>
                  <a:lnTo>
                    <a:pt x="18395" y="565"/>
                  </a:lnTo>
                  <a:lnTo>
                    <a:pt x="18415" y="464"/>
                  </a:lnTo>
                  <a:lnTo>
                    <a:pt x="18395" y="383"/>
                  </a:lnTo>
                  <a:lnTo>
                    <a:pt x="18374" y="323"/>
                  </a:lnTo>
                  <a:lnTo>
                    <a:pt x="18314" y="242"/>
                  </a:lnTo>
                  <a:lnTo>
                    <a:pt x="18253" y="182"/>
                  </a:lnTo>
                  <a:lnTo>
                    <a:pt x="18153" y="141"/>
                  </a:lnTo>
                  <a:lnTo>
                    <a:pt x="18032" y="81"/>
                  </a:lnTo>
                  <a:lnTo>
                    <a:pt x="17890" y="61"/>
                  </a:lnTo>
                  <a:lnTo>
                    <a:pt x="17729" y="20"/>
                  </a:lnTo>
                  <a:lnTo>
                    <a:pt x="175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3"/>
          <p:cNvGrpSpPr/>
          <p:nvPr/>
        </p:nvGrpSpPr>
        <p:grpSpPr>
          <a:xfrm rot="-5400000" flipH="1">
            <a:off x="574720" y="-584584"/>
            <a:ext cx="1175451" cy="2324553"/>
            <a:chOff x="961675" y="1958725"/>
            <a:chExt cx="563225" cy="1113825"/>
          </a:xfrm>
        </p:grpSpPr>
        <p:sp>
          <p:nvSpPr>
            <p:cNvPr id="105" name="Google Shape;105;p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rot="10800000" flipH="1">
            <a:off x="2479744" y="-299100"/>
            <a:ext cx="7313059" cy="5639966"/>
            <a:chOff x="1569550" y="795179"/>
            <a:chExt cx="6519663" cy="3469513"/>
          </a:xfrm>
        </p:grpSpPr>
        <p:sp>
          <p:nvSpPr>
            <p:cNvPr id="108" name="Google Shape;108;p3"/>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09;p3"/>
            <p:cNvGrpSpPr/>
            <p:nvPr/>
          </p:nvGrpSpPr>
          <p:grpSpPr>
            <a:xfrm>
              <a:off x="1569550" y="795179"/>
              <a:ext cx="6519663" cy="3469513"/>
              <a:chOff x="6012925" y="3010525"/>
              <a:chExt cx="1512718" cy="964075"/>
            </a:xfrm>
          </p:grpSpPr>
          <p:sp>
            <p:nvSpPr>
              <p:cNvPr id="110" name="Google Shape;110;p3"/>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rot="2145846">
                <a:off x="7297308" y="3198654"/>
                <a:ext cx="200225" cy="20938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 name="Google Shape;115;p3"/>
          <p:cNvGrpSpPr/>
          <p:nvPr/>
        </p:nvGrpSpPr>
        <p:grpSpPr>
          <a:xfrm rot="10800000" flipH="1">
            <a:off x="6281533" y="3449289"/>
            <a:ext cx="2862466" cy="1695774"/>
            <a:chOff x="238125" y="3383650"/>
            <a:chExt cx="1287775" cy="762900"/>
          </a:xfrm>
        </p:grpSpPr>
        <p:sp>
          <p:nvSpPr>
            <p:cNvPr id="116" name="Google Shape;116;p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 userDrawn="1">
  <p:cSld name="ONE_COLUMN_TEXT_1">
    <p:spTree>
      <p:nvGrpSpPr>
        <p:cNvPr id="1" name="Shape 816"/>
        <p:cNvGrpSpPr/>
        <p:nvPr/>
      </p:nvGrpSpPr>
      <p:grpSpPr>
        <a:xfrm>
          <a:off x="0" y="0"/>
          <a:ext cx="0" cy="0"/>
          <a:chOff x="0" y="0"/>
          <a:chExt cx="0" cy="0"/>
        </a:xfrm>
      </p:grpSpPr>
      <p:grpSp>
        <p:nvGrpSpPr>
          <p:cNvPr id="817" name="Google Shape;817;p15"/>
          <p:cNvGrpSpPr/>
          <p:nvPr/>
        </p:nvGrpSpPr>
        <p:grpSpPr>
          <a:xfrm>
            <a:off x="-167565" y="-282222"/>
            <a:ext cx="9450158" cy="5821738"/>
            <a:chOff x="1569550" y="629994"/>
            <a:chExt cx="5900038" cy="3634698"/>
          </a:xfrm>
        </p:grpSpPr>
        <p:grpSp>
          <p:nvGrpSpPr>
            <p:cNvPr id="818" name="Google Shape;818;p15"/>
            <p:cNvGrpSpPr/>
            <p:nvPr/>
          </p:nvGrpSpPr>
          <p:grpSpPr>
            <a:xfrm>
              <a:off x="1569550" y="629994"/>
              <a:ext cx="5900038" cy="3634698"/>
              <a:chOff x="6012925" y="2964625"/>
              <a:chExt cx="1368950" cy="1009975"/>
            </a:xfrm>
          </p:grpSpPr>
          <p:sp>
            <p:nvSpPr>
              <p:cNvPr id="819" name="Google Shape;819;p1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1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7" name="Google Shape;827;p15"/>
          <p:cNvSpPr/>
          <p:nvPr/>
        </p:nvSpPr>
        <p:spPr>
          <a:xfrm rot="10800000" flipH="1">
            <a:off x="-1035803" y="-7209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rot="5737592">
            <a:off x="7268099" y="2807601"/>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15"/>
          <p:cNvGrpSpPr/>
          <p:nvPr/>
        </p:nvGrpSpPr>
        <p:grpSpPr>
          <a:xfrm rot="5400000">
            <a:off x="7718171" y="-484217"/>
            <a:ext cx="970042" cy="1918341"/>
            <a:chOff x="961675" y="1958725"/>
            <a:chExt cx="563225" cy="1113825"/>
          </a:xfrm>
        </p:grpSpPr>
        <p:sp>
          <p:nvSpPr>
            <p:cNvPr id="830" name="Google Shape;830;p1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15"/>
          <p:cNvGrpSpPr/>
          <p:nvPr/>
        </p:nvGrpSpPr>
        <p:grpSpPr>
          <a:xfrm rot="10800000">
            <a:off x="-446009" y="3703289"/>
            <a:ext cx="2862466" cy="1695774"/>
            <a:chOff x="238125" y="3383650"/>
            <a:chExt cx="1287775" cy="762900"/>
          </a:xfrm>
        </p:grpSpPr>
        <p:sp>
          <p:nvSpPr>
            <p:cNvPr id="833" name="Google Shape;833;p1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TITLE_ONLY_1_1">
    <p:spTree>
      <p:nvGrpSpPr>
        <p:cNvPr id="1" name="Shape 2407"/>
        <p:cNvGrpSpPr/>
        <p:nvPr/>
      </p:nvGrpSpPr>
      <p:grpSpPr>
        <a:xfrm>
          <a:off x="0" y="0"/>
          <a:ext cx="0" cy="0"/>
          <a:chOff x="0" y="0"/>
          <a:chExt cx="0" cy="0"/>
        </a:xfrm>
      </p:grpSpPr>
      <p:grpSp>
        <p:nvGrpSpPr>
          <p:cNvPr id="2408" name="Google Shape;2408;p36"/>
          <p:cNvGrpSpPr/>
          <p:nvPr/>
        </p:nvGrpSpPr>
        <p:grpSpPr>
          <a:xfrm flipH="1">
            <a:off x="1286181" y="700497"/>
            <a:ext cx="7011015" cy="4319112"/>
            <a:chOff x="1569550" y="629994"/>
            <a:chExt cx="5900038" cy="3634698"/>
          </a:xfrm>
        </p:grpSpPr>
        <p:grpSp>
          <p:nvGrpSpPr>
            <p:cNvPr id="2409" name="Google Shape;2409;p36"/>
            <p:cNvGrpSpPr/>
            <p:nvPr/>
          </p:nvGrpSpPr>
          <p:grpSpPr>
            <a:xfrm>
              <a:off x="1569550" y="629994"/>
              <a:ext cx="5900038" cy="3634698"/>
              <a:chOff x="6012925" y="2964625"/>
              <a:chExt cx="1368950" cy="1009975"/>
            </a:xfrm>
          </p:grpSpPr>
          <p:sp>
            <p:nvSpPr>
              <p:cNvPr id="2410" name="Google Shape;2410;p36"/>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6"/>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6"/>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6"/>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6"/>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6"/>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6" name="Google Shape;2416;p36"/>
          <p:cNvGrpSpPr/>
          <p:nvPr/>
        </p:nvGrpSpPr>
        <p:grpSpPr>
          <a:xfrm rot="10800000">
            <a:off x="-281232" y="3449289"/>
            <a:ext cx="2862466" cy="1695774"/>
            <a:chOff x="238125" y="3383650"/>
            <a:chExt cx="1287775" cy="762900"/>
          </a:xfrm>
        </p:grpSpPr>
        <p:sp>
          <p:nvSpPr>
            <p:cNvPr id="2417" name="Google Shape;2417;p3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0" name="Google Shape;2420;p36"/>
          <p:cNvGrpSpPr/>
          <p:nvPr/>
        </p:nvGrpSpPr>
        <p:grpSpPr>
          <a:xfrm rot="5400000">
            <a:off x="7522822" y="-584584"/>
            <a:ext cx="1175451" cy="2324553"/>
            <a:chOff x="961675" y="1958725"/>
            <a:chExt cx="563225" cy="1113825"/>
          </a:xfrm>
        </p:grpSpPr>
        <p:sp>
          <p:nvSpPr>
            <p:cNvPr id="2421" name="Google Shape;2421;p3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TITLE_ONLY_2_1">
    <p:spTree>
      <p:nvGrpSpPr>
        <p:cNvPr id="1" name="Shape 2423"/>
        <p:cNvGrpSpPr/>
        <p:nvPr/>
      </p:nvGrpSpPr>
      <p:grpSpPr>
        <a:xfrm>
          <a:off x="0" y="0"/>
          <a:ext cx="0" cy="0"/>
          <a:chOff x="0" y="0"/>
          <a:chExt cx="0" cy="0"/>
        </a:xfrm>
      </p:grpSpPr>
      <p:grpSp>
        <p:nvGrpSpPr>
          <p:cNvPr id="2424" name="Google Shape;2424;p37"/>
          <p:cNvGrpSpPr/>
          <p:nvPr/>
        </p:nvGrpSpPr>
        <p:grpSpPr>
          <a:xfrm rot="10800000" flipH="1">
            <a:off x="6691758" y="3468233"/>
            <a:ext cx="2862466" cy="1695774"/>
            <a:chOff x="238125" y="3383650"/>
            <a:chExt cx="1287775" cy="762900"/>
          </a:xfrm>
        </p:grpSpPr>
        <p:sp>
          <p:nvSpPr>
            <p:cNvPr id="2425" name="Google Shape;2425;p3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37"/>
          <p:cNvGrpSpPr/>
          <p:nvPr/>
        </p:nvGrpSpPr>
        <p:grpSpPr>
          <a:xfrm rot="-5400000" flipH="1">
            <a:off x="574720" y="-584584"/>
            <a:ext cx="1175451" cy="2324553"/>
            <a:chOff x="961675" y="1958725"/>
            <a:chExt cx="563225" cy="1113825"/>
          </a:xfrm>
        </p:grpSpPr>
        <p:sp>
          <p:nvSpPr>
            <p:cNvPr id="2429" name="Google Shape;2429;p3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1" name="Google Shape;2431;p37"/>
          <p:cNvSpPr/>
          <p:nvPr/>
        </p:nvSpPr>
        <p:spPr>
          <a:xfrm>
            <a:off x="-152687" y="44629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2" name="Google Shape;2432;p37"/>
          <p:cNvGrpSpPr/>
          <p:nvPr/>
        </p:nvGrpSpPr>
        <p:grpSpPr>
          <a:xfrm>
            <a:off x="-198288" y="1445825"/>
            <a:ext cx="475779" cy="475800"/>
            <a:chOff x="1460350" y="2402425"/>
            <a:chExt cx="208950" cy="208950"/>
          </a:xfrm>
        </p:grpSpPr>
        <p:sp>
          <p:nvSpPr>
            <p:cNvPr id="2433" name="Google Shape;2433;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37"/>
          <p:cNvGrpSpPr/>
          <p:nvPr/>
        </p:nvGrpSpPr>
        <p:grpSpPr>
          <a:xfrm rot="3427705">
            <a:off x="3096928" y="4999029"/>
            <a:ext cx="340783" cy="340829"/>
            <a:chOff x="1460350" y="2402425"/>
            <a:chExt cx="208950" cy="208950"/>
          </a:xfrm>
        </p:grpSpPr>
        <p:sp>
          <p:nvSpPr>
            <p:cNvPr id="2462" name="Google Shape;2462;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0" name="Google Shape;2490;p37"/>
          <p:cNvSpPr/>
          <p:nvPr/>
        </p:nvSpPr>
        <p:spPr>
          <a:xfrm>
            <a:off x="8850715" y="9340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7"/>
          <p:cNvSpPr/>
          <p:nvPr/>
        </p:nvSpPr>
        <p:spPr>
          <a:xfrm>
            <a:off x="5433965" y="-189818"/>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066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sp>
        <p:nvSpPr>
          <p:cNvPr id="651" name="Google Shape;651;p9"/>
          <p:cNvSpPr txBox="1">
            <a:spLocks noGrp="1"/>
          </p:cNvSpPr>
          <p:nvPr>
            <p:ph type="title"/>
          </p:nvPr>
        </p:nvSpPr>
        <p:spPr>
          <a:xfrm>
            <a:off x="3999025" y="1509150"/>
            <a:ext cx="4173000" cy="8418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52" name="Google Shape;652;p9"/>
          <p:cNvSpPr txBox="1">
            <a:spLocks noGrp="1"/>
          </p:cNvSpPr>
          <p:nvPr>
            <p:ph type="subTitle" idx="1"/>
          </p:nvPr>
        </p:nvSpPr>
        <p:spPr>
          <a:xfrm>
            <a:off x="3999115" y="2503349"/>
            <a:ext cx="4173000" cy="128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53" name="Google Shape;653;p9"/>
          <p:cNvGrpSpPr/>
          <p:nvPr/>
        </p:nvGrpSpPr>
        <p:grpSpPr>
          <a:xfrm>
            <a:off x="205659" y="-244459"/>
            <a:ext cx="10181565" cy="6043661"/>
            <a:chOff x="205659" y="-244459"/>
            <a:chExt cx="10181565" cy="6043661"/>
          </a:xfrm>
        </p:grpSpPr>
        <p:grpSp>
          <p:nvGrpSpPr>
            <p:cNvPr id="654" name="Google Shape;654;p9"/>
            <p:cNvGrpSpPr/>
            <p:nvPr/>
          </p:nvGrpSpPr>
          <p:grpSpPr>
            <a:xfrm>
              <a:off x="3143914" y="4465905"/>
              <a:ext cx="735076" cy="490179"/>
              <a:chOff x="7194614" y="4282080"/>
              <a:chExt cx="735076" cy="490179"/>
            </a:xfrm>
          </p:grpSpPr>
          <p:sp>
            <p:nvSpPr>
              <p:cNvPr id="655" name="Google Shape;655;p9"/>
              <p:cNvSpPr/>
              <p:nvPr/>
            </p:nvSpPr>
            <p:spPr>
              <a:xfrm>
                <a:off x="7785290" y="4551562"/>
                <a:ext cx="144400" cy="193574"/>
              </a:xfrm>
              <a:custGeom>
                <a:avLst/>
                <a:gdLst/>
                <a:ahLst/>
                <a:cxnLst/>
                <a:rect l="l" t="t" r="r" b="b"/>
                <a:pathLst>
                  <a:path w="740" h="992" extrusionOk="0">
                    <a:moveTo>
                      <a:pt x="559" y="1"/>
                    </a:moveTo>
                    <a:cubicBezTo>
                      <a:pt x="377" y="57"/>
                      <a:pt x="182" y="98"/>
                      <a:pt x="1" y="140"/>
                    </a:cubicBezTo>
                    <a:cubicBezTo>
                      <a:pt x="15" y="252"/>
                      <a:pt x="57" y="433"/>
                      <a:pt x="84" y="656"/>
                    </a:cubicBezTo>
                    <a:cubicBezTo>
                      <a:pt x="126" y="615"/>
                      <a:pt x="182" y="573"/>
                      <a:pt x="238" y="559"/>
                    </a:cubicBezTo>
                    <a:cubicBezTo>
                      <a:pt x="268" y="553"/>
                      <a:pt x="296" y="550"/>
                      <a:pt x="321" y="550"/>
                    </a:cubicBezTo>
                    <a:cubicBezTo>
                      <a:pt x="415" y="550"/>
                      <a:pt x="475" y="588"/>
                      <a:pt x="475" y="642"/>
                    </a:cubicBezTo>
                    <a:cubicBezTo>
                      <a:pt x="475" y="701"/>
                      <a:pt x="446" y="730"/>
                      <a:pt x="380" y="730"/>
                    </a:cubicBezTo>
                    <a:cubicBezTo>
                      <a:pt x="367" y="730"/>
                      <a:pt x="352" y="728"/>
                      <a:pt x="336" y="726"/>
                    </a:cubicBezTo>
                    <a:cubicBezTo>
                      <a:pt x="294" y="712"/>
                      <a:pt x="252" y="684"/>
                      <a:pt x="210" y="656"/>
                    </a:cubicBezTo>
                    <a:cubicBezTo>
                      <a:pt x="168" y="712"/>
                      <a:pt x="112" y="782"/>
                      <a:pt x="57" y="824"/>
                    </a:cubicBezTo>
                    <a:cubicBezTo>
                      <a:pt x="154" y="921"/>
                      <a:pt x="280" y="977"/>
                      <a:pt x="419" y="991"/>
                    </a:cubicBezTo>
                    <a:cubicBezTo>
                      <a:pt x="503" y="977"/>
                      <a:pt x="573" y="949"/>
                      <a:pt x="628" y="894"/>
                    </a:cubicBezTo>
                    <a:cubicBezTo>
                      <a:pt x="698" y="810"/>
                      <a:pt x="740" y="698"/>
                      <a:pt x="726" y="587"/>
                    </a:cubicBezTo>
                    <a:cubicBezTo>
                      <a:pt x="726" y="517"/>
                      <a:pt x="684" y="447"/>
                      <a:pt x="628" y="405"/>
                    </a:cubicBezTo>
                    <a:cubicBezTo>
                      <a:pt x="559" y="336"/>
                      <a:pt x="461" y="308"/>
                      <a:pt x="363" y="308"/>
                    </a:cubicBezTo>
                    <a:cubicBezTo>
                      <a:pt x="322" y="308"/>
                      <a:pt x="294" y="322"/>
                      <a:pt x="266" y="336"/>
                    </a:cubicBezTo>
                    <a:lnTo>
                      <a:pt x="266" y="294"/>
                    </a:lnTo>
                    <a:cubicBezTo>
                      <a:pt x="377" y="266"/>
                      <a:pt x="489" y="252"/>
                      <a:pt x="614" y="252"/>
                    </a:cubicBezTo>
                    <a:cubicBezTo>
                      <a:pt x="587" y="168"/>
                      <a:pt x="573" y="85"/>
                      <a:pt x="559"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7194614" y="4380233"/>
                <a:ext cx="201770" cy="300508"/>
              </a:xfrm>
              <a:custGeom>
                <a:avLst/>
                <a:gdLst/>
                <a:ahLst/>
                <a:cxnLst/>
                <a:rect l="l" t="t" r="r" b="b"/>
                <a:pathLst>
                  <a:path w="1034" h="1540" extrusionOk="0">
                    <a:moveTo>
                      <a:pt x="810" y="0"/>
                    </a:moveTo>
                    <a:cubicBezTo>
                      <a:pt x="754" y="28"/>
                      <a:pt x="698" y="42"/>
                      <a:pt x="656" y="70"/>
                    </a:cubicBezTo>
                    <a:cubicBezTo>
                      <a:pt x="573" y="126"/>
                      <a:pt x="489" y="181"/>
                      <a:pt x="433" y="251"/>
                    </a:cubicBezTo>
                    <a:cubicBezTo>
                      <a:pt x="322" y="349"/>
                      <a:pt x="238" y="446"/>
                      <a:pt x="154" y="572"/>
                    </a:cubicBezTo>
                    <a:cubicBezTo>
                      <a:pt x="112" y="642"/>
                      <a:pt x="71" y="725"/>
                      <a:pt x="43" y="823"/>
                    </a:cubicBezTo>
                    <a:cubicBezTo>
                      <a:pt x="1" y="963"/>
                      <a:pt x="1" y="1116"/>
                      <a:pt x="43" y="1269"/>
                    </a:cubicBezTo>
                    <a:cubicBezTo>
                      <a:pt x="71" y="1311"/>
                      <a:pt x="99" y="1367"/>
                      <a:pt x="126" y="1409"/>
                    </a:cubicBezTo>
                    <a:cubicBezTo>
                      <a:pt x="154" y="1437"/>
                      <a:pt x="182" y="1451"/>
                      <a:pt x="210" y="1479"/>
                    </a:cubicBezTo>
                    <a:cubicBezTo>
                      <a:pt x="285" y="1521"/>
                      <a:pt x="367" y="1539"/>
                      <a:pt x="452" y="1539"/>
                    </a:cubicBezTo>
                    <a:cubicBezTo>
                      <a:pt x="478" y="1539"/>
                      <a:pt x="505" y="1538"/>
                      <a:pt x="531" y="1534"/>
                    </a:cubicBezTo>
                    <a:cubicBezTo>
                      <a:pt x="643" y="1520"/>
                      <a:pt x="726" y="1493"/>
                      <a:pt x="824" y="1437"/>
                    </a:cubicBezTo>
                    <a:cubicBezTo>
                      <a:pt x="894" y="1381"/>
                      <a:pt x="963" y="1339"/>
                      <a:pt x="1033" y="1269"/>
                    </a:cubicBezTo>
                    <a:lnTo>
                      <a:pt x="852" y="949"/>
                    </a:lnTo>
                    <a:cubicBezTo>
                      <a:pt x="852" y="949"/>
                      <a:pt x="838" y="976"/>
                      <a:pt x="824" y="1018"/>
                    </a:cubicBezTo>
                    <a:cubicBezTo>
                      <a:pt x="768" y="1088"/>
                      <a:pt x="684" y="1144"/>
                      <a:pt x="587" y="1158"/>
                    </a:cubicBezTo>
                    <a:lnTo>
                      <a:pt x="531" y="1158"/>
                    </a:lnTo>
                    <a:cubicBezTo>
                      <a:pt x="447" y="1116"/>
                      <a:pt x="419" y="1032"/>
                      <a:pt x="447" y="893"/>
                    </a:cubicBezTo>
                    <a:cubicBezTo>
                      <a:pt x="475" y="809"/>
                      <a:pt x="531" y="725"/>
                      <a:pt x="601" y="670"/>
                    </a:cubicBezTo>
                    <a:cubicBezTo>
                      <a:pt x="656" y="614"/>
                      <a:pt x="740" y="572"/>
                      <a:pt x="824" y="558"/>
                    </a:cubicBezTo>
                    <a:lnTo>
                      <a:pt x="810" y="0"/>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7540394" y="4282080"/>
                <a:ext cx="182451" cy="367634"/>
              </a:xfrm>
              <a:custGeom>
                <a:avLst/>
                <a:gdLst/>
                <a:ahLst/>
                <a:cxnLst/>
                <a:rect l="l" t="t" r="r" b="b"/>
                <a:pathLst>
                  <a:path w="935" h="1884" extrusionOk="0">
                    <a:moveTo>
                      <a:pt x="865" y="1"/>
                    </a:moveTo>
                    <a:cubicBezTo>
                      <a:pt x="754" y="71"/>
                      <a:pt x="642" y="140"/>
                      <a:pt x="516" y="182"/>
                    </a:cubicBezTo>
                    <a:cubicBezTo>
                      <a:pt x="544" y="461"/>
                      <a:pt x="572" y="656"/>
                      <a:pt x="572" y="810"/>
                    </a:cubicBezTo>
                    <a:cubicBezTo>
                      <a:pt x="544" y="824"/>
                      <a:pt x="516" y="852"/>
                      <a:pt x="489" y="866"/>
                    </a:cubicBezTo>
                    <a:cubicBezTo>
                      <a:pt x="461" y="880"/>
                      <a:pt x="433" y="894"/>
                      <a:pt x="405" y="908"/>
                    </a:cubicBezTo>
                    <a:cubicBezTo>
                      <a:pt x="377" y="615"/>
                      <a:pt x="349" y="308"/>
                      <a:pt x="349" y="15"/>
                    </a:cubicBezTo>
                    <a:cubicBezTo>
                      <a:pt x="237" y="71"/>
                      <a:pt x="126" y="126"/>
                      <a:pt x="0" y="168"/>
                    </a:cubicBezTo>
                    <a:cubicBezTo>
                      <a:pt x="56" y="712"/>
                      <a:pt x="98" y="1270"/>
                      <a:pt x="126" y="1870"/>
                    </a:cubicBezTo>
                    <a:lnTo>
                      <a:pt x="279" y="1786"/>
                    </a:lnTo>
                    <a:lnTo>
                      <a:pt x="447" y="1689"/>
                    </a:lnTo>
                    <a:cubicBezTo>
                      <a:pt x="433" y="1466"/>
                      <a:pt x="419" y="1326"/>
                      <a:pt x="419" y="1284"/>
                    </a:cubicBezTo>
                    <a:lnTo>
                      <a:pt x="600" y="1187"/>
                    </a:lnTo>
                    <a:cubicBezTo>
                      <a:pt x="614" y="1521"/>
                      <a:pt x="628" y="1758"/>
                      <a:pt x="656" y="1884"/>
                    </a:cubicBezTo>
                    <a:cubicBezTo>
                      <a:pt x="698" y="1856"/>
                      <a:pt x="754" y="1800"/>
                      <a:pt x="781" y="1772"/>
                    </a:cubicBezTo>
                    <a:cubicBezTo>
                      <a:pt x="809" y="1758"/>
                      <a:pt x="851" y="1717"/>
                      <a:pt x="921" y="1689"/>
                    </a:cubicBezTo>
                    <a:lnTo>
                      <a:pt x="935" y="1661"/>
                    </a:lnTo>
                    <a:cubicBezTo>
                      <a:pt x="907" y="1340"/>
                      <a:pt x="879" y="782"/>
                      <a:pt x="865"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7401458" y="4598589"/>
                <a:ext cx="144595" cy="173670"/>
              </a:xfrm>
              <a:custGeom>
                <a:avLst/>
                <a:gdLst/>
                <a:ahLst/>
                <a:cxnLst/>
                <a:rect l="l" t="t" r="r" b="b"/>
                <a:pathLst>
                  <a:path w="741" h="890" extrusionOk="0">
                    <a:moveTo>
                      <a:pt x="365" y="0"/>
                    </a:moveTo>
                    <a:cubicBezTo>
                      <a:pt x="339" y="0"/>
                      <a:pt x="315" y="4"/>
                      <a:pt x="294" y="11"/>
                    </a:cubicBezTo>
                    <a:cubicBezTo>
                      <a:pt x="154" y="39"/>
                      <a:pt x="43" y="136"/>
                      <a:pt x="1" y="276"/>
                    </a:cubicBezTo>
                    <a:cubicBezTo>
                      <a:pt x="1" y="346"/>
                      <a:pt x="15" y="415"/>
                      <a:pt x="57" y="485"/>
                    </a:cubicBezTo>
                    <a:cubicBezTo>
                      <a:pt x="127" y="443"/>
                      <a:pt x="196" y="415"/>
                      <a:pt x="280" y="401"/>
                    </a:cubicBezTo>
                    <a:cubicBezTo>
                      <a:pt x="280" y="374"/>
                      <a:pt x="266" y="360"/>
                      <a:pt x="252" y="346"/>
                    </a:cubicBezTo>
                    <a:cubicBezTo>
                      <a:pt x="238" y="318"/>
                      <a:pt x="252" y="276"/>
                      <a:pt x="280" y="262"/>
                    </a:cubicBezTo>
                    <a:cubicBezTo>
                      <a:pt x="290" y="258"/>
                      <a:pt x="300" y="257"/>
                      <a:pt x="309" y="257"/>
                    </a:cubicBezTo>
                    <a:cubicBezTo>
                      <a:pt x="334" y="257"/>
                      <a:pt x="350" y="272"/>
                      <a:pt x="350" y="304"/>
                    </a:cubicBezTo>
                    <a:cubicBezTo>
                      <a:pt x="350" y="318"/>
                      <a:pt x="350" y="332"/>
                      <a:pt x="350" y="346"/>
                    </a:cubicBezTo>
                    <a:cubicBezTo>
                      <a:pt x="322" y="457"/>
                      <a:pt x="266" y="555"/>
                      <a:pt x="196" y="639"/>
                    </a:cubicBezTo>
                    <a:cubicBezTo>
                      <a:pt x="140" y="708"/>
                      <a:pt x="127" y="806"/>
                      <a:pt x="182" y="890"/>
                    </a:cubicBezTo>
                    <a:cubicBezTo>
                      <a:pt x="238" y="820"/>
                      <a:pt x="405" y="778"/>
                      <a:pt x="684" y="778"/>
                    </a:cubicBezTo>
                    <a:cubicBezTo>
                      <a:pt x="684" y="708"/>
                      <a:pt x="698" y="625"/>
                      <a:pt x="740" y="555"/>
                    </a:cubicBezTo>
                    <a:cubicBezTo>
                      <a:pt x="712" y="551"/>
                      <a:pt x="684" y="549"/>
                      <a:pt x="658" y="549"/>
                    </a:cubicBezTo>
                    <a:cubicBezTo>
                      <a:pt x="594" y="549"/>
                      <a:pt x="534" y="559"/>
                      <a:pt x="475" y="569"/>
                    </a:cubicBezTo>
                    <a:cubicBezTo>
                      <a:pt x="573" y="471"/>
                      <a:pt x="629" y="346"/>
                      <a:pt x="615" y="206"/>
                    </a:cubicBezTo>
                    <a:cubicBezTo>
                      <a:pt x="601" y="109"/>
                      <a:pt x="531" y="39"/>
                      <a:pt x="447" y="11"/>
                    </a:cubicBezTo>
                    <a:cubicBezTo>
                      <a:pt x="419" y="4"/>
                      <a:pt x="392" y="0"/>
                      <a:pt x="365"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9" name="Google Shape;659;p9"/>
            <p:cNvSpPr/>
            <p:nvPr/>
          </p:nvSpPr>
          <p:spPr>
            <a:xfrm>
              <a:off x="7956620" y="295380"/>
              <a:ext cx="351243" cy="528230"/>
            </a:xfrm>
            <a:custGeom>
              <a:avLst/>
              <a:gdLst/>
              <a:ahLst/>
              <a:cxnLst/>
              <a:rect l="l" t="t" r="r" b="b"/>
              <a:pathLst>
                <a:path w="1800" h="2707" extrusionOk="0">
                  <a:moveTo>
                    <a:pt x="1758" y="1"/>
                  </a:moveTo>
                  <a:cubicBezTo>
                    <a:pt x="1646" y="15"/>
                    <a:pt x="1548" y="43"/>
                    <a:pt x="1451" y="85"/>
                  </a:cubicBezTo>
                  <a:cubicBezTo>
                    <a:pt x="1283" y="154"/>
                    <a:pt x="1130" y="224"/>
                    <a:pt x="990" y="336"/>
                  </a:cubicBezTo>
                  <a:cubicBezTo>
                    <a:pt x="795" y="475"/>
                    <a:pt x="600" y="643"/>
                    <a:pt x="446" y="838"/>
                  </a:cubicBezTo>
                  <a:cubicBezTo>
                    <a:pt x="335" y="963"/>
                    <a:pt x="251" y="1103"/>
                    <a:pt x="167" y="1256"/>
                  </a:cubicBezTo>
                  <a:cubicBezTo>
                    <a:pt x="42" y="1507"/>
                    <a:pt x="0" y="1786"/>
                    <a:pt x="28" y="2065"/>
                  </a:cubicBezTo>
                  <a:cubicBezTo>
                    <a:pt x="42" y="2163"/>
                    <a:pt x="84" y="2247"/>
                    <a:pt x="126" y="2344"/>
                  </a:cubicBezTo>
                  <a:cubicBezTo>
                    <a:pt x="167" y="2400"/>
                    <a:pt x="209" y="2442"/>
                    <a:pt x="265" y="2498"/>
                  </a:cubicBezTo>
                  <a:cubicBezTo>
                    <a:pt x="419" y="2609"/>
                    <a:pt x="628" y="2693"/>
                    <a:pt x="823" y="2707"/>
                  </a:cubicBezTo>
                  <a:cubicBezTo>
                    <a:pt x="1018" y="2707"/>
                    <a:pt x="1200" y="2665"/>
                    <a:pt x="1381" y="2581"/>
                  </a:cubicBezTo>
                  <a:cubicBezTo>
                    <a:pt x="1534" y="2526"/>
                    <a:pt x="1674" y="2442"/>
                    <a:pt x="1799" y="2344"/>
                  </a:cubicBezTo>
                  <a:lnTo>
                    <a:pt x="1576" y="1717"/>
                  </a:lnTo>
                  <a:cubicBezTo>
                    <a:pt x="1576" y="1731"/>
                    <a:pt x="1534" y="1758"/>
                    <a:pt x="1479" y="1828"/>
                  </a:cubicBezTo>
                  <a:cubicBezTo>
                    <a:pt x="1353" y="1940"/>
                    <a:pt x="1200" y="2009"/>
                    <a:pt x="1032" y="2037"/>
                  </a:cubicBezTo>
                  <a:cubicBezTo>
                    <a:pt x="990" y="2023"/>
                    <a:pt x="963" y="2023"/>
                    <a:pt x="921" y="2009"/>
                  </a:cubicBezTo>
                  <a:cubicBezTo>
                    <a:pt x="781" y="1926"/>
                    <a:pt x="753" y="1744"/>
                    <a:pt x="851" y="1507"/>
                  </a:cubicBezTo>
                  <a:cubicBezTo>
                    <a:pt x="921" y="1354"/>
                    <a:pt x="1032" y="1228"/>
                    <a:pt x="1172" y="1145"/>
                  </a:cubicBezTo>
                  <a:cubicBezTo>
                    <a:pt x="1311" y="1047"/>
                    <a:pt x="1465" y="1005"/>
                    <a:pt x="1632" y="1005"/>
                  </a:cubicBezTo>
                  <a:lnTo>
                    <a:pt x="1758" y="1"/>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8332062" y="194690"/>
              <a:ext cx="365098" cy="680631"/>
            </a:xfrm>
            <a:custGeom>
              <a:avLst/>
              <a:gdLst/>
              <a:ahLst/>
              <a:cxnLst/>
              <a:rect l="l" t="t" r="r" b="b"/>
              <a:pathLst>
                <a:path w="1871" h="3488" extrusionOk="0">
                  <a:moveTo>
                    <a:pt x="963" y="1"/>
                  </a:moveTo>
                  <a:cubicBezTo>
                    <a:pt x="726" y="71"/>
                    <a:pt x="489" y="140"/>
                    <a:pt x="266" y="196"/>
                  </a:cubicBezTo>
                  <a:cubicBezTo>
                    <a:pt x="210" y="1172"/>
                    <a:pt x="127" y="2219"/>
                    <a:pt x="1" y="3307"/>
                  </a:cubicBezTo>
                  <a:lnTo>
                    <a:pt x="308" y="3195"/>
                  </a:lnTo>
                  <a:lnTo>
                    <a:pt x="629" y="3056"/>
                  </a:lnTo>
                  <a:cubicBezTo>
                    <a:pt x="671" y="2651"/>
                    <a:pt x="698" y="2400"/>
                    <a:pt x="698" y="2330"/>
                  </a:cubicBezTo>
                  <a:lnTo>
                    <a:pt x="1033" y="2205"/>
                  </a:lnTo>
                  <a:lnTo>
                    <a:pt x="1033" y="2205"/>
                  </a:lnTo>
                  <a:cubicBezTo>
                    <a:pt x="977" y="2804"/>
                    <a:pt x="936" y="3237"/>
                    <a:pt x="936" y="3488"/>
                  </a:cubicBezTo>
                  <a:cubicBezTo>
                    <a:pt x="1019" y="3418"/>
                    <a:pt x="1117" y="3376"/>
                    <a:pt x="1201" y="3321"/>
                  </a:cubicBezTo>
                  <a:cubicBezTo>
                    <a:pt x="1298" y="3279"/>
                    <a:pt x="1382" y="3223"/>
                    <a:pt x="1480" y="3181"/>
                  </a:cubicBezTo>
                  <a:lnTo>
                    <a:pt x="1521" y="3167"/>
                  </a:lnTo>
                  <a:cubicBezTo>
                    <a:pt x="1549" y="2553"/>
                    <a:pt x="1661" y="1549"/>
                    <a:pt x="1870" y="126"/>
                  </a:cubicBezTo>
                  <a:lnTo>
                    <a:pt x="1870" y="126"/>
                  </a:lnTo>
                  <a:cubicBezTo>
                    <a:pt x="1661" y="238"/>
                    <a:pt x="1424" y="308"/>
                    <a:pt x="1187" y="363"/>
                  </a:cubicBezTo>
                  <a:cubicBezTo>
                    <a:pt x="1159" y="852"/>
                    <a:pt x="1131" y="1228"/>
                    <a:pt x="1117" y="1493"/>
                  </a:cubicBezTo>
                  <a:cubicBezTo>
                    <a:pt x="1047" y="1535"/>
                    <a:pt x="991" y="1549"/>
                    <a:pt x="936" y="1577"/>
                  </a:cubicBezTo>
                  <a:cubicBezTo>
                    <a:pt x="936" y="1577"/>
                    <a:pt x="880" y="1605"/>
                    <a:pt x="782" y="1647"/>
                  </a:cubicBezTo>
                  <a:cubicBezTo>
                    <a:pt x="824" y="1089"/>
                    <a:pt x="880" y="545"/>
                    <a:pt x="963"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4574171" y="318599"/>
              <a:ext cx="261481" cy="481788"/>
            </a:xfrm>
            <a:custGeom>
              <a:avLst/>
              <a:gdLst/>
              <a:ahLst/>
              <a:cxnLst/>
              <a:rect l="l" t="t" r="r" b="b"/>
              <a:pathLst>
                <a:path w="1340" h="2469" extrusionOk="0">
                  <a:moveTo>
                    <a:pt x="670" y="0"/>
                  </a:moveTo>
                  <a:cubicBezTo>
                    <a:pt x="516" y="56"/>
                    <a:pt x="349" y="98"/>
                    <a:pt x="182" y="140"/>
                  </a:cubicBezTo>
                  <a:cubicBezTo>
                    <a:pt x="140" y="837"/>
                    <a:pt x="84" y="1576"/>
                    <a:pt x="0" y="2343"/>
                  </a:cubicBezTo>
                  <a:lnTo>
                    <a:pt x="210" y="2274"/>
                  </a:lnTo>
                  <a:lnTo>
                    <a:pt x="447" y="2176"/>
                  </a:lnTo>
                  <a:cubicBezTo>
                    <a:pt x="475" y="1883"/>
                    <a:pt x="489" y="1702"/>
                    <a:pt x="489" y="1660"/>
                  </a:cubicBezTo>
                  <a:lnTo>
                    <a:pt x="740" y="1562"/>
                  </a:lnTo>
                  <a:lnTo>
                    <a:pt x="740" y="1562"/>
                  </a:lnTo>
                  <a:cubicBezTo>
                    <a:pt x="684" y="1995"/>
                    <a:pt x="670" y="2302"/>
                    <a:pt x="670" y="2469"/>
                  </a:cubicBezTo>
                  <a:cubicBezTo>
                    <a:pt x="726" y="2427"/>
                    <a:pt x="795" y="2399"/>
                    <a:pt x="851" y="2357"/>
                  </a:cubicBezTo>
                  <a:cubicBezTo>
                    <a:pt x="921" y="2316"/>
                    <a:pt x="977" y="2288"/>
                    <a:pt x="1047" y="2260"/>
                  </a:cubicBezTo>
                  <a:lnTo>
                    <a:pt x="1074" y="2246"/>
                  </a:lnTo>
                  <a:cubicBezTo>
                    <a:pt x="1102" y="1813"/>
                    <a:pt x="1186" y="1088"/>
                    <a:pt x="1339" y="84"/>
                  </a:cubicBezTo>
                  <a:lnTo>
                    <a:pt x="1339" y="84"/>
                  </a:lnTo>
                  <a:cubicBezTo>
                    <a:pt x="1172" y="167"/>
                    <a:pt x="1019" y="223"/>
                    <a:pt x="851" y="265"/>
                  </a:cubicBezTo>
                  <a:cubicBezTo>
                    <a:pt x="837" y="614"/>
                    <a:pt x="809" y="879"/>
                    <a:pt x="795" y="1060"/>
                  </a:cubicBezTo>
                  <a:cubicBezTo>
                    <a:pt x="740" y="1088"/>
                    <a:pt x="698" y="1102"/>
                    <a:pt x="670" y="1130"/>
                  </a:cubicBezTo>
                  <a:cubicBezTo>
                    <a:pt x="628" y="1144"/>
                    <a:pt x="586" y="1158"/>
                    <a:pt x="558" y="1172"/>
                  </a:cubicBezTo>
                  <a:cubicBezTo>
                    <a:pt x="586" y="781"/>
                    <a:pt x="614" y="391"/>
                    <a:pt x="670"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4829994" y="595105"/>
              <a:ext cx="138936" cy="167231"/>
            </a:xfrm>
            <a:custGeom>
              <a:avLst/>
              <a:gdLst/>
              <a:ahLst/>
              <a:cxnLst/>
              <a:rect l="l" t="t" r="r" b="b"/>
              <a:pathLst>
                <a:path w="712" h="857" extrusionOk="0">
                  <a:moveTo>
                    <a:pt x="392" y="0"/>
                  </a:moveTo>
                  <a:cubicBezTo>
                    <a:pt x="376" y="0"/>
                    <a:pt x="362" y="2"/>
                    <a:pt x="349" y="6"/>
                  </a:cubicBezTo>
                  <a:cubicBezTo>
                    <a:pt x="210" y="6"/>
                    <a:pt x="84" y="76"/>
                    <a:pt x="28" y="201"/>
                  </a:cubicBezTo>
                  <a:cubicBezTo>
                    <a:pt x="1" y="271"/>
                    <a:pt x="14" y="355"/>
                    <a:pt x="42" y="424"/>
                  </a:cubicBezTo>
                  <a:cubicBezTo>
                    <a:pt x="126" y="396"/>
                    <a:pt x="196" y="382"/>
                    <a:pt x="280" y="382"/>
                  </a:cubicBezTo>
                  <a:cubicBezTo>
                    <a:pt x="280" y="355"/>
                    <a:pt x="280" y="341"/>
                    <a:pt x="266" y="327"/>
                  </a:cubicBezTo>
                  <a:cubicBezTo>
                    <a:pt x="266" y="285"/>
                    <a:pt x="280" y="257"/>
                    <a:pt x="307" y="243"/>
                  </a:cubicBezTo>
                  <a:cubicBezTo>
                    <a:pt x="349" y="243"/>
                    <a:pt x="377" y="257"/>
                    <a:pt x="377" y="285"/>
                  </a:cubicBezTo>
                  <a:cubicBezTo>
                    <a:pt x="377" y="313"/>
                    <a:pt x="363" y="327"/>
                    <a:pt x="363" y="341"/>
                  </a:cubicBezTo>
                  <a:cubicBezTo>
                    <a:pt x="307" y="438"/>
                    <a:pt x="238" y="536"/>
                    <a:pt x="154" y="606"/>
                  </a:cubicBezTo>
                  <a:cubicBezTo>
                    <a:pt x="84" y="675"/>
                    <a:pt x="70" y="773"/>
                    <a:pt x="98" y="857"/>
                  </a:cubicBezTo>
                  <a:cubicBezTo>
                    <a:pt x="140" y="823"/>
                    <a:pt x="224" y="804"/>
                    <a:pt x="341" y="804"/>
                  </a:cubicBezTo>
                  <a:cubicBezTo>
                    <a:pt x="418" y="804"/>
                    <a:pt x="510" y="812"/>
                    <a:pt x="614" y="829"/>
                  </a:cubicBezTo>
                  <a:cubicBezTo>
                    <a:pt x="628" y="745"/>
                    <a:pt x="656" y="675"/>
                    <a:pt x="712" y="606"/>
                  </a:cubicBezTo>
                  <a:cubicBezTo>
                    <a:pt x="663" y="589"/>
                    <a:pt x="609" y="583"/>
                    <a:pt x="556" y="583"/>
                  </a:cubicBezTo>
                  <a:cubicBezTo>
                    <a:pt x="519" y="583"/>
                    <a:pt x="482" y="586"/>
                    <a:pt x="447" y="592"/>
                  </a:cubicBezTo>
                  <a:cubicBezTo>
                    <a:pt x="558" y="508"/>
                    <a:pt x="628" y="382"/>
                    <a:pt x="642" y="243"/>
                  </a:cubicBezTo>
                  <a:cubicBezTo>
                    <a:pt x="642" y="145"/>
                    <a:pt x="586" y="62"/>
                    <a:pt x="503" y="20"/>
                  </a:cubicBezTo>
                  <a:cubicBezTo>
                    <a:pt x="473" y="10"/>
                    <a:pt x="430" y="0"/>
                    <a:pt x="392"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4982395" y="432753"/>
              <a:ext cx="299532" cy="333291"/>
            </a:xfrm>
            <a:custGeom>
              <a:avLst/>
              <a:gdLst/>
              <a:ahLst/>
              <a:cxnLst/>
              <a:rect l="l" t="t" r="r" b="b"/>
              <a:pathLst>
                <a:path w="1535" h="1708" extrusionOk="0">
                  <a:moveTo>
                    <a:pt x="907" y="684"/>
                  </a:moveTo>
                  <a:cubicBezTo>
                    <a:pt x="1028" y="684"/>
                    <a:pt x="1084" y="749"/>
                    <a:pt x="1088" y="853"/>
                  </a:cubicBezTo>
                  <a:lnTo>
                    <a:pt x="1088" y="853"/>
                  </a:lnTo>
                  <a:cubicBezTo>
                    <a:pt x="1032" y="1117"/>
                    <a:pt x="837" y="1312"/>
                    <a:pt x="573" y="1368"/>
                  </a:cubicBezTo>
                  <a:cubicBezTo>
                    <a:pt x="503" y="1354"/>
                    <a:pt x="461" y="1298"/>
                    <a:pt x="447" y="1200"/>
                  </a:cubicBezTo>
                  <a:cubicBezTo>
                    <a:pt x="461" y="1075"/>
                    <a:pt x="517" y="949"/>
                    <a:pt x="614" y="852"/>
                  </a:cubicBezTo>
                  <a:cubicBezTo>
                    <a:pt x="684" y="768"/>
                    <a:pt x="796" y="712"/>
                    <a:pt x="907" y="684"/>
                  </a:cubicBezTo>
                  <a:close/>
                  <a:moveTo>
                    <a:pt x="1103" y="1"/>
                  </a:moveTo>
                  <a:cubicBezTo>
                    <a:pt x="1005" y="15"/>
                    <a:pt x="893" y="29"/>
                    <a:pt x="810" y="71"/>
                  </a:cubicBezTo>
                  <a:cubicBezTo>
                    <a:pt x="670" y="126"/>
                    <a:pt x="545" y="196"/>
                    <a:pt x="433" y="280"/>
                  </a:cubicBezTo>
                  <a:cubicBezTo>
                    <a:pt x="308" y="405"/>
                    <a:pt x="210" y="545"/>
                    <a:pt x="126" y="698"/>
                  </a:cubicBezTo>
                  <a:cubicBezTo>
                    <a:pt x="43" y="866"/>
                    <a:pt x="1" y="1047"/>
                    <a:pt x="15" y="1228"/>
                  </a:cubicBezTo>
                  <a:cubicBezTo>
                    <a:pt x="43" y="1368"/>
                    <a:pt x="98" y="1479"/>
                    <a:pt x="196" y="1577"/>
                  </a:cubicBezTo>
                  <a:cubicBezTo>
                    <a:pt x="266" y="1647"/>
                    <a:pt x="363" y="1689"/>
                    <a:pt x="461" y="1703"/>
                  </a:cubicBezTo>
                  <a:cubicBezTo>
                    <a:pt x="489" y="1706"/>
                    <a:pt x="518" y="1708"/>
                    <a:pt x="549" y="1708"/>
                  </a:cubicBezTo>
                  <a:cubicBezTo>
                    <a:pt x="641" y="1708"/>
                    <a:pt x="740" y="1692"/>
                    <a:pt x="824" y="1661"/>
                  </a:cubicBezTo>
                  <a:cubicBezTo>
                    <a:pt x="949" y="1591"/>
                    <a:pt x="1075" y="1507"/>
                    <a:pt x="1172" y="1410"/>
                  </a:cubicBezTo>
                  <a:cubicBezTo>
                    <a:pt x="1214" y="1368"/>
                    <a:pt x="1256" y="1312"/>
                    <a:pt x="1298" y="1270"/>
                  </a:cubicBezTo>
                  <a:cubicBezTo>
                    <a:pt x="1354" y="1173"/>
                    <a:pt x="1409" y="1089"/>
                    <a:pt x="1451" y="991"/>
                  </a:cubicBezTo>
                  <a:cubicBezTo>
                    <a:pt x="1507" y="852"/>
                    <a:pt x="1535" y="712"/>
                    <a:pt x="1535" y="573"/>
                  </a:cubicBezTo>
                  <a:cubicBezTo>
                    <a:pt x="1535" y="447"/>
                    <a:pt x="1507" y="336"/>
                    <a:pt x="1451" y="224"/>
                  </a:cubicBezTo>
                  <a:cubicBezTo>
                    <a:pt x="1382" y="99"/>
                    <a:pt x="1256" y="15"/>
                    <a:pt x="1103"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 name="Google Shape;664;p9"/>
            <p:cNvGrpSpPr/>
            <p:nvPr/>
          </p:nvGrpSpPr>
          <p:grpSpPr>
            <a:xfrm>
              <a:off x="205659" y="-244459"/>
              <a:ext cx="1154423" cy="1687724"/>
              <a:chOff x="369634" y="150028"/>
              <a:chExt cx="1154423" cy="1687724"/>
            </a:xfrm>
          </p:grpSpPr>
          <p:sp>
            <p:nvSpPr>
              <p:cNvPr id="665" name="Google Shape;665;p9"/>
              <p:cNvSpPr/>
              <p:nvPr/>
            </p:nvSpPr>
            <p:spPr>
              <a:xfrm>
                <a:off x="543891" y="746166"/>
                <a:ext cx="275140" cy="242358"/>
              </a:xfrm>
              <a:custGeom>
                <a:avLst/>
                <a:gdLst/>
                <a:ahLst/>
                <a:cxnLst/>
                <a:rect l="l" t="t" r="r" b="b"/>
                <a:pathLst>
                  <a:path w="1410" h="1242" extrusionOk="0">
                    <a:moveTo>
                      <a:pt x="1409" y="1"/>
                    </a:moveTo>
                    <a:lnTo>
                      <a:pt x="1340" y="42"/>
                    </a:lnTo>
                    <a:cubicBezTo>
                      <a:pt x="1298" y="70"/>
                      <a:pt x="1228" y="112"/>
                      <a:pt x="1158" y="168"/>
                    </a:cubicBezTo>
                    <a:cubicBezTo>
                      <a:pt x="1019" y="279"/>
                      <a:pt x="838" y="433"/>
                      <a:pt x="670" y="586"/>
                    </a:cubicBezTo>
                    <a:cubicBezTo>
                      <a:pt x="489" y="740"/>
                      <a:pt x="321" y="907"/>
                      <a:pt x="196" y="1033"/>
                    </a:cubicBezTo>
                    <a:cubicBezTo>
                      <a:pt x="140" y="1089"/>
                      <a:pt x="84" y="1144"/>
                      <a:pt x="56" y="1186"/>
                    </a:cubicBezTo>
                    <a:lnTo>
                      <a:pt x="1" y="1242"/>
                    </a:lnTo>
                    <a:lnTo>
                      <a:pt x="70" y="1200"/>
                    </a:lnTo>
                    <a:cubicBezTo>
                      <a:pt x="112" y="1172"/>
                      <a:pt x="168" y="1130"/>
                      <a:pt x="238" y="1075"/>
                    </a:cubicBezTo>
                    <a:cubicBezTo>
                      <a:pt x="391" y="963"/>
                      <a:pt x="572" y="823"/>
                      <a:pt x="740" y="656"/>
                    </a:cubicBezTo>
                    <a:cubicBezTo>
                      <a:pt x="921" y="503"/>
                      <a:pt x="1089" y="349"/>
                      <a:pt x="1200" y="210"/>
                    </a:cubicBezTo>
                    <a:cubicBezTo>
                      <a:pt x="1270" y="154"/>
                      <a:pt x="1312" y="98"/>
                      <a:pt x="1354" y="56"/>
                    </a:cubicBezTo>
                    <a:cubicBezTo>
                      <a:pt x="1381" y="28"/>
                      <a:pt x="1409" y="1"/>
                      <a:pt x="1409"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590138" y="814268"/>
                <a:ext cx="207038" cy="185183"/>
              </a:xfrm>
              <a:custGeom>
                <a:avLst/>
                <a:gdLst/>
                <a:ahLst/>
                <a:cxnLst/>
                <a:rect l="l" t="t" r="r" b="b"/>
                <a:pathLst>
                  <a:path w="1061" h="949" extrusionOk="0">
                    <a:moveTo>
                      <a:pt x="1061" y="0"/>
                    </a:moveTo>
                    <a:cubicBezTo>
                      <a:pt x="991" y="28"/>
                      <a:pt x="935" y="70"/>
                      <a:pt x="866" y="126"/>
                    </a:cubicBezTo>
                    <a:cubicBezTo>
                      <a:pt x="768" y="196"/>
                      <a:pt x="628" y="307"/>
                      <a:pt x="489" y="433"/>
                    </a:cubicBezTo>
                    <a:cubicBezTo>
                      <a:pt x="363" y="544"/>
                      <a:pt x="238" y="670"/>
                      <a:pt x="140" y="767"/>
                    </a:cubicBezTo>
                    <a:cubicBezTo>
                      <a:pt x="57" y="865"/>
                      <a:pt x="1" y="949"/>
                      <a:pt x="1" y="949"/>
                    </a:cubicBezTo>
                    <a:cubicBezTo>
                      <a:pt x="1" y="949"/>
                      <a:pt x="84" y="893"/>
                      <a:pt x="182" y="823"/>
                    </a:cubicBezTo>
                    <a:cubicBezTo>
                      <a:pt x="294" y="740"/>
                      <a:pt x="433" y="628"/>
                      <a:pt x="559" y="516"/>
                    </a:cubicBezTo>
                    <a:cubicBezTo>
                      <a:pt x="698" y="391"/>
                      <a:pt x="824" y="279"/>
                      <a:pt x="907" y="168"/>
                    </a:cubicBezTo>
                    <a:cubicBezTo>
                      <a:pt x="1005" y="70"/>
                      <a:pt x="1061" y="0"/>
                      <a:pt x="1061"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816105" y="746166"/>
                <a:ext cx="275140" cy="242358"/>
              </a:xfrm>
              <a:custGeom>
                <a:avLst/>
                <a:gdLst/>
                <a:ahLst/>
                <a:cxnLst/>
                <a:rect l="l" t="t" r="r" b="b"/>
                <a:pathLst>
                  <a:path w="1410" h="1242" extrusionOk="0">
                    <a:moveTo>
                      <a:pt x="0" y="1"/>
                    </a:moveTo>
                    <a:lnTo>
                      <a:pt x="11" y="7"/>
                    </a:lnTo>
                    <a:lnTo>
                      <a:pt x="11" y="7"/>
                    </a:lnTo>
                    <a:cubicBezTo>
                      <a:pt x="8" y="5"/>
                      <a:pt x="4" y="2"/>
                      <a:pt x="0" y="1"/>
                    </a:cubicBezTo>
                    <a:close/>
                    <a:moveTo>
                      <a:pt x="11" y="7"/>
                    </a:moveTo>
                    <a:cubicBezTo>
                      <a:pt x="32" y="22"/>
                      <a:pt x="44" y="44"/>
                      <a:pt x="56" y="56"/>
                    </a:cubicBezTo>
                    <a:cubicBezTo>
                      <a:pt x="98" y="98"/>
                      <a:pt x="140" y="154"/>
                      <a:pt x="210" y="210"/>
                    </a:cubicBezTo>
                    <a:cubicBezTo>
                      <a:pt x="321" y="349"/>
                      <a:pt x="503" y="503"/>
                      <a:pt x="670" y="656"/>
                    </a:cubicBezTo>
                    <a:cubicBezTo>
                      <a:pt x="851" y="823"/>
                      <a:pt x="1033" y="963"/>
                      <a:pt x="1172" y="1075"/>
                    </a:cubicBezTo>
                    <a:cubicBezTo>
                      <a:pt x="1242" y="1130"/>
                      <a:pt x="1298" y="1172"/>
                      <a:pt x="1340" y="1200"/>
                    </a:cubicBezTo>
                    <a:lnTo>
                      <a:pt x="1409" y="1242"/>
                    </a:lnTo>
                    <a:lnTo>
                      <a:pt x="1353" y="1186"/>
                    </a:lnTo>
                    <a:cubicBezTo>
                      <a:pt x="1326" y="1144"/>
                      <a:pt x="1270" y="1089"/>
                      <a:pt x="1214" y="1033"/>
                    </a:cubicBezTo>
                    <a:cubicBezTo>
                      <a:pt x="1088" y="907"/>
                      <a:pt x="921" y="740"/>
                      <a:pt x="740" y="586"/>
                    </a:cubicBezTo>
                    <a:cubicBezTo>
                      <a:pt x="572" y="433"/>
                      <a:pt x="391" y="279"/>
                      <a:pt x="252" y="168"/>
                    </a:cubicBezTo>
                    <a:cubicBezTo>
                      <a:pt x="182" y="112"/>
                      <a:pt x="112" y="70"/>
                      <a:pt x="70" y="42"/>
                    </a:cubicBezTo>
                    <a:lnTo>
                      <a:pt x="11" y="7"/>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16105" y="1355963"/>
                <a:ext cx="275140" cy="245090"/>
              </a:xfrm>
              <a:custGeom>
                <a:avLst/>
                <a:gdLst/>
                <a:ahLst/>
                <a:cxnLst/>
                <a:rect l="l" t="t" r="r" b="b"/>
                <a:pathLst>
                  <a:path w="1410" h="1256" extrusionOk="0">
                    <a:moveTo>
                      <a:pt x="1409" y="0"/>
                    </a:moveTo>
                    <a:lnTo>
                      <a:pt x="1340" y="42"/>
                    </a:lnTo>
                    <a:cubicBezTo>
                      <a:pt x="1298" y="84"/>
                      <a:pt x="1242" y="126"/>
                      <a:pt x="1172" y="167"/>
                    </a:cubicBezTo>
                    <a:cubicBezTo>
                      <a:pt x="1019" y="279"/>
                      <a:pt x="851" y="432"/>
                      <a:pt x="670" y="586"/>
                    </a:cubicBezTo>
                    <a:cubicBezTo>
                      <a:pt x="503" y="739"/>
                      <a:pt x="321" y="907"/>
                      <a:pt x="210" y="1032"/>
                    </a:cubicBezTo>
                    <a:cubicBezTo>
                      <a:pt x="140" y="1102"/>
                      <a:pt x="98" y="1144"/>
                      <a:pt x="56" y="1186"/>
                    </a:cubicBezTo>
                    <a:cubicBezTo>
                      <a:pt x="28" y="1227"/>
                      <a:pt x="0" y="1255"/>
                      <a:pt x="0" y="1255"/>
                    </a:cubicBezTo>
                    <a:lnTo>
                      <a:pt x="70" y="1200"/>
                    </a:lnTo>
                    <a:cubicBezTo>
                      <a:pt x="112" y="1172"/>
                      <a:pt x="182" y="1130"/>
                      <a:pt x="252" y="1074"/>
                    </a:cubicBezTo>
                    <a:cubicBezTo>
                      <a:pt x="391" y="976"/>
                      <a:pt x="572" y="823"/>
                      <a:pt x="740" y="670"/>
                    </a:cubicBezTo>
                    <a:cubicBezTo>
                      <a:pt x="921" y="502"/>
                      <a:pt x="1088" y="349"/>
                      <a:pt x="1214" y="223"/>
                    </a:cubicBezTo>
                    <a:cubicBezTo>
                      <a:pt x="1270" y="153"/>
                      <a:pt x="1326" y="98"/>
                      <a:pt x="1353" y="56"/>
                    </a:cubicBezTo>
                    <a:lnTo>
                      <a:pt x="1409" y="0"/>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543891" y="1355963"/>
                <a:ext cx="275140" cy="245090"/>
              </a:xfrm>
              <a:custGeom>
                <a:avLst/>
                <a:gdLst/>
                <a:ahLst/>
                <a:cxnLst/>
                <a:rect l="l" t="t" r="r" b="b"/>
                <a:pathLst>
                  <a:path w="1410" h="1256" extrusionOk="0">
                    <a:moveTo>
                      <a:pt x="1" y="0"/>
                    </a:moveTo>
                    <a:lnTo>
                      <a:pt x="56" y="56"/>
                    </a:lnTo>
                    <a:cubicBezTo>
                      <a:pt x="84" y="98"/>
                      <a:pt x="140" y="153"/>
                      <a:pt x="196" y="223"/>
                    </a:cubicBezTo>
                    <a:cubicBezTo>
                      <a:pt x="321" y="349"/>
                      <a:pt x="489" y="502"/>
                      <a:pt x="670" y="670"/>
                    </a:cubicBezTo>
                    <a:cubicBezTo>
                      <a:pt x="838" y="823"/>
                      <a:pt x="1019" y="976"/>
                      <a:pt x="1158" y="1074"/>
                    </a:cubicBezTo>
                    <a:cubicBezTo>
                      <a:pt x="1242" y="1130"/>
                      <a:pt x="1298" y="1172"/>
                      <a:pt x="1340" y="1200"/>
                    </a:cubicBezTo>
                    <a:lnTo>
                      <a:pt x="1409" y="1255"/>
                    </a:lnTo>
                    <a:lnTo>
                      <a:pt x="1354" y="1186"/>
                    </a:lnTo>
                    <a:cubicBezTo>
                      <a:pt x="1312" y="1158"/>
                      <a:pt x="1270" y="1102"/>
                      <a:pt x="1200" y="1032"/>
                    </a:cubicBezTo>
                    <a:cubicBezTo>
                      <a:pt x="1089" y="907"/>
                      <a:pt x="921" y="739"/>
                      <a:pt x="740" y="586"/>
                    </a:cubicBezTo>
                    <a:cubicBezTo>
                      <a:pt x="559" y="432"/>
                      <a:pt x="377" y="279"/>
                      <a:pt x="238" y="167"/>
                    </a:cubicBezTo>
                    <a:cubicBezTo>
                      <a:pt x="168" y="126"/>
                      <a:pt x="112" y="84"/>
                      <a:pt x="70" y="42"/>
                    </a:cubicBezTo>
                    <a:lnTo>
                      <a:pt x="1" y="0"/>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601066" y="1355963"/>
                <a:ext cx="196111" cy="174256"/>
              </a:xfrm>
              <a:custGeom>
                <a:avLst/>
                <a:gdLst/>
                <a:ahLst/>
                <a:cxnLst/>
                <a:rect l="l" t="t" r="r" b="b"/>
                <a:pathLst>
                  <a:path w="1005" h="893" extrusionOk="0">
                    <a:moveTo>
                      <a:pt x="1" y="0"/>
                    </a:moveTo>
                    <a:lnTo>
                      <a:pt x="1" y="0"/>
                    </a:lnTo>
                    <a:cubicBezTo>
                      <a:pt x="42" y="56"/>
                      <a:pt x="84" y="112"/>
                      <a:pt x="140" y="167"/>
                    </a:cubicBezTo>
                    <a:cubicBezTo>
                      <a:pt x="224" y="265"/>
                      <a:pt x="349" y="377"/>
                      <a:pt x="461" y="488"/>
                    </a:cubicBezTo>
                    <a:cubicBezTo>
                      <a:pt x="586" y="586"/>
                      <a:pt x="698" y="683"/>
                      <a:pt x="823" y="781"/>
                    </a:cubicBezTo>
                    <a:cubicBezTo>
                      <a:pt x="879" y="823"/>
                      <a:pt x="935" y="865"/>
                      <a:pt x="1005" y="893"/>
                    </a:cubicBezTo>
                    <a:cubicBezTo>
                      <a:pt x="1005" y="893"/>
                      <a:pt x="949" y="823"/>
                      <a:pt x="865" y="739"/>
                    </a:cubicBezTo>
                    <a:cubicBezTo>
                      <a:pt x="782" y="642"/>
                      <a:pt x="656" y="530"/>
                      <a:pt x="531" y="418"/>
                    </a:cubicBezTo>
                    <a:cubicBezTo>
                      <a:pt x="405" y="293"/>
                      <a:pt x="279" y="195"/>
                      <a:pt x="182" y="126"/>
                    </a:cubicBezTo>
                    <a:cubicBezTo>
                      <a:pt x="84" y="56"/>
                      <a:pt x="1" y="0"/>
                      <a:pt x="1"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1080124" y="988329"/>
                <a:ext cx="22050" cy="367634"/>
              </a:xfrm>
              <a:custGeom>
                <a:avLst/>
                <a:gdLst/>
                <a:ahLst/>
                <a:cxnLst/>
                <a:rect l="l" t="t" r="r" b="b"/>
                <a:pathLst>
                  <a:path w="113" h="1884" extrusionOk="0">
                    <a:moveTo>
                      <a:pt x="28" y="1"/>
                    </a:moveTo>
                    <a:cubicBezTo>
                      <a:pt x="28" y="1"/>
                      <a:pt x="28" y="29"/>
                      <a:pt x="28" y="85"/>
                    </a:cubicBezTo>
                    <a:cubicBezTo>
                      <a:pt x="28" y="140"/>
                      <a:pt x="14" y="210"/>
                      <a:pt x="14" y="294"/>
                    </a:cubicBezTo>
                    <a:cubicBezTo>
                      <a:pt x="0" y="475"/>
                      <a:pt x="0" y="712"/>
                      <a:pt x="0" y="949"/>
                    </a:cubicBezTo>
                    <a:cubicBezTo>
                      <a:pt x="14" y="1173"/>
                      <a:pt x="28" y="1410"/>
                      <a:pt x="42" y="1591"/>
                    </a:cubicBezTo>
                    <a:cubicBezTo>
                      <a:pt x="42" y="1675"/>
                      <a:pt x="56" y="1745"/>
                      <a:pt x="56" y="1800"/>
                    </a:cubicBezTo>
                    <a:cubicBezTo>
                      <a:pt x="70" y="1856"/>
                      <a:pt x="70" y="1884"/>
                      <a:pt x="70" y="1884"/>
                    </a:cubicBezTo>
                    <a:cubicBezTo>
                      <a:pt x="70" y="1884"/>
                      <a:pt x="70" y="1856"/>
                      <a:pt x="70" y="1800"/>
                    </a:cubicBezTo>
                    <a:cubicBezTo>
                      <a:pt x="84" y="1745"/>
                      <a:pt x="98" y="1675"/>
                      <a:pt x="98" y="1591"/>
                    </a:cubicBezTo>
                    <a:cubicBezTo>
                      <a:pt x="98" y="1410"/>
                      <a:pt x="112" y="1173"/>
                      <a:pt x="98" y="936"/>
                    </a:cubicBezTo>
                    <a:cubicBezTo>
                      <a:pt x="98" y="712"/>
                      <a:pt x="84" y="475"/>
                      <a:pt x="70" y="294"/>
                    </a:cubicBezTo>
                    <a:cubicBezTo>
                      <a:pt x="56" y="210"/>
                      <a:pt x="56" y="140"/>
                      <a:pt x="42" y="85"/>
                    </a:cubicBezTo>
                    <a:cubicBezTo>
                      <a:pt x="28" y="29"/>
                      <a:pt x="28" y="1"/>
                      <a:pt x="28"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1050268" y="1053699"/>
                <a:ext cx="21855" cy="237089"/>
              </a:xfrm>
              <a:custGeom>
                <a:avLst/>
                <a:gdLst/>
                <a:ahLst/>
                <a:cxnLst/>
                <a:rect l="l" t="t" r="r" b="b"/>
                <a:pathLst>
                  <a:path w="112" h="1215" extrusionOk="0">
                    <a:moveTo>
                      <a:pt x="42" y="1"/>
                    </a:moveTo>
                    <a:cubicBezTo>
                      <a:pt x="28" y="57"/>
                      <a:pt x="28" y="126"/>
                      <a:pt x="14" y="196"/>
                    </a:cubicBezTo>
                    <a:cubicBezTo>
                      <a:pt x="0" y="335"/>
                      <a:pt x="0" y="475"/>
                      <a:pt x="0" y="614"/>
                    </a:cubicBezTo>
                    <a:cubicBezTo>
                      <a:pt x="14" y="768"/>
                      <a:pt x="14" y="921"/>
                      <a:pt x="28" y="1033"/>
                    </a:cubicBezTo>
                    <a:cubicBezTo>
                      <a:pt x="42" y="1089"/>
                      <a:pt x="56" y="1158"/>
                      <a:pt x="70" y="1214"/>
                    </a:cubicBezTo>
                    <a:cubicBezTo>
                      <a:pt x="84" y="1158"/>
                      <a:pt x="84" y="1089"/>
                      <a:pt x="98" y="1033"/>
                    </a:cubicBezTo>
                    <a:cubicBezTo>
                      <a:pt x="112" y="921"/>
                      <a:pt x="112" y="768"/>
                      <a:pt x="112" y="614"/>
                    </a:cubicBezTo>
                    <a:cubicBezTo>
                      <a:pt x="112" y="461"/>
                      <a:pt x="98" y="322"/>
                      <a:pt x="70" y="196"/>
                    </a:cubicBezTo>
                    <a:cubicBezTo>
                      <a:pt x="70" y="126"/>
                      <a:pt x="56" y="57"/>
                      <a:pt x="42"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805178" y="487612"/>
                <a:ext cx="22050" cy="236894"/>
              </a:xfrm>
              <a:custGeom>
                <a:avLst/>
                <a:gdLst/>
                <a:ahLst/>
                <a:cxnLst/>
                <a:rect l="l" t="t" r="r" b="b"/>
                <a:pathLst>
                  <a:path w="113" h="1214" extrusionOk="0">
                    <a:moveTo>
                      <a:pt x="56" y="0"/>
                    </a:moveTo>
                    <a:cubicBezTo>
                      <a:pt x="43" y="56"/>
                      <a:pt x="29" y="126"/>
                      <a:pt x="29" y="182"/>
                    </a:cubicBezTo>
                    <a:cubicBezTo>
                      <a:pt x="15" y="321"/>
                      <a:pt x="1" y="461"/>
                      <a:pt x="15" y="614"/>
                    </a:cubicBezTo>
                    <a:cubicBezTo>
                      <a:pt x="15" y="754"/>
                      <a:pt x="29" y="893"/>
                      <a:pt x="43" y="1033"/>
                    </a:cubicBezTo>
                    <a:cubicBezTo>
                      <a:pt x="56" y="1144"/>
                      <a:pt x="70" y="1214"/>
                      <a:pt x="70" y="1214"/>
                    </a:cubicBezTo>
                    <a:cubicBezTo>
                      <a:pt x="84" y="1158"/>
                      <a:pt x="98" y="1088"/>
                      <a:pt x="98" y="1033"/>
                    </a:cubicBezTo>
                    <a:cubicBezTo>
                      <a:pt x="112" y="879"/>
                      <a:pt x="112" y="740"/>
                      <a:pt x="112" y="600"/>
                    </a:cubicBezTo>
                    <a:cubicBezTo>
                      <a:pt x="112" y="461"/>
                      <a:pt x="98" y="321"/>
                      <a:pt x="84" y="182"/>
                    </a:cubicBezTo>
                    <a:cubicBezTo>
                      <a:pt x="70" y="126"/>
                      <a:pt x="70" y="56"/>
                      <a:pt x="56"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802446" y="1600858"/>
                <a:ext cx="19318" cy="236894"/>
              </a:xfrm>
              <a:custGeom>
                <a:avLst/>
                <a:gdLst/>
                <a:ahLst/>
                <a:cxnLst/>
                <a:rect l="l" t="t" r="r" b="b"/>
                <a:pathLst>
                  <a:path w="99" h="1214" extrusionOk="0">
                    <a:moveTo>
                      <a:pt x="43" y="0"/>
                    </a:moveTo>
                    <a:cubicBezTo>
                      <a:pt x="29" y="56"/>
                      <a:pt x="15" y="126"/>
                      <a:pt x="15" y="182"/>
                    </a:cubicBezTo>
                    <a:cubicBezTo>
                      <a:pt x="1" y="321"/>
                      <a:pt x="1" y="461"/>
                      <a:pt x="1" y="600"/>
                    </a:cubicBezTo>
                    <a:cubicBezTo>
                      <a:pt x="1" y="754"/>
                      <a:pt x="15" y="907"/>
                      <a:pt x="29" y="1033"/>
                    </a:cubicBezTo>
                    <a:cubicBezTo>
                      <a:pt x="43" y="1144"/>
                      <a:pt x="70" y="1214"/>
                      <a:pt x="70" y="1214"/>
                    </a:cubicBezTo>
                    <a:cubicBezTo>
                      <a:pt x="70" y="1158"/>
                      <a:pt x="84" y="1088"/>
                      <a:pt x="98" y="1019"/>
                    </a:cubicBezTo>
                    <a:cubicBezTo>
                      <a:pt x="98" y="907"/>
                      <a:pt x="98" y="754"/>
                      <a:pt x="98" y="600"/>
                    </a:cubicBezTo>
                    <a:cubicBezTo>
                      <a:pt x="98" y="461"/>
                      <a:pt x="98" y="321"/>
                      <a:pt x="70" y="182"/>
                    </a:cubicBezTo>
                    <a:cubicBezTo>
                      <a:pt x="70" y="126"/>
                      <a:pt x="57" y="56"/>
                      <a:pt x="43"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1096516" y="814268"/>
                <a:ext cx="166255" cy="171524"/>
              </a:xfrm>
              <a:custGeom>
                <a:avLst/>
                <a:gdLst/>
                <a:ahLst/>
                <a:cxnLst/>
                <a:rect l="l" t="t" r="r" b="b"/>
                <a:pathLst>
                  <a:path w="852" h="879" extrusionOk="0">
                    <a:moveTo>
                      <a:pt x="851" y="0"/>
                    </a:moveTo>
                    <a:lnTo>
                      <a:pt x="851" y="0"/>
                    </a:lnTo>
                    <a:cubicBezTo>
                      <a:pt x="795" y="42"/>
                      <a:pt x="739" y="84"/>
                      <a:pt x="698" y="126"/>
                    </a:cubicBezTo>
                    <a:cubicBezTo>
                      <a:pt x="586" y="209"/>
                      <a:pt x="488" y="307"/>
                      <a:pt x="391" y="405"/>
                    </a:cubicBezTo>
                    <a:cubicBezTo>
                      <a:pt x="293" y="502"/>
                      <a:pt x="195" y="614"/>
                      <a:pt x="112" y="726"/>
                    </a:cubicBezTo>
                    <a:cubicBezTo>
                      <a:pt x="70" y="781"/>
                      <a:pt x="42" y="823"/>
                      <a:pt x="0" y="879"/>
                    </a:cubicBezTo>
                    <a:cubicBezTo>
                      <a:pt x="0" y="879"/>
                      <a:pt x="70" y="837"/>
                      <a:pt x="154" y="767"/>
                    </a:cubicBezTo>
                    <a:cubicBezTo>
                      <a:pt x="265" y="684"/>
                      <a:pt x="363" y="586"/>
                      <a:pt x="460" y="474"/>
                    </a:cubicBezTo>
                    <a:cubicBezTo>
                      <a:pt x="558" y="377"/>
                      <a:pt x="656" y="265"/>
                      <a:pt x="739" y="154"/>
                    </a:cubicBezTo>
                    <a:cubicBezTo>
                      <a:pt x="781" y="112"/>
                      <a:pt x="809" y="56"/>
                      <a:pt x="851"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1093784" y="1353231"/>
                <a:ext cx="171524" cy="166060"/>
              </a:xfrm>
              <a:custGeom>
                <a:avLst/>
                <a:gdLst/>
                <a:ahLst/>
                <a:cxnLst/>
                <a:rect l="l" t="t" r="r" b="b"/>
                <a:pathLst>
                  <a:path w="879" h="851" extrusionOk="0">
                    <a:moveTo>
                      <a:pt x="0" y="0"/>
                    </a:moveTo>
                    <a:cubicBezTo>
                      <a:pt x="0" y="0"/>
                      <a:pt x="42" y="70"/>
                      <a:pt x="112" y="153"/>
                    </a:cubicBezTo>
                    <a:cubicBezTo>
                      <a:pt x="195" y="251"/>
                      <a:pt x="293" y="363"/>
                      <a:pt x="405" y="460"/>
                    </a:cubicBezTo>
                    <a:cubicBezTo>
                      <a:pt x="516" y="558"/>
                      <a:pt x="628" y="670"/>
                      <a:pt x="726" y="739"/>
                    </a:cubicBezTo>
                    <a:cubicBezTo>
                      <a:pt x="767" y="781"/>
                      <a:pt x="823" y="809"/>
                      <a:pt x="879" y="851"/>
                    </a:cubicBezTo>
                    <a:cubicBezTo>
                      <a:pt x="837" y="795"/>
                      <a:pt x="809" y="739"/>
                      <a:pt x="767" y="697"/>
                    </a:cubicBezTo>
                    <a:cubicBezTo>
                      <a:pt x="670" y="586"/>
                      <a:pt x="572" y="488"/>
                      <a:pt x="474" y="391"/>
                    </a:cubicBezTo>
                    <a:cubicBezTo>
                      <a:pt x="377" y="293"/>
                      <a:pt x="265" y="195"/>
                      <a:pt x="154" y="112"/>
                    </a:cubicBezTo>
                    <a:cubicBezTo>
                      <a:pt x="70" y="42"/>
                      <a:pt x="0" y="0"/>
                      <a:pt x="0"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372366" y="1353231"/>
                <a:ext cx="166255" cy="171524"/>
              </a:xfrm>
              <a:custGeom>
                <a:avLst/>
                <a:gdLst/>
                <a:ahLst/>
                <a:cxnLst/>
                <a:rect l="l" t="t" r="r" b="b"/>
                <a:pathLst>
                  <a:path w="852" h="879" extrusionOk="0">
                    <a:moveTo>
                      <a:pt x="852" y="0"/>
                    </a:moveTo>
                    <a:cubicBezTo>
                      <a:pt x="852" y="0"/>
                      <a:pt x="782" y="42"/>
                      <a:pt x="698" y="112"/>
                    </a:cubicBezTo>
                    <a:cubicBezTo>
                      <a:pt x="587" y="209"/>
                      <a:pt x="475" y="307"/>
                      <a:pt x="391" y="405"/>
                    </a:cubicBezTo>
                    <a:cubicBezTo>
                      <a:pt x="294" y="502"/>
                      <a:pt x="196" y="614"/>
                      <a:pt x="112" y="725"/>
                    </a:cubicBezTo>
                    <a:cubicBezTo>
                      <a:pt x="43" y="809"/>
                      <a:pt x="1" y="879"/>
                      <a:pt x="1" y="879"/>
                    </a:cubicBezTo>
                    <a:cubicBezTo>
                      <a:pt x="57" y="837"/>
                      <a:pt x="98" y="809"/>
                      <a:pt x="154" y="767"/>
                    </a:cubicBezTo>
                    <a:cubicBezTo>
                      <a:pt x="266" y="670"/>
                      <a:pt x="363" y="572"/>
                      <a:pt x="461" y="474"/>
                    </a:cubicBezTo>
                    <a:cubicBezTo>
                      <a:pt x="559" y="363"/>
                      <a:pt x="670" y="251"/>
                      <a:pt x="740" y="153"/>
                    </a:cubicBezTo>
                    <a:cubicBezTo>
                      <a:pt x="768" y="112"/>
                      <a:pt x="810" y="56"/>
                      <a:pt x="852"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369634" y="819732"/>
                <a:ext cx="171719" cy="166060"/>
              </a:xfrm>
              <a:custGeom>
                <a:avLst/>
                <a:gdLst/>
                <a:ahLst/>
                <a:cxnLst/>
                <a:rect l="l" t="t" r="r" b="b"/>
                <a:pathLst>
                  <a:path w="880" h="851" extrusionOk="0">
                    <a:moveTo>
                      <a:pt x="1" y="0"/>
                    </a:moveTo>
                    <a:lnTo>
                      <a:pt x="1" y="0"/>
                    </a:lnTo>
                    <a:cubicBezTo>
                      <a:pt x="29" y="56"/>
                      <a:pt x="71" y="112"/>
                      <a:pt x="112" y="154"/>
                    </a:cubicBezTo>
                    <a:cubicBezTo>
                      <a:pt x="196" y="265"/>
                      <a:pt x="294" y="363"/>
                      <a:pt x="405" y="460"/>
                    </a:cubicBezTo>
                    <a:cubicBezTo>
                      <a:pt x="503" y="558"/>
                      <a:pt x="601" y="656"/>
                      <a:pt x="712" y="739"/>
                    </a:cubicBezTo>
                    <a:cubicBezTo>
                      <a:pt x="768" y="781"/>
                      <a:pt x="824" y="809"/>
                      <a:pt x="880" y="851"/>
                    </a:cubicBezTo>
                    <a:cubicBezTo>
                      <a:pt x="880" y="851"/>
                      <a:pt x="838" y="781"/>
                      <a:pt x="754" y="698"/>
                    </a:cubicBezTo>
                    <a:cubicBezTo>
                      <a:pt x="670" y="586"/>
                      <a:pt x="573" y="488"/>
                      <a:pt x="475" y="391"/>
                    </a:cubicBezTo>
                    <a:cubicBezTo>
                      <a:pt x="364" y="293"/>
                      <a:pt x="252" y="181"/>
                      <a:pt x="154" y="112"/>
                    </a:cubicBezTo>
                    <a:cubicBezTo>
                      <a:pt x="57" y="42"/>
                      <a:pt x="1" y="0"/>
                      <a:pt x="1"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535695" y="988329"/>
                <a:ext cx="22050" cy="367634"/>
              </a:xfrm>
              <a:custGeom>
                <a:avLst/>
                <a:gdLst/>
                <a:ahLst/>
                <a:cxnLst/>
                <a:rect l="l" t="t" r="r" b="b"/>
                <a:pathLst>
                  <a:path w="113" h="1884" extrusionOk="0">
                    <a:moveTo>
                      <a:pt x="43" y="1"/>
                    </a:moveTo>
                    <a:cubicBezTo>
                      <a:pt x="43" y="1"/>
                      <a:pt x="43" y="29"/>
                      <a:pt x="29" y="85"/>
                    </a:cubicBezTo>
                    <a:cubicBezTo>
                      <a:pt x="29" y="140"/>
                      <a:pt x="15" y="210"/>
                      <a:pt x="15" y="294"/>
                    </a:cubicBezTo>
                    <a:cubicBezTo>
                      <a:pt x="15" y="475"/>
                      <a:pt x="1" y="712"/>
                      <a:pt x="15" y="949"/>
                    </a:cubicBezTo>
                    <a:cubicBezTo>
                      <a:pt x="15" y="1173"/>
                      <a:pt x="29" y="1410"/>
                      <a:pt x="43" y="1591"/>
                    </a:cubicBezTo>
                    <a:cubicBezTo>
                      <a:pt x="57" y="1675"/>
                      <a:pt x="57" y="1745"/>
                      <a:pt x="70" y="1800"/>
                    </a:cubicBezTo>
                    <a:cubicBezTo>
                      <a:pt x="84" y="1856"/>
                      <a:pt x="84" y="1884"/>
                      <a:pt x="84" y="1884"/>
                    </a:cubicBezTo>
                    <a:cubicBezTo>
                      <a:pt x="84" y="1884"/>
                      <a:pt x="84" y="1856"/>
                      <a:pt x="84" y="1800"/>
                    </a:cubicBezTo>
                    <a:cubicBezTo>
                      <a:pt x="98" y="1745"/>
                      <a:pt x="98" y="1675"/>
                      <a:pt x="98" y="1591"/>
                    </a:cubicBezTo>
                    <a:cubicBezTo>
                      <a:pt x="112" y="1410"/>
                      <a:pt x="112" y="1173"/>
                      <a:pt x="112" y="936"/>
                    </a:cubicBezTo>
                    <a:cubicBezTo>
                      <a:pt x="112" y="712"/>
                      <a:pt x="98" y="475"/>
                      <a:pt x="84" y="294"/>
                    </a:cubicBezTo>
                    <a:cubicBezTo>
                      <a:pt x="70" y="210"/>
                      <a:pt x="70" y="140"/>
                      <a:pt x="57" y="85"/>
                    </a:cubicBezTo>
                    <a:cubicBezTo>
                      <a:pt x="43" y="29"/>
                      <a:pt x="43" y="1"/>
                      <a:pt x="43"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666436" y="249742"/>
                <a:ext cx="158059" cy="175426"/>
              </a:xfrm>
              <a:custGeom>
                <a:avLst/>
                <a:gdLst/>
                <a:ahLst/>
                <a:cxnLst/>
                <a:rect l="l" t="t" r="r" b="b"/>
                <a:pathLst>
                  <a:path w="810" h="899" extrusionOk="0">
                    <a:moveTo>
                      <a:pt x="516" y="285"/>
                    </a:moveTo>
                    <a:cubicBezTo>
                      <a:pt x="544" y="299"/>
                      <a:pt x="572" y="327"/>
                      <a:pt x="586" y="369"/>
                    </a:cubicBezTo>
                    <a:cubicBezTo>
                      <a:pt x="572" y="438"/>
                      <a:pt x="544" y="508"/>
                      <a:pt x="488" y="564"/>
                    </a:cubicBezTo>
                    <a:cubicBezTo>
                      <a:pt x="447" y="606"/>
                      <a:pt x="391" y="634"/>
                      <a:pt x="335" y="648"/>
                    </a:cubicBezTo>
                    <a:cubicBezTo>
                      <a:pt x="265" y="648"/>
                      <a:pt x="237" y="620"/>
                      <a:pt x="237" y="550"/>
                    </a:cubicBezTo>
                    <a:cubicBezTo>
                      <a:pt x="265" y="424"/>
                      <a:pt x="377" y="313"/>
                      <a:pt x="516" y="285"/>
                    </a:cubicBezTo>
                    <a:close/>
                    <a:moveTo>
                      <a:pt x="514" y="0"/>
                    </a:moveTo>
                    <a:cubicBezTo>
                      <a:pt x="469" y="0"/>
                      <a:pt x="426" y="10"/>
                      <a:pt x="377" y="20"/>
                    </a:cubicBezTo>
                    <a:cubicBezTo>
                      <a:pt x="307" y="62"/>
                      <a:pt x="251" y="104"/>
                      <a:pt x="196" y="159"/>
                    </a:cubicBezTo>
                    <a:cubicBezTo>
                      <a:pt x="168" y="187"/>
                      <a:pt x="154" y="201"/>
                      <a:pt x="126" y="229"/>
                    </a:cubicBezTo>
                    <a:cubicBezTo>
                      <a:pt x="98" y="285"/>
                      <a:pt x="70" y="327"/>
                      <a:pt x="56" y="382"/>
                    </a:cubicBezTo>
                    <a:cubicBezTo>
                      <a:pt x="14" y="452"/>
                      <a:pt x="0" y="522"/>
                      <a:pt x="0" y="606"/>
                    </a:cubicBezTo>
                    <a:cubicBezTo>
                      <a:pt x="0" y="661"/>
                      <a:pt x="14" y="731"/>
                      <a:pt x="42" y="773"/>
                    </a:cubicBezTo>
                    <a:cubicBezTo>
                      <a:pt x="84" y="843"/>
                      <a:pt x="140" y="885"/>
                      <a:pt x="223" y="899"/>
                    </a:cubicBezTo>
                    <a:cubicBezTo>
                      <a:pt x="279" y="899"/>
                      <a:pt x="335" y="885"/>
                      <a:pt x="377" y="857"/>
                    </a:cubicBezTo>
                    <a:cubicBezTo>
                      <a:pt x="447" y="829"/>
                      <a:pt x="516" y="801"/>
                      <a:pt x="572" y="759"/>
                    </a:cubicBezTo>
                    <a:cubicBezTo>
                      <a:pt x="656" y="703"/>
                      <a:pt x="712" y="634"/>
                      <a:pt x="767" y="550"/>
                    </a:cubicBezTo>
                    <a:cubicBezTo>
                      <a:pt x="795" y="508"/>
                      <a:pt x="809" y="466"/>
                      <a:pt x="809" y="410"/>
                    </a:cubicBezTo>
                    <a:cubicBezTo>
                      <a:pt x="809" y="369"/>
                      <a:pt x="809" y="313"/>
                      <a:pt x="809" y="271"/>
                    </a:cubicBezTo>
                    <a:cubicBezTo>
                      <a:pt x="795" y="201"/>
                      <a:pt x="754" y="131"/>
                      <a:pt x="712" y="62"/>
                    </a:cubicBezTo>
                    <a:cubicBezTo>
                      <a:pt x="670" y="34"/>
                      <a:pt x="614" y="6"/>
                      <a:pt x="572" y="6"/>
                    </a:cubicBezTo>
                    <a:cubicBezTo>
                      <a:pt x="552" y="2"/>
                      <a:pt x="533" y="0"/>
                      <a:pt x="514"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835229" y="150028"/>
                <a:ext cx="171524" cy="318655"/>
              </a:xfrm>
              <a:custGeom>
                <a:avLst/>
                <a:gdLst/>
                <a:ahLst/>
                <a:cxnLst/>
                <a:rect l="l" t="t" r="r" b="b"/>
                <a:pathLst>
                  <a:path w="879" h="1633" extrusionOk="0">
                    <a:moveTo>
                      <a:pt x="446" y="1"/>
                    </a:moveTo>
                    <a:lnTo>
                      <a:pt x="446" y="1"/>
                    </a:lnTo>
                    <a:cubicBezTo>
                      <a:pt x="335" y="43"/>
                      <a:pt x="223" y="71"/>
                      <a:pt x="112" y="98"/>
                    </a:cubicBezTo>
                    <a:cubicBezTo>
                      <a:pt x="98" y="559"/>
                      <a:pt x="56" y="1047"/>
                      <a:pt x="0" y="1563"/>
                    </a:cubicBezTo>
                    <a:lnTo>
                      <a:pt x="140" y="1507"/>
                    </a:lnTo>
                    <a:lnTo>
                      <a:pt x="293" y="1451"/>
                    </a:lnTo>
                    <a:cubicBezTo>
                      <a:pt x="307" y="1242"/>
                      <a:pt x="321" y="1131"/>
                      <a:pt x="321" y="1103"/>
                    </a:cubicBezTo>
                    <a:lnTo>
                      <a:pt x="488" y="1033"/>
                    </a:lnTo>
                    <a:lnTo>
                      <a:pt x="488" y="1033"/>
                    </a:lnTo>
                    <a:cubicBezTo>
                      <a:pt x="446" y="1326"/>
                      <a:pt x="433" y="1521"/>
                      <a:pt x="433" y="1633"/>
                    </a:cubicBezTo>
                    <a:cubicBezTo>
                      <a:pt x="474" y="1605"/>
                      <a:pt x="516" y="1591"/>
                      <a:pt x="558" y="1563"/>
                    </a:cubicBezTo>
                    <a:cubicBezTo>
                      <a:pt x="600" y="1535"/>
                      <a:pt x="642" y="1521"/>
                      <a:pt x="684" y="1493"/>
                    </a:cubicBezTo>
                    <a:lnTo>
                      <a:pt x="711" y="1493"/>
                    </a:lnTo>
                    <a:cubicBezTo>
                      <a:pt x="739" y="1200"/>
                      <a:pt x="781" y="726"/>
                      <a:pt x="879" y="71"/>
                    </a:cubicBezTo>
                    <a:lnTo>
                      <a:pt x="879" y="71"/>
                    </a:lnTo>
                    <a:cubicBezTo>
                      <a:pt x="781" y="112"/>
                      <a:pt x="670" y="154"/>
                      <a:pt x="572" y="182"/>
                    </a:cubicBezTo>
                    <a:cubicBezTo>
                      <a:pt x="558" y="405"/>
                      <a:pt x="544" y="573"/>
                      <a:pt x="530" y="698"/>
                    </a:cubicBezTo>
                    <a:lnTo>
                      <a:pt x="446" y="740"/>
                    </a:lnTo>
                    <a:lnTo>
                      <a:pt x="377" y="768"/>
                    </a:lnTo>
                    <a:cubicBezTo>
                      <a:pt x="391" y="517"/>
                      <a:pt x="419" y="252"/>
                      <a:pt x="446"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1308823" y="604693"/>
                <a:ext cx="215234" cy="207038"/>
              </a:xfrm>
              <a:custGeom>
                <a:avLst/>
                <a:gdLst/>
                <a:ahLst/>
                <a:cxnLst/>
                <a:rect l="l" t="t" r="r" b="b"/>
                <a:pathLst>
                  <a:path w="1103" h="1061" extrusionOk="0">
                    <a:moveTo>
                      <a:pt x="488" y="0"/>
                    </a:moveTo>
                    <a:lnTo>
                      <a:pt x="209" y="56"/>
                    </a:lnTo>
                    <a:cubicBezTo>
                      <a:pt x="154" y="293"/>
                      <a:pt x="126" y="460"/>
                      <a:pt x="98" y="586"/>
                    </a:cubicBezTo>
                    <a:cubicBezTo>
                      <a:pt x="84" y="698"/>
                      <a:pt x="42" y="837"/>
                      <a:pt x="0" y="1032"/>
                    </a:cubicBezTo>
                    <a:cubicBezTo>
                      <a:pt x="140" y="1004"/>
                      <a:pt x="237" y="991"/>
                      <a:pt x="307" y="977"/>
                    </a:cubicBezTo>
                    <a:lnTo>
                      <a:pt x="349" y="753"/>
                    </a:lnTo>
                    <a:lnTo>
                      <a:pt x="391" y="558"/>
                    </a:lnTo>
                    <a:cubicBezTo>
                      <a:pt x="447" y="726"/>
                      <a:pt x="502" y="893"/>
                      <a:pt x="586" y="1060"/>
                    </a:cubicBezTo>
                    <a:cubicBezTo>
                      <a:pt x="656" y="1032"/>
                      <a:pt x="725" y="1004"/>
                      <a:pt x="795" y="1004"/>
                    </a:cubicBezTo>
                    <a:cubicBezTo>
                      <a:pt x="879" y="712"/>
                      <a:pt x="977" y="405"/>
                      <a:pt x="1102" y="98"/>
                    </a:cubicBezTo>
                    <a:lnTo>
                      <a:pt x="1102" y="98"/>
                    </a:lnTo>
                    <a:cubicBezTo>
                      <a:pt x="991" y="126"/>
                      <a:pt x="879" y="154"/>
                      <a:pt x="767" y="168"/>
                    </a:cubicBezTo>
                    <a:cubicBezTo>
                      <a:pt x="739" y="321"/>
                      <a:pt x="698" y="447"/>
                      <a:pt x="670" y="544"/>
                    </a:cubicBezTo>
                    <a:cubicBezTo>
                      <a:pt x="656" y="502"/>
                      <a:pt x="642" y="460"/>
                      <a:pt x="614" y="419"/>
                    </a:cubicBezTo>
                    <a:cubicBezTo>
                      <a:pt x="572" y="265"/>
                      <a:pt x="530" y="126"/>
                      <a:pt x="488"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1314287" y="1366306"/>
                <a:ext cx="152596" cy="243333"/>
              </a:xfrm>
              <a:custGeom>
                <a:avLst/>
                <a:gdLst/>
                <a:ahLst/>
                <a:cxnLst/>
                <a:rect l="l" t="t" r="r" b="b"/>
                <a:pathLst>
                  <a:path w="782" h="1247" extrusionOk="0">
                    <a:moveTo>
                      <a:pt x="635" y="0"/>
                    </a:moveTo>
                    <a:cubicBezTo>
                      <a:pt x="489" y="0"/>
                      <a:pt x="345" y="43"/>
                      <a:pt x="223" y="128"/>
                    </a:cubicBezTo>
                    <a:cubicBezTo>
                      <a:pt x="167" y="156"/>
                      <a:pt x="126" y="212"/>
                      <a:pt x="98" y="268"/>
                    </a:cubicBezTo>
                    <a:cubicBezTo>
                      <a:pt x="70" y="324"/>
                      <a:pt x="42" y="365"/>
                      <a:pt x="28" y="421"/>
                    </a:cubicBezTo>
                    <a:cubicBezTo>
                      <a:pt x="0" y="505"/>
                      <a:pt x="0" y="589"/>
                      <a:pt x="14" y="672"/>
                    </a:cubicBezTo>
                    <a:cubicBezTo>
                      <a:pt x="14" y="700"/>
                      <a:pt x="28" y="728"/>
                      <a:pt x="56" y="756"/>
                    </a:cubicBezTo>
                    <a:cubicBezTo>
                      <a:pt x="70" y="784"/>
                      <a:pt x="98" y="798"/>
                      <a:pt x="140" y="812"/>
                    </a:cubicBezTo>
                    <a:cubicBezTo>
                      <a:pt x="167" y="826"/>
                      <a:pt x="209" y="826"/>
                      <a:pt x="251" y="826"/>
                    </a:cubicBezTo>
                    <a:lnTo>
                      <a:pt x="307" y="826"/>
                    </a:lnTo>
                    <a:cubicBezTo>
                      <a:pt x="349" y="812"/>
                      <a:pt x="391" y="798"/>
                      <a:pt x="419" y="784"/>
                    </a:cubicBezTo>
                    <a:cubicBezTo>
                      <a:pt x="460" y="770"/>
                      <a:pt x="488" y="756"/>
                      <a:pt x="530" y="742"/>
                    </a:cubicBezTo>
                    <a:cubicBezTo>
                      <a:pt x="544" y="742"/>
                      <a:pt x="558" y="756"/>
                      <a:pt x="558" y="770"/>
                    </a:cubicBezTo>
                    <a:cubicBezTo>
                      <a:pt x="558" y="784"/>
                      <a:pt x="558" y="798"/>
                      <a:pt x="544" y="812"/>
                    </a:cubicBezTo>
                    <a:cubicBezTo>
                      <a:pt x="530" y="854"/>
                      <a:pt x="502" y="882"/>
                      <a:pt x="474" y="909"/>
                    </a:cubicBezTo>
                    <a:cubicBezTo>
                      <a:pt x="419" y="951"/>
                      <a:pt x="349" y="979"/>
                      <a:pt x="279" y="979"/>
                    </a:cubicBezTo>
                    <a:cubicBezTo>
                      <a:pt x="251" y="986"/>
                      <a:pt x="223" y="990"/>
                      <a:pt x="195" y="990"/>
                    </a:cubicBezTo>
                    <a:cubicBezTo>
                      <a:pt x="167" y="990"/>
                      <a:pt x="140" y="986"/>
                      <a:pt x="112" y="979"/>
                    </a:cubicBezTo>
                    <a:cubicBezTo>
                      <a:pt x="98" y="1063"/>
                      <a:pt x="70" y="1147"/>
                      <a:pt x="42" y="1230"/>
                    </a:cubicBezTo>
                    <a:cubicBezTo>
                      <a:pt x="70" y="1244"/>
                      <a:pt x="112" y="1244"/>
                      <a:pt x="140" y="1244"/>
                    </a:cubicBezTo>
                    <a:cubicBezTo>
                      <a:pt x="158" y="1246"/>
                      <a:pt x="176" y="1247"/>
                      <a:pt x="194" y="1247"/>
                    </a:cubicBezTo>
                    <a:cubicBezTo>
                      <a:pt x="315" y="1247"/>
                      <a:pt x="433" y="1209"/>
                      <a:pt x="530" y="1161"/>
                    </a:cubicBezTo>
                    <a:cubicBezTo>
                      <a:pt x="600" y="1119"/>
                      <a:pt x="656" y="1077"/>
                      <a:pt x="684" y="1007"/>
                    </a:cubicBezTo>
                    <a:cubicBezTo>
                      <a:pt x="711" y="965"/>
                      <a:pt x="739" y="937"/>
                      <a:pt x="753" y="896"/>
                    </a:cubicBezTo>
                    <a:cubicBezTo>
                      <a:pt x="781" y="812"/>
                      <a:pt x="781" y="742"/>
                      <a:pt x="767" y="658"/>
                    </a:cubicBezTo>
                    <a:cubicBezTo>
                      <a:pt x="767" y="630"/>
                      <a:pt x="753" y="603"/>
                      <a:pt x="725" y="575"/>
                    </a:cubicBezTo>
                    <a:cubicBezTo>
                      <a:pt x="725" y="561"/>
                      <a:pt x="711" y="561"/>
                      <a:pt x="697" y="547"/>
                    </a:cubicBezTo>
                    <a:cubicBezTo>
                      <a:pt x="670" y="519"/>
                      <a:pt x="642" y="505"/>
                      <a:pt x="614" y="505"/>
                    </a:cubicBezTo>
                    <a:cubicBezTo>
                      <a:pt x="593" y="498"/>
                      <a:pt x="575" y="494"/>
                      <a:pt x="558" y="494"/>
                    </a:cubicBezTo>
                    <a:cubicBezTo>
                      <a:pt x="541" y="494"/>
                      <a:pt x="523" y="498"/>
                      <a:pt x="502" y="505"/>
                    </a:cubicBezTo>
                    <a:cubicBezTo>
                      <a:pt x="460" y="519"/>
                      <a:pt x="419" y="533"/>
                      <a:pt x="391" y="547"/>
                    </a:cubicBezTo>
                    <a:cubicBezTo>
                      <a:pt x="362" y="558"/>
                      <a:pt x="340" y="565"/>
                      <a:pt x="324" y="565"/>
                    </a:cubicBezTo>
                    <a:cubicBezTo>
                      <a:pt x="300" y="565"/>
                      <a:pt x="287" y="552"/>
                      <a:pt x="279" y="519"/>
                    </a:cubicBezTo>
                    <a:cubicBezTo>
                      <a:pt x="279" y="435"/>
                      <a:pt x="321" y="365"/>
                      <a:pt x="405" y="338"/>
                    </a:cubicBezTo>
                    <a:cubicBezTo>
                      <a:pt x="446" y="324"/>
                      <a:pt x="492" y="317"/>
                      <a:pt x="539" y="317"/>
                    </a:cubicBezTo>
                    <a:cubicBezTo>
                      <a:pt x="586" y="317"/>
                      <a:pt x="635" y="324"/>
                      <a:pt x="684" y="338"/>
                    </a:cubicBezTo>
                    <a:lnTo>
                      <a:pt x="697" y="3"/>
                    </a:lnTo>
                    <a:cubicBezTo>
                      <a:pt x="677" y="1"/>
                      <a:pt x="656" y="0"/>
                      <a:pt x="635"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 name="Google Shape;684;p9"/>
            <p:cNvSpPr/>
            <p:nvPr/>
          </p:nvSpPr>
          <p:spPr>
            <a:xfrm>
              <a:off x="1045003" y="2074257"/>
              <a:ext cx="283141" cy="22050"/>
            </a:xfrm>
            <a:custGeom>
              <a:avLst/>
              <a:gdLst/>
              <a:ahLst/>
              <a:cxnLst/>
              <a:rect l="l" t="t" r="r" b="b"/>
              <a:pathLst>
                <a:path w="1451" h="113" extrusionOk="0">
                  <a:moveTo>
                    <a:pt x="0" y="1"/>
                  </a:moveTo>
                  <a:lnTo>
                    <a:pt x="56" y="15"/>
                  </a:lnTo>
                  <a:lnTo>
                    <a:pt x="223" y="43"/>
                  </a:lnTo>
                  <a:cubicBezTo>
                    <a:pt x="363" y="57"/>
                    <a:pt x="544" y="71"/>
                    <a:pt x="725" y="99"/>
                  </a:cubicBezTo>
                  <a:cubicBezTo>
                    <a:pt x="907" y="113"/>
                    <a:pt x="1088" y="113"/>
                    <a:pt x="1214" y="113"/>
                  </a:cubicBezTo>
                  <a:lnTo>
                    <a:pt x="1451" y="113"/>
                  </a:lnTo>
                  <a:lnTo>
                    <a:pt x="1381" y="99"/>
                  </a:lnTo>
                  <a:cubicBezTo>
                    <a:pt x="1339" y="99"/>
                    <a:pt x="1283" y="85"/>
                    <a:pt x="1228" y="71"/>
                  </a:cubicBezTo>
                  <a:cubicBezTo>
                    <a:pt x="1088" y="57"/>
                    <a:pt x="907" y="43"/>
                    <a:pt x="725" y="15"/>
                  </a:cubicBezTo>
                  <a:cubicBezTo>
                    <a:pt x="544" y="1"/>
                    <a:pt x="363" y="1"/>
                    <a:pt x="223"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5" name="Google Shape;685;p9"/>
            <p:cNvGrpSpPr/>
            <p:nvPr/>
          </p:nvGrpSpPr>
          <p:grpSpPr>
            <a:xfrm>
              <a:off x="7892638" y="4097832"/>
              <a:ext cx="1438931" cy="1461953"/>
              <a:chOff x="341738" y="2338370"/>
              <a:chExt cx="1438931" cy="1461953"/>
            </a:xfrm>
          </p:grpSpPr>
          <p:sp>
            <p:nvSpPr>
              <p:cNvPr id="686" name="Google Shape;686;p9"/>
              <p:cNvSpPr/>
              <p:nvPr/>
            </p:nvSpPr>
            <p:spPr>
              <a:xfrm>
                <a:off x="461551" y="2597119"/>
                <a:ext cx="51906" cy="277677"/>
              </a:xfrm>
              <a:custGeom>
                <a:avLst/>
                <a:gdLst/>
                <a:ahLst/>
                <a:cxnLst/>
                <a:rect l="l" t="t" r="r" b="b"/>
                <a:pathLst>
                  <a:path w="266" h="1423" extrusionOk="0">
                    <a:moveTo>
                      <a:pt x="265" y="0"/>
                    </a:moveTo>
                    <a:cubicBezTo>
                      <a:pt x="265" y="0"/>
                      <a:pt x="265" y="14"/>
                      <a:pt x="251" y="56"/>
                    </a:cubicBezTo>
                    <a:cubicBezTo>
                      <a:pt x="238" y="98"/>
                      <a:pt x="224" y="153"/>
                      <a:pt x="210" y="223"/>
                    </a:cubicBezTo>
                    <a:cubicBezTo>
                      <a:pt x="168" y="349"/>
                      <a:pt x="126" y="530"/>
                      <a:pt x="98" y="697"/>
                    </a:cubicBezTo>
                    <a:cubicBezTo>
                      <a:pt x="56" y="879"/>
                      <a:pt x="28" y="1060"/>
                      <a:pt x="14" y="1200"/>
                    </a:cubicBezTo>
                    <a:cubicBezTo>
                      <a:pt x="0" y="1269"/>
                      <a:pt x="0" y="1325"/>
                      <a:pt x="0" y="1367"/>
                    </a:cubicBezTo>
                    <a:lnTo>
                      <a:pt x="0" y="1423"/>
                    </a:lnTo>
                    <a:lnTo>
                      <a:pt x="28" y="1367"/>
                    </a:lnTo>
                    <a:cubicBezTo>
                      <a:pt x="28" y="1325"/>
                      <a:pt x="56" y="1269"/>
                      <a:pt x="70" y="1214"/>
                    </a:cubicBezTo>
                    <a:cubicBezTo>
                      <a:pt x="98" y="1074"/>
                      <a:pt x="140" y="893"/>
                      <a:pt x="182" y="725"/>
                    </a:cubicBezTo>
                    <a:cubicBezTo>
                      <a:pt x="210" y="544"/>
                      <a:pt x="238" y="363"/>
                      <a:pt x="251" y="223"/>
                    </a:cubicBezTo>
                    <a:cubicBezTo>
                      <a:pt x="265" y="153"/>
                      <a:pt x="265" y="98"/>
                      <a:pt x="265" y="56"/>
                    </a:cubicBezTo>
                    <a:lnTo>
                      <a:pt x="265" y="0"/>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796404" y="2338370"/>
                <a:ext cx="51906" cy="280604"/>
              </a:xfrm>
              <a:custGeom>
                <a:avLst/>
                <a:gdLst/>
                <a:ahLst/>
                <a:cxnLst/>
                <a:rect l="l" t="t" r="r" b="b"/>
                <a:pathLst>
                  <a:path w="266" h="1438" extrusionOk="0">
                    <a:moveTo>
                      <a:pt x="265" y="1"/>
                    </a:moveTo>
                    <a:cubicBezTo>
                      <a:pt x="265" y="1"/>
                      <a:pt x="251" y="15"/>
                      <a:pt x="237" y="57"/>
                    </a:cubicBezTo>
                    <a:cubicBezTo>
                      <a:pt x="223" y="99"/>
                      <a:pt x="209" y="154"/>
                      <a:pt x="195" y="224"/>
                    </a:cubicBezTo>
                    <a:cubicBezTo>
                      <a:pt x="154" y="350"/>
                      <a:pt x="112" y="531"/>
                      <a:pt x="84" y="712"/>
                    </a:cubicBezTo>
                    <a:cubicBezTo>
                      <a:pt x="56" y="880"/>
                      <a:pt x="28" y="1061"/>
                      <a:pt x="14" y="1201"/>
                    </a:cubicBezTo>
                    <a:cubicBezTo>
                      <a:pt x="0" y="1284"/>
                      <a:pt x="0" y="1340"/>
                      <a:pt x="0" y="1382"/>
                    </a:cubicBezTo>
                    <a:lnTo>
                      <a:pt x="0" y="1438"/>
                    </a:lnTo>
                    <a:lnTo>
                      <a:pt x="14" y="1382"/>
                    </a:lnTo>
                    <a:cubicBezTo>
                      <a:pt x="28" y="1340"/>
                      <a:pt x="42" y="1284"/>
                      <a:pt x="56" y="1214"/>
                    </a:cubicBezTo>
                    <a:cubicBezTo>
                      <a:pt x="98" y="1075"/>
                      <a:pt x="140" y="908"/>
                      <a:pt x="167" y="726"/>
                    </a:cubicBezTo>
                    <a:cubicBezTo>
                      <a:pt x="195" y="559"/>
                      <a:pt x="223" y="378"/>
                      <a:pt x="237" y="238"/>
                    </a:cubicBezTo>
                    <a:cubicBezTo>
                      <a:pt x="265" y="154"/>
                      <a:pt x="265" y="99"/>
                      <a:pt x="265" y="57"/>
                    </a:cubicBezTo>
                    <a:lnTo>
                      <a:pt x="265" y="1"/>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494139" y="2648830"/>
                <a:ext cx="38442" cy="209770"/>
              </a:xfrm>
              <a:custGeom>
                <a:avLst/>
                <a:gdLst/>
                <a:ahLst/>
                <a:cxnLst/>
                <a:rect l="l" t="t" r="r" b="b"/>
                <a:pathLst>
                  <a:path w="197" h="1075" extrusionOk="0">
                    <a:moveTo>
                      <a:pt x="196" y="0"/>
                    </a:moveTo>
                    <a:cubicBezTo>
                      <a:pt x="182" y="56"/>
                      <a:pt x="168" y="112"/>
                      <a:pt x="154" y="167"/>
                    </a:cubicBezTo>
                    <a:cubicBezTo>
                      <a:pt x="112" y="265"/>
                      <a:pt x="84" y="391"/>
                      <a:pt x="57" y="530"/>
                    </a:cubicBezTo>
                    <a:cubicBezTo>
                      <a:pt x="43" y="670"/>
                      <a:pt x="15" y="795"/>
                      <a:pt x="15" y="907"/>
                    </a:cubicBezTo>
                    <a:cubicBezTo>
                      <a:pt x="1" y="1004"/>
                      <a:pt x="1" y="1074"/>
                      <a:pt x="1" y="1074"/>
                    </a:cubicBezTo>
                    <a:cubicBezTo>
                      <a:pt x="15" y="1018"/>
                      <a:pt x="43" y="963"/>
                      <a:pt x="57" y="907"/>
                    </a:cubicBezTo>
                    <a:cubicBezTo>
                      <a:pt x="84" y="809"/>
                      <a:pt x="112" y="684"/>
                      <a:pt x="140" y="544"/>
                    </a:cubicBezTo>
                    <a:cubicBezTo>
                      <a:pt x="168" y="419"/>
                      <a:pt x="182" y="279"/>
                      <a:pt x="196" y="167"/>
                    </a:cubicBezTo>
                    <a:cubicBezTo>
                      <a:pt x="196" y="70"/>
                      <a:pt x="196" y="0"/>
                      <a:pt x="196"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513262" y="2594387"/>
                <a:ext cx="283336" cy="21855"/>
              </a:xfrm>
              <a:custGeom>
                <a:avLst/>
                <a:gdLst/>
                <a:ahLst/>
                <a:cxnLst/>
                <a:rect l="l" t="t" r="r" b="b"/>
                <a:pathLst>
                  <a:path w="1452" h="112" extrusionOk="0">
                    <a:moveTo>
                      <a:pt x="0" y="0"/>
                    </a:moveTo>
                    <a:lnTo>
                      <a:pt x="70" y="14"/>
                    </a:lnTo>
                    <a:cubicBezTo>
                      <a:pt x="112" y="28"/>
                      <a:pt x="168" y="42"/>
                      <a:pt x="238" y="42"/>
                    </a:cubicBezTo>
                    <a:cubicBezTo>
                      <a:pt x="363" y="70"/>
                      <a:pt x="544" y="84"/>
                      <a:pt x="726" y="98"/>
                    </a:cubicBezTo>
                    <a:cubicBezTo>
                      <a:pt x="907" y="112"/>
                      <a:pt x="1088" y="112"/>
                      <a:pt x="1228" y="112"/>
                    </a:cubicBezTo>
                    <a:lnTo>
                      <a:pt x="1451" y="112"/>
                    </a:lnTo>
                    <a:lnTo>
                      <a:pt x="1409" y="98"/>
                    </a:lnTo>
                    <a:cubicBezTo>
                      <a:pt x="1367" y="98"/>
                      <a:pt x="1312" y="84"/>
                      <a:pt x="1242" y="84"/>
                    </a:cubicBezTo>
                    <a:cubicBezTo>
                      <a:pt x="1102" y="56"/>
                      <a:pt x="921" y="42"/>
                      <a:pt x="740" y="28"/>
                    </a:cubicBezTo>
                    <a:cubicBezTo>
                      <a:pt x="558" y="0"/>
                      <a:pt x="377" y="0"/>
                      <a:pt x="238"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918754" y="2842014"/>
                <a:ext cx="51906" cy="280604"/>
              </a:xfrm>
              <a:custGeom>
                <a:avLst/>
                <a:gdLst/>
                <a:ahLst/>
                <a:cxnLst/>
                <a:rect l="l" t="t" r="r" b="b"/>
                <a:pathLst>
                  <a:path w="266" h="1438" extrusionOk="0">
                    <a:moveTo>
                      <a:pt x="266" y="0"/>
                    </a:moveTo>
                    <a:cubicBezTo>
                      <a:pt x="266" y="0"/>
                      <a:pt x="252" y="14"/>
                      <a:pt x="252" y="56"/>
                    </a:cubicBezTo>
                    <a:cubicBezTo>
                      <a:pt x="238" y="98"/>
                      <a:pt x="210" y="154"/>
                      <a:pt x="196" y="224"/>
                    </a:cubicBezTo>
                    <a:cubicBezTo>
                      <a:pt x="168" y="363"/>
                      <a:pt x="126" y="530"/>
                      <a:pt x="84" y="712"/>
                    </a:cubicBezTo>
                    <a:cubicBezTo>
                      <a:pt x="57" y="879"/>
                      <a:pt x="29" y="1061"/>
                      <a:pt x="15" y="1200"/>
                    </a:cubicBezTo>
                    <a:cubicBezTo>
                      <a:pt x="1" y="1270"/>
                      <a:pt x="1" y="1339"/>
                      <a:pt x="1" y="1367"/>
                    </a:cubicBezTo>
                    <a:lnTo>
                      <a:pt x="1" y="1437"/>
                    </a:lnTo>
                    <a:lnTo>
                      <a:pt x="15" y="1381"/>
                    </a:lnTo>
                    <a:cubicBezTo>
                      <a:pt x="29" y="1339"/>
                      <a:pt x="43" y="1284"/>
                      <a:pt x="71" y="1214"/>
                    </a:cubicBezTo>
                    <a:cubicBezTo>
                      <a:pt x="98" y="1088"/>
                      <a:pt x="140" y="907"/>
                      <a:pt x="168" y="726"/>
                    </a:cubicBezTo>
                    <a:cubicBezTo>
                      <a:pt x="210" y="544"/>
                      <a:pt x="238" y="377"/>
                      <a:pt x="252" y="238"/>
                    </a:cubicBezTo>
                    <a:cubicBezTo>
                      <a:pt x="252" y="154"/>
                      <a:pt x="266" y="98"/>
                      <a:pt x="266" y="56"/>
                    </a:cubicBezTo>
                    <a:lnTo>
                      <a:pt x="266" y="0"/>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1269999" y="2580728"/>
                <a:ext cx="51906" cy="283141"/>
              </a:xfrm>
              <a:custGeom>
                <a:avLst/>
                <a:gdLst/>
                <a:ahLst/>
                <a:cxnLst/>
                <a:rect l="l" t="t" r="r" b="b"/>
                <a:pathLst>
                  <a:path w="266" h="1451" extrusionOk="0">
                    <a:moveTo>
                      <a:pt x="265" y="0"/>
                    </a:moveTo>
                    <a:cubicBezTo>
                      <a:pt x="265" y="0"/>
                      <a:pt x="251" y="28"/>
                      <a:pt x="251" y="70"/>
                    </a:cubicBezTo>
                    <a:cubicBezTo>
                      <a:pt x="237" y="112"/>
                      <a:pt x="223" y="154"/>
                      <a:pt x="195" y="224"/>
                    </a:cubicBezTo>
                    <a:cubicBezTo>
                      <a:pt x="168" y="363"/>
                      <a:pt x="126" y="530"/>
                      <a:pt x="84" y="712"/>
                    </a:cubicBezTo>
                    <a:cubicBezTo>
                      <a:pt x="56" y="893"/>
                      <a:pt x="28" y="1074"/>
                      <a:pt x="14" y="1214"/>
                    </a:cubicBezTo>
                    <a:cubicBezTo>
                      <a:pt x="0" y="1284"/>
                      <a:pt x="0" y="1339"/>
                      <a:pt x="0" y="1381"/>
                    </a:cubicBezTo>
                    <a:lnTo>
                      <a:pt x="0" y="1451"/>
                    </a:lnTo>
                    <a:lnTo>
                      <a:pt x="14" y="1381"/>
                    </a:lnTo>
                    <a:cubicBezTo>
                      <a:pt x="28" y="1339"/>
                      <a:pt x="42" y="1298"/>
                      <a:pt x="70" y="1228"/>
                    </a:cubicBezTo>
                    <a:cubicBezTo>
                      <a:pt x="98" y="1088"/>
                      <a:pt x="140" y="921"/>
                      <a:pt x="168" y="740"/>
                    </a:cubicBezTo>
                    <a:cubicBezTo>
                      <a:pt x="209" y="558"/>
                      <a:pt x="237" y="377"/>
                      <a:pt x="251" y="237"/>
                    </a:cubicBezTo>
                    <a:cubicBezTo>
                      <a:pt x="251" y="168"/>
                      <a:pt x="265" y="112"/>
                      <a:pt x="265" y="70"/>
                    </a:cubicBezTo>
                    <a:lnTo>
                      <a:pt x="265" y="0"/>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635807" y="3100568"/>
                <a:ext cx="283141" cy="22050"/>
              </a:xfrm>
              <a:custGeom>
                <a:avLst/>
                <a:gdLst/>
                <a:ahLst/>
                <a:cxnLst/>
                <a:rect l="l" t="t" r="r" b="b"/>
                <a:pathLst>
                  <a:path w="1451" h="113" extrusionOk="0">
                    <a:moveTo>
                      <a:pt x="0" y="1"/>
                    </a:moveTo>
                    <a:lnTo>
                      <a:pt x="42" y="14"/>
                    </a:lnTo>
                    <a:cubicBezTo>
                      <a:pt x="84" y="14"/>
                      <a:pt x="140" y="28"/>
                      <a:pt x="209" y="42"/>
                    </a:cubicBezTo>
                    <a:cubicBezTo>
                      <a:pt x="349" y="56"/>
                      <a:pt x="530" y="70"/>
                      <a:pt x="712" y="84"/>
                    </a:cubicBezTo>
                    <a:cubicBezTo>
                      <a:pt x="893" y="112"/>
                      <a:pt x="1074" y="112"/>
                      <a:pt x="1214" y="112"/>
                    </a:cubicBezTo>
                    <a:lnTo>
                      <a:pt x="1451" y="112"/>
                    </a:lnTo>
                    <a:lnTo>
                      <a:pt x="1381" y="98"/>
                    </a:lnTo>
                    <a:lnTo>
                      <a:pt x="1228" y="70"/>
                    </a:lnTo>
                    <a:cubicBezTo>
                      <a:pt x="1088" y="56"/>
                      <a:pt x="907" y="42"/>
                      <a:pt x="725" y="14"/>
                    </a:cubicBezTo>
                    <a:cubicBezTo>
                      <a:pt x="544" y="1"/>
                      <a:pt x="363" y="1"/>
                      <a:pt x="223"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992320" y="2847478"/>
                <a:ext cx="272408" cy="21855"/>
              </a:xfrm>
              <a:custGeom>
                <a:avLst/>
                <a:gdLst/>
                <a:ahLst/>
                <a:cxnLst/>
                <a:rect l="l" t="t" r="r" b="b"/>
                <a:pathLst>
                  <a:path w="1396" h="112" extrusionOk="0">
                    <a:moveTo>
                      <a:pt x="0" y="0"/>
                    </a:moveTo>
                    <a:cubicBezTo>
                      <a:pt x="42" y="14"/>
                      <a:pt x="98" y="28"/>
                      <a:pt x="168" y="28"/>
                    </a:cubicBezTo>
                    <a:cubicBezTo>
                      <a:pt x="307" y="56"/>
                      <a:pt x="489" y="70"/>
                      <a:pt x="670" y="84"/>
                    </a:cubicBezTo>
                    <a:cubicBezTo>
                      <a:pt x="851" y="112"/>
                      <a:pt x="1033" y="112"/>
                      <a:pt x="1158" y="112"/>
                    </a:cubicBezTo>
                    <a:lnTo>
                      <a:pt x="1395" y="112"/>
                    </a:lnTo>
                    <a:lnTo>
                      <a:pt x="1326" y="98"/>
                    </a:lnTo>
                    <a:cubicBezTo>
                      <a:pt x="1284" y="84"/>
                      <a:pt x="1228" y="70"/>
                      <a:pt x="1172" y="70"/>
                    </a:cubicBezTo>
                    <a:cubicBezTo>
                      <a:pt x="1033" y="42"/>
                      <a:pt x="851" y="28"/>
                      <a:pt x="670" y="14"/>
                    </a:cubicBezTo>
                    <a:cubicBezTo>
                      <a:pt x="489" y="0"/>
                      <a:pt x="307" y="0"/>
                      <a:pt x="168"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671127" y="3070712"/>
                <a:ext cx="198843" cy="19123"/>
              </a:xfrm>
              <a:custGeom>
                <a:avLst/>
                <a:gdLst/>
                <a:ahLst/>
                <a:cxnLst/>
                <a:rect l="l" t="t" r="r" b="b"/>
                <a:pathLst>
                  <a:path w="1019" h="98" extrusionOk="0">
                    <a:moveTo>
                      <a:pt x="154" y="0"/>
                    </a:moveTo>
                    <a:cubicBezTo>
                      <a:pt x="70" y="14"/>
                      <a:pt x="0" y="14"/>
                      <a:pt x="0" y="14"/>
                    </a:cubicBezTo>
                    <a:cubicBezTo>
                      <a:pt x="0" y="14"/>
                      <a:pt x="70" y="42"/>
                      <a:pt x="154" y="56"/>
                    </a:cubicBezTo>
                    <a:cubicBezTo>
                      <a:pt x="252" y="70"/>
                      <a:pt x="377" y="84"/>
                      <a:pt x="503" y="98"/>
                    </a:cubicBezTo>
                    <a:lnTo>
                      <a:pt x="851" y="98"/>
                    </a:lnTo>
                    <a:cubicBezTo>
                      <a:pt x="907" y="98"/>
                      <a:pt x="963" y="98"/>
                      <a:pt x="1019" y="84"/>
                    </a:cubicBezTo>
                    <a:cubicBezTo>
                      <a:pt x="1019" y="84"/>
                      <a:pt x="949" y="70"/>
                      <a:pt x="851" y="56"/>
                    </a:cubicBezTo>
                    <a:cubicBezTo>
                      <a:pt x="768" y="42"/>
                      <a:pt x="628" y="14"/>
                      <a:pt x="503" y="14"/>
                    </a:cubicBezTo>
                    <a:cubicBezTo>
                      <a:pt x="391" y="0"/>
                      <a:pt x="252" y="0"/>
                      <a:pt x="154"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1495771" y="3503327"/>
                <a:ext cx="237089" cy="22050"/>
              </a:xfrm>
              <a:custGeom>
                <a:avLst/>
                <a:gdLst/>
                <a:ahLst/>
                <a:cxnLst/>
                <a:rect l="l" t="t" r="r" b="b"/>
                <a:pathLst>
                  <a:path w="1215" h="113" extrusionOk="0">
                    <a:moveTo>
                      <a:pt x="1" y="1"/>
                    </a:moveTo>
                    <a:lnTo>
                      <a:pt x="57" y="15"/>
                    </a:lnTo>
                    <a:lnTo>
                      <a:pt x="182" y="43"/>
                    </a:lnTo>
                    <a:cubicBezTo>
                      <a:pt x="294" y="71"/>
                      <a:pt x="447" y="85"/>
                      <a:pt x="601" y="99"/>
                    </a:cubicBezTo>
                    <a:cubicBezTo>
                      <a:pt x="754" y="113"/>
                      <a:pt x="908" y="113"/>
                      <a:pt x="1019" y="113"/>
                    </a:cubicBezTo>
                    <a:lnTo>
                      <a:pt x="1214" y="113"/>
                    </a:lnTo>
                    <a:lnTo>
                      <a:pt x="1159" y="99"/>
                    </a:lnTo>
                    <a:cubicBezTo>
                      <a:pt x="1131" y="99"/>
                      <a:pt x="1075" y="85"/>
                      <a:pt x="1019" y="85"/>
                    </a:cubicBezTo>
                    <a:cubicBezTo>
                      <a:pt x="908" y="57"/>
                      <a:pt x="754" y="43"/>
                      <a:pt x="601" y="29"/>
                    </a:cubicBezTo>
                    <a:cubicBezTo>
                      <a:pt x="461" y="1"/>
                      <a:pt x="308" y="1"/>
                      <a:pt x="196"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793672" y="2618779"/>
                <a:ext cx="179719" cy="220698"/>
              </a:xfrm>
              <a:custGeom>
                <a:avLst/>
                <a:gdLst/>
                <a:ahLst/>
                <a:cxnLst/>
                <a:rect l="l" t="t" r="r" b="b"/>
                <a:pathLst>
                  <a:path w="921" h="1131" extrusionOk="0">
                    <a:moveTo>
                      <a:pt x="0" y="1"/>
                    </a:moveTo>
                    <a:lnTo>
                      <a:pt x="42" y="56"/>
                    </a:lnTo>
                    <a:cubicBezTo>
                      <a:pt x="56" y="84"/>
                      <a:pt x="98" y="140"/>
                      <a:pt x="126" y="196"/>
                    </a:cubicBezTo>
                    <a:cubicBezTo>
                      <a:pt x="209" y="308"/>
                      <a:pt x="321" y="447"/>
                      <a:pt x="433" y="586"/>
                    </a:cubicBezTo>
                    <a:cubicBezTo>
                      <a:pt x="544" y="740"/>
                      <a:pt x="670" y="865"/>
                      <a:pt x="753" y="977"/>
                    </a:cubicBezTo>
                    <a:cubicBezTo>
                      <a:pt x="809" y="1019"/>
                      <a:pt x="851" y="1061"/>
                      <a:pt x="865" y="1089"/>
                    </a:cubicBezTo>
                    <a:lnTo>
                      <a:pt x="921" y="1130"/>
                    </a:lnTo>
                    <a:cubicBezTo>
                      <a:pt x="921" y="1130"/>
                      <a:pt x="907" y="1117"/>
                      <a:pt x="879" y="1075"/>
                    </a:cubicBezTo>
                    <a:cubicBezTo>
                      <a:pt x="865" y="1047"/>
                      <a:pt x="837" y="1005"/>
                      <a:pt x="795" y="949"/>
                    </a:cubicBezTo>
                    <a:cubicBezTo>
                      <a:pt x="712" y="824"/>
                      <a:pt x="600" y="684"/>
                      <a:pt x="488" y="545"/>
                    </a:cubicBezTo>
                    <a:cubicBezTo>
                      <a:pt x="377" y="405"/>
                      <a:pt x="265" y="266"/>
                      <a:pt x="168" y="168"/>
                    </a:cubicBezTo>
                    <a:cubicBezTo>
                      <a:pt x="126" y="112"/>
                      <a:pt x="84" y="70"/>
                      <a:pt x="56" y="42"/>
                    </a:cubicBezTo>
                    <a:lnTo>
                      <a:pt x="0" y="1"/>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1150185" y="2362957"/>
                <a:ext cx="177183" cy="223430"/>
              </a:xfrm>
              <a:custGeom>
                <a:avLst/>
                <a:gdLst/>
                <a:ahLst/>
                <a:cxnLst/>
                <a:rect l="l" t="t" r="r" b="b"/>
                <a:pathLst>
                  <a:path w="908" h="1145" extrusionOk="0">
                    <a:moveTo>
                      <a:pt x="0" y="0"/>
                    </a:moveTo>
                    <a:lnTo>
                      <a:pt x="28" y="56"/>
                    </a:lnTo>
                    <a:cubicBezTo>
                      <a:pt x="56" y="84"/>
                      <a:pt x="84" y="140"/>
                      <a:pt x="126" y="196"/>
                    </a:cubicBezTo>
                    <a:cubicBezTo>
                      <a:pt x="196" y="307"/>
                      <a:pt x="307" y="461"/>
                      <a:pt x="419" y="600"/>
                    </a:cubicBezTo>
                    <a:cubicBezTo>
                      <a:pt x="530" y="740"/>
                      <a:pt x="656" y="879"/>
                      <a:pt x="754" y="977"/>
                    </a:cubicBezTo>
                    <a:lnTo>
                      <a:pt x="865" y="1088"/>
                    </a:lnTo>
                    <a:lnTo>
                      <a:pt x="907" y="1144"/>
                    </a:lnTo>
                    <a:lnTo>
                      <a:pt x="879" y="1088"/>
                    </a:lnTo>
                    <a:cubicBezTo>
                      <a:pt x="851" y="1047"/>
                      <a:pt x="823" y="1005"/>
                      <a:pt x="782" y="949"/>
                    </a:cubicBezTo>
                    <a:cubicBezTo>
                      <a:pt x="712" y="837"/>
                      <a:pt x="600" y="684"/>
                      <a:pt x="489" y="544"/>
                    </a:cubicBezTo>
                    <a:cubicBezTo>
                      <a:pt x="377" y="405"/>
                      <a:pt x="251" y="265"/>
                      <a:pt x="154" y="168"/>
                    </a:cubicBezTo>
                    <a:cubicBezTo>
                      <a:pt x="112" y="112"/>
                      <a:pt x="70" y="70"/>
                      <a:pt x="42" y="42"/>
                    </a:cubicBezTo>
                    <a:cubicBezTo>
                      <a:pt x="28" y="28"/>
                      <a:pt x="14" y="14"/>
                      <a:pt x="0"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973197" y="3269360"/>
                <a:ext cx="51906" cy="280604"/>
              </a:xfrm>
              <a:custGeom>
                <a:avLst/>
                <a:gdLst/>
                <a:ahLst/>
                <a:cxnLst/>
                <a:rect l="l" t="t" r="r" b="b"/>
                <a:pathLst>
                  <a:path w="266" h="1438" extrusionOk="0">
                    <a:moveTo>
                      <a:pt x="266" y="0"/>
                    </a:moveTo>
                    <a:lnTo>
                      <a:pt x="238" y="56"/>
                    </a:lnTo>
                    <a:cubicBezTo>
                      <a:pt x="224" y="98"/>
                      <a:pt x="210" y="154"/>
                      <a:pt x="196" y="224"/>
                    </a:cubicBezTo>
                    <a:cubicBezTo>
                      <a:pt x="154" y="363"/>
                      <a:pt x="112" y="530"/>
                      <a:pt x="84" y="712"/>
                    </a:cubicBezTo>
                    <a:cubicBezTo>
                      <a:pt x="57" y="893"/>
                      <a:pt x="29" y="1060"/>
                      <a:pt x="15" y="1200"/>
                    </a:cubicBezTo>
                    <a:cubicBezTo>
                      <a:pt x="1" y="1284"/>
                      <a:pt x="1" y="1339"/>
                      <a:pt x="1" y="1381"/>
                    </a:cubicBezTo>
                    <a:lnTo>
                      <a:pt x="1" y="1437"/>
                    </a:lnTo>
                    <a:lnTo>
                      <a:pt x="15" y="1381"/>
                    </a:lnTo>
                    <a:cubicBezTo>
                      <a:pt x="29" y="1339"/>
                      <a:pt x="43" y="1284"/>
                      <a:pt x="57" y="1214"/>
                    </a:cubicBezTo>
                    <a:cubicBezTo>
                      <a:pt x="98" y="1074"/>
                      <a:pt x="140" y="907"/>
                      <a:pt x="168" y="726"/>
                    </a:cubicBezTo>
                    <a:cubicBezTo>
                      <a:pt x="196" y="558"/>
                      <a:pt x="224" y="377"/>
                      <a:pt x="238" y="237"/>
                    </a:cubicBezTo>
                    <a:cubicBezTo>
                      <a:pt x="266" y="168"/>
                      <a:pt x="266" y="98"/>
                      <a:pt x="266" y="70"/>
                    </a:cubicBezTo>
                    <a:lnTo>
                      <a:pt x="266" y="0"/>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1024908" y="3269360"/>
                <a:ext cx="283336" cy="21855"/>
              </a:xfrm>
              <a:custGeom>
                <a:avLst/>
                <a:gdLst/>
                <a:ahLst/>
                <a:cxnLst/>
                <a:rect l="l" t="t" r="r" b="b"/>
                <a:pathLst>
                  <a:path w="1452" h="112" extrusionOk="0">
                    <a:moveTo>
                      <a:pt x="1" y="0"/>
                    </a:moveTo>
                    <a:lnTo>
                      <a:pt x="57" y="14"/>
                    </a:lnTo>
                    <a:lnTo>
                      <a:pt x="224" y="42"/>
                    </a:lnTo>
                    <a:cubicBezTo>
                      <a:pt x="363" y="56"/>
                      <a:pt x="545" y="70"/>
                      <a:pt x="726" y="98"/>
                    </a:cubicBezTo>
                    <a:cubicBezTo>
                      <a:pt x="907" y="112"/>
                      <a:pt x="1089" y="112"/>
                      <a:pt x="1214" y="112"/>
                    </a:cubicBezTo>
                    <a:lnTo>
                      <a:pt x="1451" y="112"/>
                    </a:lnTo>
                    <a:lnTo>
                      <a:pt x="1382" y="98"/>
                    </a:lnTo>
                    <a:cubicBezTo>
                      <a:pt x="1354" y="98"/>
                      <a:pt x="1284" y="84"/>
                      <a:pt x="1228" y="70"/>
                    </a:cubicBezTo>
                    <a:cubicBezTo>
                      <a:pt x="1089" y="56"/>
                      <a:pt x="907" y="42"/>
                      <a:pt x="726" y="28"/>
                    </a:cubicBezTo>
                    <a:cubicBezTo>
                      <a:pt x="545" y="0"/>
                      <a:pt x="363" y="0"/>
                      <a:pt x="224"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1446792" y="3511522"/>
                <a:ext cx="51906" cy="283336"/>
              </a:xfrm>
              <a:custGeom>
                <a:avLst/>
                <a:gdLst/>
                <a:ahLst/>
                <a:cxnLst/>
                <a:rect l="l" t="t" r="r" b="b"/>
                <a:pathLst>
                  <a:path w="266" h="1452" extrusionOk="0">
                    <a:moveTo>
                      <a:pt x="266" y="1"/>
                    </a:moveTo>
                    <a:cubicBezTo>
                      <a:pt x="266" y="1"/>
                      <a:pt x="252" y="29"/>
                      <a:pt x="252" y="71"/>
                    </a:cubicBezTo>
                    <a:cubicBezTo>
                      <a:pt x="238" y="112"/>
                      <a:pt x="224" y="154"/>
                      <a:pt x="196" y="224"/>
                    </a:cubicBezTo>
                    <a:cubicBezTo>
                      <a:pt x="168" y="363"/>
                      <a:pt x="126" y="531"/>
                      <a:pt x="85" y="712"/>
                    </a:cubicBezTo>
                    <a:cubicBezTo>
                      <a:pt x="57" y="893"/>
                      <a:pt x="29" y="1075"/>
                      <a:pt x="15" y="1214"/>
                    </a:cubicBezTo>
                    <a:cubicBezTo>
                      <a:pt x="1" y="1284"/>
                      <a:pt x="1" y="1340"/>
                      <a:pt x="1" y="1382"/>
                    </a:cubicBezTo>
                    <a:lnTo>
                      <a:pt x="1" y="1451"/>
                    </a:lnTo>
                    <a:lnTo>
                      <a:pt x="15" y="1382"/>
                    </a:lnTo>
                    <a:cubicBezTo>
                      <a:pt x="29" y="1340"/>
                      <a:pt x="43" y="1298"/>
                      <a:pt x="71" y="1228"/>
                    </a:cubicBezTo>
                    <a:cubicBezTo>
                      <a:pt x="98" y="1089"/>
                      <a:pt x="140" y="921"/>
                      <a:pt x="168" y="740"/>
                    </a:cubicBezTo>
                    <a:cubicBezTo>
                      <a:pt x="210" y="559"/>
                      <a:pt x="238" y="377"/>
                      <a:pt x="252" y="238"/>
                    </a:cubicBezTo>
                    <a:cubicBezTo>
                      <a:pt x="252" y="168"/>
                      <a:pt x="266" y="112"/>
                      <a:pt x="266" y="71"/>
                    </a:cubicBezTo>
                    <a:lnTo>
                      <a:pt x="266" y="1"/>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1155649" y="3778272"/>
                <a:ext cx="283141" cy="22050"/>
              </a:xfrm>
              <a:custGeom>
                <a:avLst/>
                <a:gdLst/>
                <a:ahLst/>
                <a:cxnLst/>
                <a:rect l="l" t="t" r="r" b="b"/>
                <a:pathLst>
                  <a:path w="1451" h="113" extrusionOk="0">
                    <a:moveTo>
                      <a:pt x="0" y="1"/>
                    </a:moveTo>
                    <a:lnTo>
                      <a:pt x="56" y="15"/>
                    </a:lnTo>
                    <a:cubicBezTo>
                      <a:pt x="98" y="15"/>
                      <a:pt x="154" y="43"/>
                      <a:pt x="223" y="43"/>
                    </a:cubicBezTo>
                    <a:cubicBezTo>
                      <a:pt x="349" y="57"/>
                      <a:pt x="530" y="70"/>
                      <a:pt x="712" y="98"/>
                    </a:cubicBezTo>
                    <a:cubicBezTo>
                      <a:pt x="893" y="112"/>
                      <a:pt x="1074" y="112"/>
                      <a:pt x="1214" y="112"/>
                    </a:cubicBezTo>
                    <a:lnTo>
                      <a:pt x="1451" y="112"/>
                    </a:lnTo>
                    <a:lnTo>
                      <a:pt x="1381" y="98"/>
                    </a:lnTo>
                    <a:cubicBezTo>
                      <a:pt x="1339" y="98"/>
                      <a:pt x="1284" y="84"/>
                      <a:pt x="1214" y="70"/>
                    </a:cubicBezTo>
                    <a:cubicBezTo>
                      <a:pt x="1088" y="57"/>
                      <a:pt x="907" y="43"/>
                      <a:pt x="726" y="15"/>
                    </a:cubicBezTo>
                    <a:cubicBezTo>
                      <a:pt x="544" y="1"/>
                      <a:pt x="363" y="1"/>
                      <a:pt x="223"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973197" y="3549769"/>
                <a:ext cx="177183" cy="220503"/>
              </a:xfrm>
              <a:custGeom>
                <a:avLst/>
                <a:gdLst/>
                <a:ahLst/>
                <a:cxnLst/>
                <a:rect l="l" t="t" r="r" b="b"/>
                <a:pathLst>
                  <a:path w="908" h="1130" extrusionOk="0">
                    <a:moveTo>
                      <a:pt x="1" y="0"/>
                    </a:moveTo>
                    <a:cubicBezTo>
                      <a:pt x="1" y="0"/>
                      <a:pt x="1" y="28"/>
                      <a:pt x="29" y="56"/>
                    </a:cubicBezTo>
                    <a:cubicBezTo>
                      <a:pt x="43" y="84"/>
                      <a:pt x="84" y="140"/>
                      <a:pt x="112" y="195"/>
                    </a:cubicBezTo>
                    <a:cubicBezTo>
                      <a:pt x="196" y="307"/>
                      <a:pt x="308" y="446"/>
                      <a:pt x="419" y="600"/>
                    </a:cubicBezTo>
                    <a:cubicBezTo>
                      <a:pt x="531" y="739"/>
                      <a:pt x="656" y="879"/>
                      <a:pt x="740" y="976"/>
                    </a:cubicBezTo>
                    <a:cubicBezTo>
                      <a:pt x="796" y="1018"/>
                      <a:pt x="838" y="1060"/>
                      <a:pt x="852" y="1088"/>
                    </a:cubicBezTo>
                    <a:lnTo>
                      <a:pt x="907" y="1130"/>
                    </a:lnTo>
                    <a:cubicBezTo>
                      <a:pt x="893" y="1116"/>
                      <a:pt x="880" y="1102"/>
                      <a:pt x="866" y="1088"/>
                    </a:cubicBezTo>
                    <a:cubicBezTo>
                      <a:pt x="852" y="1046"/>
                      <a:pt x="824" y="1004"/>
                      <a:pt x="782" y="949"/>
                    </a:cubicBezTo>
                    <a:cubicBezTo>
                      <a:pt x="698" y="837"/>
                      <a:pt x="587" y="684"/>
                      <a:pt x="475" y="544"/>
                    </a:cubicBezTo>
                    <a:cubicBezTo>
                      <a:pt x="363" y="405"/>
                      <a:pt x="252" y="265"/>
                      <a:pt x="154" y="167"/>
                    </a:cubicBezTo>
                    <a:cubicBezTo>
                      <a:pt x="112" y="112"/>
                      <a:pt x="71" y="70"/>
                      <a:pt x="43" y="42"/>
                    </a:cubicBezTo>
                    <a:lnTo>
                      <a:pt x="1" y="0"/>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1327174" y="3293752"/>
                <a:ext cx="176987" cy="223430"/>
              </a:xfrm>
              <a:custGeom>
                <a:avLst/>
                <a:gdLst/>
                <a:ahLst/>
                <a:cxnLst/>
                <a:rect l="l" t="t" r="r" b="b"/>
                <a:pathLst>
                  <a:path w="907" h="1145" extrusionOk="0">
                    <a:moveTo>
                      <a:pt x="0" y="1"/>
                    </a:moveTo>
                    <a:lnTo>
                      <a:pt x="28" y="57"/>
                    </a:lnTo>
                    <a:cubicBezTo>
                      <a:pt x="56" y="99"/>
                      <a:pt x="84" y="140"/>
                      <a:pt x="126" y="196"/>
                    </a:cubicBezTo>
                    <a:cubicBezTo>
                      <a:pt x="195" y="308"/>
                      <a:pt x="307" y="461"/>
                      <a:pt x="419" y="601"/>
                    </a:cubicBezTo>
                    <a:cubicBezTo>
                      <a:pt x="530" y="740"/>
                      <a:pt x="656" y="880"/>
                      <a:pt x="753" y="977"/>
                    </a:cubicBezTo>
                    <a:cubicBezTo>
                      <a:pt x="795" y="1033"/>
                      <a:pt x="837" y="1061"/>
                      <a:pt x="865" y="1103"/>
                    </a:cubicBezTo>
                    <a:lnTo>
                      <a:pt x="907" y="1145"/>
                    </a:lnTo>
                    <a:lnTo>
                      <a:pt x="879" y="1089"/>
                    </a:lnTo>
                    <a:cubicBezTo>
                      <a:pt x="851" y="1047"/>
                      <a:pt x="823" y="1005"/>
                      <a:pt x="781" y="949"/>
                    </a:cubicBezTo>
                    <a:cubicBezTo>
                      <a:pt x="711" y="838"/>
                      <a:pt x="600" y="684"/>
                      <a:pt x="488" y="545"/>
                    </a:cubicBezTo>
                    <a:cubicBezTo>
                      <a:pt x="377" y="405"/>
                      <a:pt x="251" y="266"/>
                      <a:pt x="154" y="168"/>
                    </a:cubicBezTo>
                    <a:cubicBezTo>
                      <a:pt x="112" y="112"/>
                      <a:pt x="70" y="85"/>
                      <a:pt x="42" y="57"/>
                    </a:cubicBezTo>
                    <a:lnTo>
                      <a:pt x="0" y="1"/>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807137" y="2670490"/>
                <a:ext cx="117276" cy="144400"/>
              </a:xfrm>
              <a:custGeom>
                <a:avLst/>
                <a:gdLst/>
                <a:ahLst/>
                <a:cxnLst/>
                <a:rect l="l" t="t" r="r" b="b"/>
                <a:pathLst>
                  <a:path w="601" h="740" extrusionOk="0">
                    <a:moveTo>
                      <a:pt x="1" y="1"/>
                    </a:moveTo>
                    <a:cubicBezTo>
                      <a:pt x="15" y="43"/>
                      <a:pt x="43" y="84"/>
                      <a:pt x="71" y="126"/>
                    </a:cubicBezTo>
                    <a:cubicBezTo>
                      <a:pt x="126" y="224"/>
                      <a:pt x="196" y="308"/>
                      <a:pt x="266" y="405"/>
                    </a:cubicBezTo>
                    <a:cubicBezTo>
                      <a:pt x="336" y="489"/>
                      <a:pt x="405" y="559"/>
                      <a:pt x="489" y="642"/>
                    </a:cubicBezTo>
                    <a:cubicBezTo>
                      <a:pt x="517" y="670"/>
                      <a:pt x="559" y="712"/>
                      <a:pt x="601" y="740"/>
                    </a:cubicBezTo>
                    <a:cubicBezTo>
                      <a:pt x="601" y="740"/>
                      <a:pt x="573" y="684"/>
                      <a:pt x="517" y="614"/>
                    </a:cubicBezTo>
                    <a:cubicBezTo>
                      <a:pt x="391" y="433"/>
                      <a:pt x="266" y="252"/>
                      <a:pt x="112" y="98"/>
                    </a:cubicBezTo>
                    <a:cubicBezTo>
                      <a:pt x="43" y="43"/>
                      <a:pt x="1" y="1"/>
                      <a:pt x="1"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390717" y="2439255"/>
                <a:ext cx="114544" cy="144400"/>
              </a:xfrm>
              <a:custGeom>
                <a:avLst/>
                <a:gdLst/>
                <a:ahLst/>
                <a:cxnLst/>
                <a:rect l="l" t="t" r="r" b="b"/>
                <a:pathLst>
                  <a:path w="587" h="740" extrusionOk="0">
                    <a:moveTo>
                      <a:pt x="1" y="0"/>
                    </a:moveTo>
                    <a:cubicBezTo>
                      <a:pt x="15" y="42"/>
                      <a:pt x="43" y="84"/>
                      <a:pt x="71" y="126"/>
                    </a:cubicBezTo>
                    <a:cubicBezTo>
                      <a:pt x="126" y="223"/>
                      <a:pt x="196" y="307"/>
                      <a:pt x="266" y="391"/>
                    </a:cubicBezTo>
                    <a:cubicBezTo>
                      <a:pt x="336" y="474"/>
                      <a:pt x="405" y="558"/>
                      <a:pt x="475" y="642"/>
                    </a:cubicBezTo>
                    <a:cubicBezTo>
                      <a:pt x="545" y="697"/>
                      <a:pt x="587" y="739"/>
                      <a:pt x="587" y="739"/>
                    </a:cubicBezTo>
                    <a:cubicBezTo>
                      <a:pt x="587" y="739"/>
                      <a:pt x="573" y="684"/>
                      <a:pt x="517" y="614"/>
                    </a:cubicBezTo>
                    <a:cubicBezTo>
                      <a:pt x="475" y="530"/>
                      <a:pt x="405" y="432"/>
                      <a:pt x="322" y="349"/>
                    </a:cubicBezTo>
                    <a:cubicBezTo>
                      <a:pt x="252" y="251"/>
                      <a:pt x="182" y="181"/>
                      <a:pt x="112" y="98"/>
                    </a:cubicBezTo>
                    <a:cubicBezTo>
                      <a:pt x="43" y="42"/>
                      <a:pt x="1" y="0"/>
                      <a:pt x="1"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259071" y="2869138"/>
                <a:ext cx="473788" cy="656239"/>
              </a:xfrm>
              <a:custGeom>
                <a:avLst/>
                <a:gdLst/>
                <a:ahLst/>
                <a:cxnLst/>
                <a:rect l="l" t="t" r="r" b="b"/>
                <a:pathLst>
                  <a:path w="2428" h="3363" extrusionOk="0">
                    <a:moveTo>
                      <a:pt x="0" y="1"/>
                    </a:moveTo>
                    <a:lnTo>
                      <a:pt x="98" y="154"/>
                    </a:lnTo>
                    <a:cubicBezTo>
                      <a:pt x="168" y="252"/>
                      <a:pt x="251" y="391"/>
                      <a:pt x="363" y="545"/>
                    </a:cubicBezTo>
                    <a:cubicBezTo>
                      <a:pt x="475" y="698"/>
                      <a:pt x="600" y="894"/>
                      <a:pt x="740" y="1089"/>
                    </a:cubicBezTo>
                    <a:lnTo>
                      <a:pt x="1186" y="1717"/>
                    </a:lnTo>
                    <a:lnTo>
                      <a:pt x="1632" y="2330"/>
                    </a:lnTo>
                    <a:cubicBezTo>
                      <a:pt x="1772" y="2512"/>
                      <a:pt x="1911" y="2693"/>
                      <a:pt x="2023" y="2846"/>
                    </a:cubicBezTo>
                    <a:cubicBezTo>
                      <a:pt x="2135" y="3000"/>
                      <a:pt x="2246" y="3125"/>
                      <a:pt x="2316" y="3223"/>
                    </a:cubicBezTo>
                    <a:lnTo>
                      <a:pt x="2427" y="3363"/>
                    </a:lnTo>
                    <a:lnTo>
                      <a:pt x="2330" y="3209"/>
                    </a:lnTo>
                    <a:cubicBezTo>
                      <a:pt x="2260" y="3111"/>
                      <a:pt x="2176" y="2986"/>
                      <a:pt x="2065" y="2819"/>
                    </a:cubicBezTo>
                    <a:cubicBezTo>
                      <a:pt x="1953" y="2665"/>
                      <a:pt x="1828" y="2470"/>
                      <a:pt x="1688" y="2275"/>
                    </a:cubicBezTo>
                    <a:lnTo>
                      <a:pt x="1242" y="1661"/>
                    </a:lnTo>
                    <a:lnTo>
                      <a:pt x="795" y="1047"/>
                    </a:lnTo>
                    <a:cubicBezTo>
                      <a:pt x="656" y="852"/>
                      <a:pt x="516" y="670"/>
                      <a:pt x="405" y="517"/>
                    </a:cubicBezTo>
                    <a:cubicBezTo>
                      <a:pt x="279" y="364"/>
                      <a:pt x="182" y="238"/>
                      <a:pt x="112" y="140"/>
                    </a:cubicBezTo>
                    <a:lnTo>
                      <a:pt x="0" y="1"/>
                    </a:lnTo>
                    <a:close/>
                    <a:moveTo>
                      <a:pt x="2427" y="3363"/>
                    </a:moveTo>
                    <a:lnTo>
                      <a:pt x="2427" y="3363"/>
                    </a:lnTo>
                    <a:lnTo>
                      <a:pt x="2427" y="3363"/>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913290" y="3125155"/>
                <a:ext cx="114544" cy="141668"/>
              </a:xfrm>
              <a:custGeom>
                <a:avLst/>
                <a:gdLst/>
                <a:ahLst/>
                <a:cxnLst/>
                <a:rect l="l" t="t" r="r" b="b"/>
                <a:pathLst>
                  <a:path w="587" h="726" extrusionOk="0">
                    <a:moveTo>
                      <a:pt x="1" y="0"/>
                    </a:moveTo>
                    <a:lnTo>
                      <a:pt x="1" y="0"/>
                    </a:lnTo>
                    <a:cubicBezTo>
                      <a:pt x="29" y="42"/>
                      <a:pt x="43" y="84"/>
                      <a:pt x="71" y="126"/>
                    </a:cubicBezTo>
                    <a:cubicBezTo>
                      <a:pt x="140" y="209"/>
                      <a:pt x="196" y="307"/>
                      <a:pt x="266" y="391"/>
                    </a:cubicBezTo>
                    <a:cubicBezTo>
                      <a:pt x="336" y="474"/>
                      <a:pt x="405" y="558"/>
                      <a:pt x="489" y="628"/>
                    </a:cubicBezTo>
                    <a:cubicBezTo>
                      <a:pt x="545" y="698"/>
                      <a:pt x="587" y="725"/>
                      <a:pt x="587" y="725"/>
                    </a:cubicBezTo>
                    <a:cubicBezTo>
                      <a:pt x="587" y="725"/>
                      <a:pt x="573" y="670"/>
                      <a:pt x="517" y="600"/>
                    </a:cubicBezTo>
                    <a:cubicBezTo>
                      <a:pt x="475" y="530"/>
                      <a:pt x="405" y="432"/>
                      <a:pt x="336" y="335"/>
                    </a:cubicBezTo>
                    <a:cubicBezTo>
                      <a:pt x="266" y="251"/>
                      <a:pt x="182" y="167"/>
                      <a:pt x="112" y="98"/>
                    </a:cubicBezTo>
                    <a:cubicBezTo>
                      <a:pt x="71" y="56"/>
                      <a:pt x="43" y="28"/>
                      <a:pt x="1"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08488" y="3100568"/>
                <a:ext cx="22050" cy="185378"/>
              </a:xfrm>
              <a:custGeom>
                <a:avLst/>
                <a:gdLst/>
                <a:ahLst/>
                <a:cxnLst/>
                <a:rect l="l" t="t" r="r" b="b"/>
                <a:pathLst>
                  <a:path w="113" h="950" extrusionOk="0">
                    <a:moveTo>
                      <a:pt x="112" y="1"/>
                    </a:moveTo>
                    <a:cubicBezTo>
                      <a:pt x="84" y="56"/>
                      <a:pt x="84" y="98"/>
                      <a:pt x="70" y="154"/>
                    </a:cubicBezTo>
                    <a:cubicBezTo>
                      <a:pt x="42" y="238"/>
                      <a:pt x="29" y="349"/>
                      <a:pt x="15" y="475"/>
                    </a:cubicBezTo>
                    <a:cubicBezTo>
                      <a:pt x="1" y="572"/>
                      <a:pt x="1" y="684"/>
                      <a:pt x="1" y="796"/>
                    </a:cubicBezTo>
                    <a:cubicBezTo>
                      <a:pt x="1" y="851"/>
                      <a:pt x="1" y="893"/>
                      <a:pt x="1" y="949"/>
                    </a:cubicBezTo>
                    <a:cubicBezTo>
                      <a:pt x="15" y="893"/>
                      <a:pt x="29" y="851"/>
                      <a:pt x="42" y="796"/>
                    </a:cubicBezTo>
                    <a:cubicBezTo>
                      <a:pt x="56" y="698"/>
                      <a:pt x="70" y="586"/>
                      <a:pt x="84" y="475"/>
                    </a:cubicBezTo>
                    <a:cubicBezTo>
                      <a:pt x="112" y="363"/>
                      <a:pt x="112" y="238"/>
                      <a:pt x="112" y="154"/>
                    </a:cubicBezTo>
                    <a:cubicBezTo>
                      <a:pt x="112" y="98"/>
                      <a:pt x="112" y="56"/>
                      <a:pt x="112"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61551" y="2874601"/>
                <a:ext cx="177183" cy="223430"/>
              </a:xfrm>
              <a:custGeom>
                <a:avLst/>
                <a:gdLst/>
                <a:ahLst/>
                <a:cxnLst/>
                <a:rect l="l" t="t" r="r" b="b"/>
                <a:pathLst>
                  <a:path w="908" h="1145" extrusionOk="0">
                    <a:moveTo>
                      <a:pt x="0" y="1"/>
                    </a:moveTo>
                    <a:lnTo>
                      <a:pt x="28" y="57"/>
                    </a:lnTo>
                    <a:cubicBezTo>
                      <a:pt x="56" y="84"/>
                      <a:pt x="84" y="140"/>
                      <a:pt x="126" y="196"/>
                    </a:cubicBezTo>
                    <a:cubicBezTo>
                      <a:pt x="210" y="308"/>
                      <a:pt x="307" y="461"/>
                      <a:pt x="419" y="601"/>
                    </a:cubicBezTo>
                    <a:cubicBezTo>
                      <a:pt x="544" y="740"/>
                      <a:pt x="656" y="880"/>
                      <a:pt x="754" y="977"/>
                    </a:cubicBezTo>
                    <a:lnTo>
                      <a:pt x="865" y="1089"/>
                    </a:lnTo>
                    <a:lnTo>
                      <a:pt x="907" y="1145"/>
                    </a:lnTo>
                    <a:cubicBezTo>
                      <a:pt x="907" y="1117"/>
                      <a:pt x="893" y="1103"/>
                      <a:pt x="879" y="1089"/>
                    </a:cubicBezTo>
                    <a:cubicBezTo>
                      <a:pt x="851" y="1047"/>
                      <a:pt x="823" y="1005"/>
                      <a:pt x="782" y="949"/>
                    </a:cubicBezTo>
                    <a:cubicBezTo>
                      <a:pt x="712" y="838"/>
                      <a:pt x="600" y="684"/>
                      <a:pt x="489" y="545"/>
                    </a:cubicBezTo>
                    <a:cubicBezTo>
                      <a:pt x="377" y="405"/>
                      <a:pt x="251" y="266"/>
                      <a:pt x="168" y="168"/>
                    </a:cubicBezTo>
                    <a:cubicBezTo>
                      <a:pt x="112" y="112"/>
                      <a:pt x="70" y="71"/>
                      <a:pt x="42" y="43"/>
                    </a:cubicBezTo>
                    <a:lnTo>
                      <a:pt x="0" y="1"/>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1683687" y="3486545"/>
                <a:ext cx="96982" cy="74737"/>
              </a:xfrm>
              <a:custGeom>
                <a:avLst/>
                <a:gdLst/>
                <a:ahLst/>
                <a:cxnLst/>
                <a:rect l="l" t="t" r="r" b="b"/>
                <a:pathLst>
                  <a:path w="497" h="383" extrusionOk="0">
                    <a:moveTo>
                      <a:pt x="250" y="0"/>
                    </a:moveTo>
                    <a:cubicBezTo>
                      <a:pt x="206" y="0"/>
                      <a:pt x="162" y="15"/>
                      <a:pt x="126" y="45"/>
                    </a:cubicBezTo>
                    <a:cubicBezTo>
                      <a:pt x="0" y="143"/>
                      <a:pt x="56" y="366"/>
                      <a:pt x="224" y="380"/>
                    </a:cubicBezTo>
                    <a:cubicBezTo>
                      <a:pt x="234" y="382"/>
                      <a:pt x="245" y="383"/>
                      <a:pt x="255" y="383"/>
                    </a:cubicBezTo>
                    <a:cubicBezTo>
                      <a:pt x="405" y="383"/>
                      <a:pt x="496" y="203"/>
                      <a:pt x="405" y="73"/>
                    </a:cubicBezTo>
                    <a:cubicBezTo>
                      <a:pt x="365" y="25"/>
                      <a:pt x="308" y="0"/>
                      <a:pt x="250"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341738" y="2401594"/>
                <a:ext cx="97568" cy="76103"/>
              </a:xfrm>
              <a:custGeom>
                <a:avLst/>
                <a:gdLst/>
                <a:ahLst/>
                <a:cxnLst/>
                <a:rect l="l" t="t" r="r" b="b"/>
                <a:pathLst>
                  <a:path w="500" h="390" extrusionOk="0">
                    <a:moveTo>
                      <a:pt x="247" y="0"/>
                    </a:moveTo>
                    <a:cubicBezTo>
                      <a:pt x="210" y="0"/>
                      <a:pt x="173" y="12"/>
                      <a:pt x="140" y="40"/>
                    </a:cubicBezTo>
                    <a:cubicBezTo>
                      <a:pt x="1" y="137"/>
                      <a:pt x="56" y="360"/>
                      <a:pt x="224" y="388"/>
                    </a:cubicBezTo>
                    <a:cubicBezTo>
                      <a:pt x="230" y="389"/>
                      <a:pt x="235" y="389"/>
                      <a:pt x="241" y="389"/>
                    </a:cubicBezTo>
                    <a:cubicBezTo>
                      <a:pt x="399" y="389"/>
                      <a:pt x="500" y="203"/>
                      <a:pt x="405" y="81"/>
                    </a:cubicBezTo>
                    <a:cubicBezTo>
                      <a:pt x="363" y="30"/>
                      <a:pt x="304" y="0"/>
                      <a:pt x="247"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560680" y="3250432"/>
                <a:ext cx="101665" cy="72980"/>
              </a:xfrm>
              <a:custGeom>
                <a:avLst/>
                <a:gdLst/>
                <a:ahLst/>
                <a:cxnLst/>
                <a:rect l="l" t="t" r="r" b="b"/>
                <a:pathLst>
                  <a:path w="521" h="374" extrusionOk="0">
                    <a:moveTo>
                      <a:pt x="258" y="0"/>
                    </a:moveTo>
                    <a:cubicBezTo>
                      <a:pt x="125" y="0"/>
                      <a:pt x="1" y="150"/>
                      <a:pt x="92" y="293"/>
                    </a:cubicBezTo>
                    <a:cubicBezTo>
                      <a:pt x="138" y="350"/>
                      <a:pt x="195" y="374"/>
                      <a:pt x="249" y="374"/>
                    </a:cubicBezTo>
                    <a:cubicBezTo>
                      <a:pt x="392" y="374"/>
                      <a:pt x="521" y="207"/>
                      <a:pt x="399" y="56"/>
                    </a:cubicBezTo>
                    <a:lnTo>
                      <a:pt x="399" y="56"/>
                    </a:lnTo>
                    <a:lnTo>
                      <a:pt x="399" y="69"/>
                    </a:lnTo>
                    <a:cubicBezTo>
                      <a:pt x="358" y="21"/>
                      <a:pt x="307" y="0"/>
                      <a:pt x="258"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9"/>
            <p:cNvGrpSpPr/>
            <p:nvPr/>
          </p:nvGrpSpPr>
          <p:grpSpPr>
            <a:xfrm>
              <a:off x="8231364" y="1954574"/>
              <a:ext cx="2155860" cy="1697090"/>
              <a:chOff x="7123839" y="1954574"/>
              <a:chExt cx="2155860" cy="1697090"/>
            </a:xfrm>
          </p:grpSpPr>
          <p:sp>
            <p:nvSpPr>
              <p:cNvPr id="714" name="Google Shape;714;p9"/>
              <p:cNvSpPr/>
              <p:nvPr/>
            </p:nvSpPr>
            <p:spPr>
              <a:xfrm>
                <a:off x="7123839" y="1995357"/>
                <a:ext cx="520035" cy="329583"/>
              </a:xfrm>
              <a:custGeom>
                <a:avLst/>
                <a:gdLst/>
                <a:ahLst/>
                <a:cxnLst/>
                <a:rect l="l" t="t" r="r" b="b"/>
                <a:pathLst>
                  <a:path w="2665" h="1689" extrusionOk="0">
                    <a:moveTo>
                      <a:pt x="1" y="1"/>
                    </a:moveTo>
                    <a:lnTo>
                      <a:pt x="112" y="98"/>
                    </a:lnTo>
                    <a:cubicBezTo>
                      <a:pt x="182" y="140"/>
                      <a:pt x="280" y="224"/>
                      <a:pt x="391" y="308"/>
                    </a:cubicBezTo>
                    <a:cubicBezTo>
                      <a:pt x="628" y="489"/>
                      <a:pt x="963" y="712"/>
                      <a:pt x="1284" y="921"/>
                    </a:cubicBezTo>
                    <a:cubicBezTo>
                      <a:pt x="1619" y="1131"/>
                      <a:pt x="1954" y="1326"/>
                      <a:pt x="2219" y="1465"/>
                    </a:cubicBezTo>
                    <a:cubicBezTo>
                      <a:pt x="2344" y="1549"/>
                      <a:pt x="2456" y="1591"/>
                      <a:pt x="2539" y="1633"/>
                    </a:cubicBezTo>
                    <a:lnTo>
                      <a:pt x="2665" y="1689"/>
                    </a:lnTo>
                    <a:lnTo>
                      <a:pt x="2665" y="1689"/>
                    </a:lnTo>
                    <a:lnTo>
                      <a:pt x="2553" y="1605"/>
                    </a:lnTo>
                    <a:cubicBezTo>
                      <a:pt x="2484" y="1563"/>
                      <a:pt x="2400" y="1479"/>
                      <a:pt x="2274" y="1382"/>
                    </a:cubicBezTo>
                    <a:cubicBezTo>
                      <a:pt x="2037" y="1214"/>
                      <a:pt x="1716" y="991"/>
                      <a:pt x="1382" y="782"/>
                    </a:cubicBezTo>
                    <a:cubicBezTo>
                      <a:pt x="1047" y="559"/>
                      <a:pt x="712" y="364"/>
                      <a:pt x="447" y="224"/>
                    </a:cubicBezTo>
                    <a:cubicBezTo>
                      <a:pt x="322" y="154"/>
                      <a:pt x="210" y="98"/>
                      <a:pt x="126" y="57"/>
                    </a:cubicBezTo>
                    <a:cubicBezTo>
                      <a:pt x="57" y="29"/>
                      <a:pt x="1" y="1"/>
                      <a:pt x="1"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8710684" y="3024305"/>
                <a:ext cx="359439" cy="288605"/>
              </a:xfrm>
              <a:custGeom>
                <a:avLst/>
                <a:gdLst/>
                <a:ahLst/>
                <a:cxnLst/>
                <a:rect l="l" t="t" r="r" b="b"/>
                <a:pathLst>
                  <a:path w="1842" h="1479" extrusionOk="0">
                    <a:moveTo>
                      <a:pt x="1" y="0"/>
                    </a:moveTo>
                    <a:lnTo>
                      <a:pt x="1" y="0"/>
                    </a:lnTo>
                    <a:cubicBezTo>
                      <a:pt x="1" y="0"/>
                      <a:pt x="98" y="112"/>
                      <a:pt x="266" y="265"/>
                    </a:cubicBezTo>
                    <a:cubicBezTo>
                      <a:pt x="419" y="419"/>
                      <a:pt x="642" y="628"/>
                      <a:pt x="866" y="809"/>
                    </a:cubicBezTo>
                    <a:cubicBezTo>
                      <a:pt x="1103" y="991"/>
                      <a:pt x="1340" y="1172"/>
                      <a:pt x="1521" y="1284"/>
                    </a:cubicBezTo>
                    <a:cubicBezTo>
                      <a:pt x="1716" y="1409"/>
                      <a:pt x="1842" y="1479"/>
                      <a:pt x="1842" y="1479"/>
                    </a:cubicBezTo>
                    <a:cubicBezTo>
                      <a:pt x="1842" y="1479"/>
                      <a:pt x="1744" y="1367"/>
                      <a:pt x="1591" y="1214"/>
                    </a:cubicBezTo>
                    <a:cubicBezTo>
                      <a:pt x="1437" y="1061"/>
                      <a:pt x="1214" y="851"/>
                      <a:pt x="977" y="670"/>
                    </a:cubicBezTo>
                    <a:cubicBezTo>
                      <a:pt x="754" y="489"/>
                      <a:pt x="517" y="307"/>
                      <a:pt x="322" y="182"/>
                    </a:cubicBezTo>
                    <a:cubicBezTo>
                      <a:pt x="140" y="70"/>
                      <a:pt x="1" y="0"/>
                      <a:pt x="1"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8653509" y="3127726"/>
                <a:ext cx="359634" cy="288800"/>
              </a:xfrm>
              <a:custGeom>
                <a:avLst/>
                <a:gdLst/>
                <a:ahLst/>
                <a:cxnLst/>
                <a:rect l="l" t="t" r="r" b="b"/>
                <a:pathLst>
                  <a:path w="1843" h="1480" extrusionOk="0">
                    <a:moveTo>
                      <a:pt x="1" y="0"/>
                    </a:moveTo>
                    <a:cubicBezTo>
                      <a:pt x="1" y="1"/>
                      <a:pt x="98" y="112"/>
                      <a:pt x="266" y="265"/>
                    </a:cubicBezTo>
                    <a:cubicBezTo>
                      <a:pt x="419" y="419"/>
                      <a:pt x="642" y="628"/>
                      <a:pt x="866" y="809"/>
                    </a:cubicBezTo>
                    <a:cubicBezTo>
                      <a:pt x="1103" y="991"/>
                      <a:pt x="1340" y="1172"/>
                      <a:pt x="1521" y="1298"/>
                    </a:cubicBezTo>
                    <a:cubicBezTo>
                      <a:pt x="1633" y="1367"/>
                      <a:pt x="1730" y="1423"/>
                      <a:pt x="1842" y="1479"/>
                    </a:cubicBezTo>
                    <a:cubicBezTo>
                      <a:pt x="1842" y="1479"/>
                      <a:pt x="1744" y="1367"/>
                      <a:pt x="1591" y="1214"/>
                    </a:cubicBezTo>
                    <a:cubicBezTo>
                      <a:pt x="1424" y="1061"/>
                      <a:pt x="1200" y="865"/>
                      <a:pt x="977" y="670"/>
                    </a:cubicBezTo>
                    <a:cubicBezTo>
                      <a:pt x="754" y="489"/>
                      <a:pt x="503" y="307"/>
                      <a:pt x="322" y="196"/>
                    </a:cubicBezTo>
                    <a:cubicBezTo>
                      <a:pt x="140" y="70"/>
                      <a:pt x="1" y="1"/>
                      <a:pt x="1"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7385126" y="3086943"/>
                <a:ext cx="288800" cy="359439"/>
              </a:xfrm>
              <a:custGeom>
                <a:avLst/>
                <a:gdLst/>
                <a:ahLst/>
                <a:cxnLst/>
                <a:rect l="l" t="t" r="r" b="b"/>
                <a:pathLst>
                  <a:path w="1480" h="1842" extrusionOk="0">
                    <a:moveTo>
                      <a:pt x="1479" y="0"/>
                    </a:moveTo>
                    <a:cubicBezTo>
                      <a:pt x="1396" y="84"/>
                      <a:pt x="1298" y="168"/>
                      <a:pt x="1214" y="251"/>
                    </a:cubicBezTo>
                    <a:cubicBezTo>
                      <a:pt x="1061" y="419"/>
                      <a:pt x="866" y="642"/>
                      <a:pt x="670" y="865"/>
                    </a:cubicBezTo>
                    <a:cubicBezTo>
                      <a:pt x="489" y="1102"/>
                      <a:pt x="308" y="1339"/>
                      <a:pt x="196" y="1521"/>
                    </a:cubicBezTo>
                    <a:cubicBezTo>
                      <a:pt x="71" y="1702"/>
                      <a:pt x="1" y="1841"/>
                      <a:pt x="1" y="1841"/>
                    </a:cubicBezTo>
                    <a:cubicBezTo>
                      <a:pt x="84" y="1758"/>
                      <a:pt x="182" y="1674"/>
                      <a:pt x="266" y="1590"/>
                    </a:cubicBezTo>
                    <a:cubicBezTo>
                      <a:pt x="419" y="1423"/>
                      <a:pt x="615" y="1200"/>
                      <a:pt x="810" y="977"/>
                    </a:cubicBezTo>
                    <a:cubicBezTo>
                      <a:pt x="991" y="740"/>
                      <a:pt x="1172" y="502"/>
                      <a:pt x="1298" y="321"/>
                    </a:cubicBezTo>
                    <a:cubicBezTo>
                      <a:pt x="1410" y="140"/>
                      <a:pt x="1479" y="0"/>
                      <a:pt x="1479"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7281704" y="3029769"/>
                <a:ext cx="288800" cy="359439"/>
              </a:xfrm>
              <a:custGeom>
                <a:avLst/>
                <a:gdLst/>
                <a:ahLst/>
                <a:cxnLst/>
                <a:rect l="l" t="t" r="r" b="b"/>
                <a:pathLst>
                  <a:path w="1480" h="1842" extrusionOk="0">
                    <a:moveTo>
                      <a:pt x="1479" y="0"/>
                    </a:moveTo>
                    <a:cubicBezTo>
                      <a:pt x="1479" y="0"/>
                      <a:pt x="1368" y="98"/>
                      <a:pt x="1214" y="251"/>
                    </a:cubicBezTo>
                    <a:cubicBezTo>
                      <a:pt x="1061" y="419"/>
                      <a:pt x="852" y="628"/>
                      <a:pt x="670" y="865"/>
                    </a:cubicBezTo>
                    <a:cubicBezTo>
                      <a:pt x="489" y="1088"/>
                      <a:pt x="308" y="1339"/>
                      <a:pt x="182" y="1521"/>
                    </a:cubicBezTo>
                    <a:cubicBezTo>
                      <a:pt x="112" y="1618"/>
                      <a:pt x="57" y="1730"/>
                      <a:pt x="1" y="1842"/>
                    </a:cubicBezTo>
                    <a:cubicBezTo>
                      <a:pt x="1" y="1842"/>
                      <a:pt x="112" y="1744"/>
                      <a:pt x="266" y="1590"/>
                    </a:cubicBezTo>
                    <a:cubicBezTo>
                      <a:pt x="419" y="1423"/>
                      <a:pt x="628" y="1200"/>
                      <a:pt x="810" y="977"/>
                    </a:cubicBezTo>
                    <a:cubicBezTo>
                      <a:pt x="991" y="740"/>
                      <a:pt x="1158" y="502"/>
                      <a:pt x="1284" y="321"/>
                    </a:cubicBezTo>
                    <a:cubicBezTo>
                      <a:pt x="1409" y="126"/>
                      <a:pt x="1479" y="0"/>
                      <a:pt x="1479"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8182646" y="2996986"/>
                <a:ext cx="460323" cy="411345"/>
              </a:xfrm>
              <a:custGeom>
                <a:avLst/>
                <a:gdLst/>
                <a:ahLst/>
                <a:cxnLst/>
                <a:rect l="l" t="t" r="r" b="b"/>
                <a:pathLst>
                  <a:path w="2359" h="2108" extrusionOk="0">
                    <a:moveTo>
                      <a:pt x="2358" y="1"/>
                    </a:moveTo>
                    <a:lnTo>
                      <a:pt x="2246" y="85"/>
                    </a:lnTo>
                    <a:cubicBezTo>
                      <a:pt x="2177" y="126"/>
                      <a:pt x="2065" y="196"/>
                      <a:pt x="1954" y="294"/>
                    </a:cubicBezTo>
                    <a:cubicBezTo>
                      <a:pt x="1716" y="475"/>
                      <a:pt x="1410" y="726"/>
                      <a:pt x="1117" y="991"/>
                    </a:cubicBezTo>
                    <a:cubicBezTo>
                      <a:pt x="824" y="1256"/>
                      <a:pt x="545" y="1521"/>
                      <a:pt x="335" y="1731"/>
                    </a:cubicBezTo>
                    <a:cubicBezTo>
                      <a:pt x="238" y="1842"/>
                      <a:pt x="154" y="1940"/>
                      <a:pt x="98" y="1996"/>
                    </a:cubicBezTo>
                    <a:lnTo>
                      <a:pt x="1" y="2107"/>
                    </a:lnTo>
                    <a:lnTo>
                      <a:pt x="1" y="2107"/>
                    </a:lnTo>
                    <a:lnTo>
                      <a:pt x="126" y="2023"/>
                    </a:lnTo>
                    <a:cubicBezTo>
                      <a:pt x="182" y="1968"/>
                      <a:pt x="294" y="1898"/>
                      <a:pt x="405" y="1814"/>
                    </a:cubicBezTo>
                    <a:cubicBezTo>
                      <a:pt x="642" y="1633"/>
                      <a:pt x="949" y="1382"/>
                      <a:pt x="1242" y="1117"/>
                    </a:cubicBezTo>
                    <a:cubicBezTo>
                      <a:pt x="1535" y="852"/>
                      <a:pt x="1814" y="587"/>
                      <a:pt x="2023" y="364"/>
                    </a:cubicBezTo>
                    <a:cubicBezTo>
                      <a:pt x="2121" y="266"/>
                      <a:pt x="2205" y="168"/>
                      <a:pt x="2260" y="99"/>
                    </a:cubicBezTo>
                    <a:cubicBezTo>
                      <a:pt x="2330" y="43"/>
                      <a:pt x="2358" y="1"/>
                      <a:pt x="2358"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7725443" y="2996986"/>
                <a:ext cx="457396" cy="411345"/>
              </a:xfrm>
              <a:custGeom>
                <a:avLst/>
                <a:gdLst/>
                <a:ahLst/>
                <a:cxnLst/>
                <a:rect l="l" t="t" r="r" b="b"/>
                <a:pathLst>
                  <a:path w="2344" h="2108" extrusionOk="0">
                    <a:moveTo>
                      <a:pt x="0" y="1"/>
                    </a:moveTo>
                    <a:cubicBezTo>
                      <a:pt x="0" y="1"/>
                      <a:pt x="28" y="43"/>
                      <a:pt x="98" y="113"/>
                    </a:cubicBezTo>
                    <a:cubicBezTo>
                      <a:pt x="154" y="168"/>
                      <a:pt x="237" y="266"/>
                      <a:pt x="335" y="364"/>
                    </a:cubicBezTo>
                    <a:cubicBezTo>
                      <a:pt x="544" y="587"/>
                      <a:pt x="823" y="852"/>
                      <a:pt x="1116" y="1117"/>
                    </a:cubicBezTo>
                    <a:cubicBezTo>
                      <a:pt x="1409" y="1382"/>
                      <a:pt x="1716" y="1633"/>
                      <a:pt x="1953" y="1814"/>
                    </a:cubicBezTo>
                    <a:cubicBezTo>
                      <a:pt x="2065" y="1898"/>
                      <a:pt x="2162" y="1968"/>
                      <a:pt x="2232" y="2023"/>
                    </a:cubicBezTo>
                    <a:lnTo>
                      <a:pt x="2344" y="2107"/>
                    </a:lnTo>
                    <a:cubicBezTo>
                      <a:pt x="2344" y="2107"/>
                      <a:pt x="2316" y="2065"/>
                      <a:pt x="2260" y="1996"/>
                    </a:cubicBezTo>
                    <a:cubicBezTo>
                      <a:pt x="2204" y="1940"/>
                      <a:pt x="2121" y="1842"/>
                      <a:pt x="2023" y="1745"/>
                    </a:cubicBezTo>
                    <a:cubicBezTo>
                      <a:pt x="1814" y="1521"/>
                      <a:pt x="1521" y="1256"/>
                      <a:pt x="1228" y="991"/>
                    </a:cubicBezTo>
                    <a:cubicBezTo>
                      <a:pt x="935" y="726"/>
                      <a:pt x="642" y="461"/>
                      <a:pt x="405" y="294"/>
                    </a:cubicBezTo>
                    <a:cubicBezTo>
                      <a:pt x="293" y="196"/>
                      <a:pt x="182" y="126"/>
                      <a:pt x="112" y="85"/>
                    </a:cubicBezTo>
                    <a:lnTo>
                      <a:pt x="0" y="1"/>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7690123" y="1954574"/>
                <a:ext cx="460128" cy="408418"/>
              </a:xfrm>
              <a:custGeom>
                <a:avLst/>
                <a:gdLst/>
                <a:ahLst/>
                <a:cxnLst/>
                <a:rect l="l" t="t" r="r" b="b"/>
                <a:pathLst>
                  <a:path w="2358" h="2093" extrusionOk="0">
                    <a:moveTo>
                      <a:pt x="2357" y="1"/>
                    </a:moveTo>
                    <a:lnTo>
                      <a:pt x="2246" y="70"/>
                    </a:lnTo>
                    <a:cubicBezTo>
                      <a:pt x="2176" y="126"/>
                      <a:pt x="2064" y="196"/>
                      <a:pt x="1953" y="294"/>
                    </a:cubicBezTo>
                    <a:cubicBezTo>
                      <a:pt x="1716" y="475"/>
                      <a:pt x="1409" y="726"/>
                      <a:pt x="1116" y="991"/>
                    </a:cubicBezTo>
                    <a:cubicBezTo>
                      <a:pt x="823" y="1242"/>
                      <a:pt x="544" y="1521"/>
                      <a:pt x="335" y="1730"/>
                    </a:cubicBezTo>
                    <a:cubicBezTo>
                      <a:pt x="237" y="1842"/>
                      <a:pt x="153" y="1926"/>
                      <a:pt x="98" y="1995"/>
                    </a:cubicBezTo>
                    <a:cubicBezTo>
                      <a:pt x="42" y="2065"/>
                      <a:pt x="0" y="2093"/>
                      <a:pt x="0" y="2093"/>
                    </a:cubicBezTo>
                    <a:lnTo>
                      <a:pt x="112" y="2023"/>
                    </a:lnTo>
                    <a:cubicBezTo>
                      <a:pt x="181" y="1967"/>
                      <a:pt x="293" y="1898"/>
                      <a:pt x="405" y="1814"/>
                    </a:cubicBezTo>
                    <a:cubicBezTo>
                      <a:pt x="642" y="1619"/>
                      <a:pt x="949" y="1368"/>
                      <a:pt x="1241" y="1117"/>
                    </a:cubicBezTo>
                    <a:cubicBezTo>
                      <a:pt x="1534" y="851"/>
                      <a:pt x="1813" y="573"/>
                      <a:pt x="2023" y="363"/>
                    </a:cubicBezTo>
                    <a:cubicBezTo>
                      <a:pt x="2120" y="252"/>
                      <a:pt x="2204" y="168"/>
                      <a:pt x="2260" y="98"/>
                    </a:cubicBezTo>
                    <a:cubicBezTo>
                      <a:pt x="2315" y="42"/>
                      <a:pt x="2357" y="1"/>
                      <a:pt x="2357"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8171719" y="1954574"/>
                <a:ext cx="457592" cy="408418"/>
              </a:xfrm>
              <a:custGeom>
                <a:avLst/>
                <a:gdLst/>
                <a:ahLst/>
                <a:cxnLst/>
                <a:rect l="l" t="t" r="r" b="b"/>
                <a:pathLst>
                  <a:path w="2345" h="2093" extrusionOk="0">
                    <a:moveTo>
                      <a:pt x="1" y="1"/>
                    </a:moveTo>
                    <a:cubicBezTo>
                      <a:pt x="1" y="1"/>
                      <a:pt x="29" y="42"/>
                      <a:pt x="85" y="98"/>
                    </a:cubicBezTo>
                    <a:cubicBezTo>
                      <a:pt x="154" y="168"/>
                      <a:pt x="224" y="252"/>
                      <a:pt x="336" y="363"/>
                    </a:cubicBezTo>
                    <a:cubicBezTo>
                      <a:pt x="545" y="573"/>
                      <a:pt x="824" y="838"/>
                      <a:pt x="1117" y="1117"/>
                    </a:cubicBezTo>
                    <a:cubicBezTo>
                      <a:pt x="1410" y="1382"/>
                      <a:pt x="1717" y="1633"/>
                      <a:pt x="1954" y="1814"/>
                    </a:cubicBezTo>
                    <a:cubicBezTo>
                      <a:pt x="2065" y="1898"/>
                      <a:pt x="2163" y="1967"/>
                      <a:pt x="2233" y="2023"/>
                    </a:cubicBezTo>
                    <a:lnTo>
                      <a:pt x="2344" y="2093"/>
                    </a:lnTo>
                    <a:cubicBezTo>
                      <a:pt x="2344" y="2093"/>
                      <a:pt x="2316" y="2065"/>
                      <a:pt x="2261" y="1995"/>
                    </a:cubicBezTo>
                    <a:cubicBezTo>
                      <a:pt x="2191" y="1939"/>
                      <a:pt x="2121" y="1842"/>
                      <a:pt x="2010" y="1730"/>
                    </a:cubicBezTo>
                    <a:cubicBezTo>
                      <a:pt x="1800" y="1521"/>
                      <a:pt x="1521" y="1256"/>
                      <a:pt x="1228" y="991"/>
                    </a:cubicBezTo>
                    <a:cubicBezTo>
                      <a:pt x="935" y="726"/>
                      <a:pt x="629" y="461"/>
                      <a:pt x="405" y="294"/>
                    </a:cubicBezTo>
                    <a:cubicBezTo>
                      <a:pt x="280" y="196"/>
                      <a:pt x="182" y="126"/>
                      <a:pt x="112" y="70"/>
                    </a:cubicBezTo>
                    <a:lnTo>
                      <a:pt x="1" y="1"/>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8615458" y="2384652"/>
                <a:ext cx="38246" cy="612529"/>
              </a:xfrm>
              <a:custGeom>
                <a:avLst/>
                <a:gdLst/>
                <a:ahLst/>
                <a:cxnLst/>
                <a:rect l="l" t="t" r="r" b="b"/>
                <a:pathLst>
                  <a:path w="196" h="3139" extrusionOk="0">
                    <a:moveTo>
                      <a:pt x="70" y="0"/>
                    </a:moveTo>
                    <a:cubicBezTo>
                      <a:pt x="70" y="0"/>
                      <a:pt x="56" y="56"/>
                      <a:pt x="56" y="140"/>
                    </a:cubicBezTo>
                    <a:cubicBezTo>
                      <a:pt x="56" y="224"/>
                      <a:pt x="28" y="335"/>
                      <a:pt x="28" y="489"/>
                    </a:cubicBezTo>
                    <a:cubicBezTo>
                      <a:pt x="14" y="782"/>
                      <a:pt x="1" y="1186"/>
                      <a:pt x="14" y="1577"/>
                    </a:cubicBezTo>
                    <a:cubicBezTo>
                      <a:pt x="28" y="1967"/>
                      <a:pt x="42" y="2358"/>
                      <a:pt x="70" y="2651"/>
                    </a:cubicBezTo>
                    <a:cubicBezTo>
                      <a:pt x="84" y="2790"/>
                      <a:pt x="98" y="2916"/>
                      <a:pt x="112" y="2999"/>
                    </a:cubicBezTo>
                    <a:cubicBezTo>
                      <a:pt x="140" y="3083"/>
                      <a:pt x="140" y="3139"/>
                      <a:pt x="140" y="3139"/>
                    </a:cubicBezTo>
                    <a:cubicBezTo>
                      <a:pt x="140" y="3139"/>
                      <a:pt x="140" y="3083"/>
                      <a:pt x="154" y="2999"/>
                    </a:cubicBezTo>
                    <a:cubicBezTo>
                      <a:pt x="154" y="2916"/>
                      <a:pt x="182" y="2790"/>
                      <a:pt x="182" y="2637"/>
                    </a:cubicBezTo>
                    <a:cubicBezTo>
                      <a:pt x="196" y="2344"/>
                      <a:pt x="196" y="1953"/>
                      <a:pt x="196" y="1563"/>
                    </a:cubicBezTo>
                    <a:cubicBezTo>
                      <a:pt x="182" y="1172"/>
                      <a:pt x="154" y="782"/>
                      <a:pt x="126" y="475"/>
                    </a:cubicBezTo>
                    <a:cubicBezTo>
                      <a:pt x="112" y="335"/>
                      <a:pt x="112" y="224"/>
                      <a:pt x="98" y="126"/>
                    </a:cubicBezTo>
                    <a:cubicBezTo>
                      <a:pt x="70" y="42"/>
                      <a:pt x="70" y="0"/>
                      <a:pt x="70"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7671000" y="2352064"/>
                <a:ext cx="38246" cy="612529"/>
              </a:xfrm>
              <a:custGeom>
                <a:avLst/>
                <a:gdLst/>
                <a:ahLst/>
                <a:cxnLst/>
                <a:rect l="l" t="t" r="r" b="b"/>
                <a:pathLst>
                  <a:path w="196" h="3139" extrusionOk="0">
                    <a:moveTo>
                      <a:pt x="70" y="0"/>
                    </a:moveTo>
                    <a:cubicBezTo>
                      <a:pt x="70" y="0"/>
                      <a:pt x="70" y="56"/>
                      <a:pt x="56" y="140"/>
                    </a:cubicBezTo>
                    <a:cubicBezTo>
                      <a:pt x="56" y="223"/>
                      <a:pt x="28" y="335"/>
                      <a:pt x="28" y="488"/>
                    </a:cubicBezTo>
                    <a:cubicBezTo>
                      <a:pt x="14" y="781"/>
                      <a:pt x="0" y="1172"/>
                      <a:pt x="14" y="1576"/>
                    </a:cubicBezTo>
                    <a:cubicBezTo>
                      <a:pt x="28" y="1967"/>
                      <a:pt x="42" y="2357"/>
                      <a:pt x="70" y="2650"/>
                    </a:cubicBezTo>
                    <a:cubicBezTo>
                      <a:pt x="84" y="2790"/>
                      <a:pt x="98" y="2915"/>
                      <a:pt x="112" y="2999"/>
                    </a:cubicBezTo>
                    <a:cubicBezTo>
                      <a:pt x="126" y="3083"/>
                      <a:pt x="140" y="3139"/>
                      <a:pt x="140" y="3139"/>
                    </a:cubicBezTo>
                    <a:lnTo>
                      <a:pt x="154" y="2999"/>
                    </a:lnTo>
                    <a:cubicBezTo>
                      <a:pt x="154" y="2915"/>
                      <a:pt x="182" y="2804"/>
                      <a:pt x="182" y="2650"/>
                    </a:cubicBezTo>
                    <a:cubicBezTo>
                      <a:pt x="196" y="2357"/>
                      <a:pt x="196" y="1967"/>
                      <a:pt x="196" y="1562"/>
                    </a:cubicBezTo>
                    <a:cubicBezTo>
                      <a:pt x="182" y="1172"/>
                      <a:pt x="154" y="781"/>
                      <a:pt x="126" y="488"/>
                    </a:cubicBezTo>
                    <a:cubicBezTo>
                      <a:pt x="112" y="349"/>
                      <a:pt x="112" y="223"/>
                      <a:pt x="98" y="140"/>
                    </a:cubicBezTo>
                    <a:cubicBezTo>
                      <a:pt x="70" y="56"/>
                      <a:pt x="70" y="0"/>
                      <a:pt x="70"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7820669" y="2330209"/>
                <a:ext cx="705218" cy="686095"/>
              </a:xfrm>
              <a:custGeom>
                <a:avLst/>
                <a:gdLst/>
                <a:ahLst/>
                <a:cxnLst/>
                <a:rect l="l" t="t" r="r" b="b"/>
                <a:pathLst>
                  <a:path w="3614" h="3516" extrusionOk="0">
                    <a:moveTo>
                      <a:pt x="1298" y="3460"/>
                    </a:moveTo>
                    <a:cubicBezTo>
                      <a:pt x="1354" y="3474"/>
                      <a:pt x="1423" y="3488"/>
                      <a:pt x="1493" y="3502"/>
                    </a:cubicBezTo>
                    <a:cubicBezTo>
                      <a:pt x="1423" y="3488"/>
                      <a:pt x="1368" y="3474"/>
                      <a:pt x="1298" y="3460"/>
                    </a:cubicBezTo>
                    <a:close/>
                    <a:moveTo>
                      <a:pt x="1493" y="3502"/>
                    </a:moveTo>
                    <a:lnTo>
                      <a:pt x="1493" y="3502"/>
                    </a:lnTo>
                    <a:cubicBezTo>
                      <a:pt x="1535" y="3502"/>
                      <a:pt x="1577" y="3516"/>
                      <a:pt x="1633" y="3516"/>
                    </a:cubicBezTo>
                    <a:cubicBezTo>
                      <a:pt x="1591" y="3516"/>
                      <a:pt x="1535" y="3502"/>
                      <a:pt x="1493" y="3502"/>
                    </a:cubicBezTo>
                    <a:close/>
                    <a:moveTo>
                      <a:pt x="1758" y="1"/>
                    </a:moveTo>
                    <a:cubicBezTo>
                      <a:pt x="1577" y="1"/>
                      <a:pt x="1409" y="28"/>
                      <a:pt x="1228" y="84"/>
                    </a:cubicBezTo>
                    <a:cubicBezTo>
                      <a:pt x="1075" y="140"/>
                      <a:pt x="907" y="210"/>
                      <a:pt x="768" y="307"/>
                    </a:cubicBezTo>
                    <a:cubicBezTo>
                      <a:pt x="628" y="405"/>
                      <a:pt x="503" y="531"/>
                      <a:pt x="391" y="656"/>
                    </a:cubicBezTo>
                    <a:cubicBezTo>
                      <a:pt x="280" y="782"/>
                      <a:pt x="196" y="935"/>
                      <a:pt x="140" y="1089"/>
                    </a:cubicBezTo>
                    <a:cubicBezTo>
                      <a:pt x="70" y="1228"/>
                      <a:pt x="28" y="1395"/>
                      <a:pt x="14" y="1549"/>
                    </a:cubicBezTo>
                    <a:cubicBezTo>
                      <a:pt x="1" y="1619"/>
                      <a:pt x="1" y="1702"/>
                      <a:pt x="1" y="1772"/>
                    </a:cubicBezTo>
                    <a:cubicBezTo>
                      <a:pt x="1" y="1856"/>
                      <a:pt x="1" y="1925"/>
                      <a:pt x="14" y="2009"/>
                    </a:cubicBezTo>
                    <a:cubicBezTo>
                      <a:pt x="56" y="2274"/>
                      <a:pt x="154" y="2539"/>
                      <a:pt x="321" y="2762"/>
                    </a:cubicBezTo>
                    <a:cubicBezTo>
                      <a:pt x="447" y="2958"/>
                      <a:pt x="614" y="3125"/>
                      <a:pt x="810" y="3251"/>
                    </a:cubicBezTo>
                    <a:cubicBezTo>
                      <a:pt x="963" y="3334"/>
                      <a:pt x="1130" y="3418"/>
                      <a:pt x="1298" y="3460"/>
                    </a:cubicBezTo>
                    <a:cubicBezTo>
                      <a:pt x="1130" y="3404"/>
                      <a:pt x="963" y="3334"/>
                      <a:pt x="824" y="3237"/>
                    </a:cubicBezTo>
                    <a:cubicBezTo>
                      <a:pt x="628" y="3111"/>
                      <a:pt x="461" y="2944"/>
                      <a:pt x="349" y="2748"/>
                    </a:cubicBezTo>
                    <a:cubicBezTo>
                      <a:pt x="196" y="2525"/>
                      <a:pt x="112" y="2260"/>
                      <a:pt x="84" y="1995"/>
                    </a:cubicBezTo>
                    <a:lnTo>
                      <a:pt x="84" y="1786"/>
                    </a:lnTo>
                    <a:cubicBezTo>
                      <a:pt x="98" y="1716"/>
                      <a:pt x="98" y="1633"/>
                      <a:pt x="112" y="1563"/>
                    </a:cubicBezTo>
                    <a:cubicBezTo>
                      <a:pt x="140" y="1409"/>
                      <a:pt x="182" y="1270"/>
                      <a:pt x="252" y="1144"/>
                    </a:cubicBezTo>
                    <a:cubicBezTo>
                      <a:pt x="377" y="851"/>
                      <a:pt x="586" y="614"/>
                      <a:pt x="851" y="447"/>
                    </a:cubicBezTo>
                    <a:cubicBezTo>
                      <a:pt x="1100" y="277"/>
                      <a:pt x="1397" y="181"/>
                      <a:pt x="1697" y="181"/>
                    </a:cubicBezTo>
                    <a:cubicBezTo>
                      <a:pt x="1718" y="181"/>
                      <a:pt x="1738" y="181"/>
                      <a:pt x="1758" y="182"/>
                    </a:cubicBezTo>
                    <a:cubicBezTo>
                      <a:pt x="1911" y="182"/>
                      <a:pt x="2079" y="196"/>
                      <a:pt x="2232" y="238"/>
                    </a:cubicBezTo>
                    <a:cubicBezTo>
                      <a:pt x="2386" y="293"/>
                      <a:pt x="2525" y="349"/>
                      <a:pt x="2665" y="447"/>
                    </a:cubicBezTo>
                    <a:cubicBezTo>
                      <a:pt x="2916" y="614"/>
                      <a:pt x="3139" y="851"/>
                      <a:pt x="3265" y="1144"/>
                    </a:cubicBezTo>
                    <a:cubicBezTo>
                      <a:pt x="3390" y="1409"/>
                      <a:pt x="3446" y="1702"/>
                      <a:pt x="3418" y="1995"/>
                    </a:cubicBezTo>
                    <a:cubicBezTo>
                      <a:pt x="3390" y="2260"/>
                      <a:pt x="3306" y="2525"/>
                      <a:pt x="3167" y="2748"/>
                    </a:cubicBezTo>
                    <a:cubicBezTo>
                      <a:pt x="3041" y="2944"/>
                      <a:pt x="2888" y="3111"/>
                      <a:pt x="2693" y="3237"/>
                    </a:cubicBezTo>
                    <a:cubicBezTo>
                      <a:pt x="2553" y="3334"/>
                      <a:pt x="2386" y="3404"/>
                      <a:pt x="2218" y="3460"/>
                    </a:cubicBezTo>
                    <a:cubicBezTo>
                      <a:pt x="2149" y="3474"/>
                      <a:pt x="2093" y="3488"/>
                      <a:pt x="2023" y="3502"/>
                    </a:cubicBezTo>
                    <a:cubicBezTo>
                      <a:pt x="1967" y="3502"/>
                      <a:pt x="1925" y="3516"/>
                      <a:pt x="1884" y="3516"/>
                    </a:cubicBezTo>
                    <a:cubicBezTo>
                      <a:pt x="1939" y="3516"/>
                      <a:pt x="1981" y="3502"/>
                      <a:pt x="2037" y="3502"/>
                    </a:cubicBezTo>
                    <a:cubicBezTo>
                      <a:pt x="2093" y="3488"/>
                      <a:pt x="2163" y="3474"/>
                      <a:pt x="2232" y="3460"/>
                    </a:cubicBezTo>
                    <a:cubicBezTo>
                      <a:pt x="2400" y="3404"/>
                      <a:pt x="2567" y="3334"/>
                      <a:pt x="2707" y="3237"/>
                    </a:cubicBezTo>
                    <a:cubicBezTo>
                      <a:pt x="2902" y="3111"/>
                      <a:pt x="3069" y="2958"/>
                      <a:pt x="3209" y="2762"/>
                    </a:cubicBezTo>
                    <a:cubicBezTo>
                      <a:pt x="3543" y="2274"/>
                      <a:pt x="3613" y="1633"/>
                      <a:pt x="3376" y="1089"/>
                    </a:cubicBezTo>
                    <a:cubicBezTo>
                      <a:pt x="3251" y="768"/>
                      <a:pt x="3027" y="503"/>
                      <a:pt x="2748" y="307"/>
                    </a:cubicBezTo>
                    <a:cubicBezTo>
                      <a:pt x="2609" y="210"/>
                      <a:pt x="2442" y="140"/>
                      <a:pt x="2274" y="84"/>
                    </a:cubicBezTo>
                    <a:cubicBezTo>
                      <a:pt x="2107" y="28"/>
                      <a:pt x="1939" y="1"/>
                      <a:pt x="1758"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9"/>
              <p:cNvSpPr/>
              <p:nvPr/>
            </p:nvSpPr>
            <p:spPr>
              <a:xfrm>
                <a:off x="9034609" y="3331838"/>
                <a:ext cx="245090" cy="240797"/>
              </a:xfrm>
              <a:custGeom>
                <a:avLst/>
                <a:gdLst/>
                <a:ahLst/>
                <a:cxnLst/>
                <a:rect l="l" t="t" r="r" b="b"/>
                <a:pathLst>
                  <a:path w="1256" h="1234" extrusionOk="0">
                    <a:moveTo>
                      <a:pt x="949" y="84"/>
                    </a:moveTo>
                    <a:lnTo>
                      <a:pt x="949" y="84"/>
                    </a:lnTo>
                    <a:cubicBezTo>
                      <a:pt x="977" y="98"/>
                      <a:pt x="1005" y="126"/>
                      <a:pt x="1033" y="154"/>
                    </a:cubicBezTo>
                    <a:lnTo>
                      <a:pt x="1075" y="182"/>
                    </a:lnTo>
                    <a:lnTo>
                      <a:pt x="1047" y="154"/>
                    </a:lnTo>
                    <a:cubicBezTo>
                      <a:pt x="1019" y="126"/>
                      <a:pt x="977" y="98"/>
                      <a:pt x="949" y="84"/>
                    </a:cubicBezTo>
                    <a:close/>
                    <a:moveTo>
                      <a:pt x="1075" y="182"/>
                    </a:moveTo>
                    <a:lnTo>
                      <a:pt x="1103" y="210"/>
                    </a:lnTo>
                    <a:lnTo>
                      <a:pt x="1103" y="210"/>
                    </a:lnTo>
                    <a:lnTo>
                      <a:pt x="1075" y="182"/>
                    </a:lnTo>
                    <a:close/>
                    <a:moveTo>
                      <a:pt x="1103" y="210"/>
                    </a:moveTo>
                    <a:lnTo>
                      <a:pt x="1103" y="210"/>
                    </a:lnTo>
                    <a:cubicBezTo>
                      <a:pt x="1108" y="216"/>
                      <a:pt x="1114" y="221"/>
                      <a:pt x="1118" y="227"/>
                    </a:cubicBezTo>
                    <a:lnTo>
                      <a:pt x="1118" y="227"/>
                    </a:lnTo>
                    <a:cubicBezTo>
                      <a:pt x="1118" y="226"/>
                      <a:pt x="1117" y="225"/>
                      <a:pt x="1117" y="224"/>
                    </a:cubicBezTo>
                    <a:lnTo>
                      <a:pt x="1103" y="210"/>
                    </a:lnTo>
                    <a:close/>
                    <a:moveTo>
                      <a:pt x="1118" y="227"/>
                    </a:moveTo>
                    <a:lnTo>
                      <a:pt x="1118" y="227"/>
                    </a:lnTo>
                    <a:cubicBezTo>
                      <a:pt x="1133" y="254"/>
                      <a:pt x="1159" y="281"/>
                      <a:pt x="1172" y="321"/>
                    </a:cubicBezTo>
                    <a:cubicBezTo>
                      <a:pt x="1180" y="329"/>
                      <a:pt x="1187" y="340"/>
                      <a:pt x="1195" y="354"/>
                    </a:cubicBezTo>
                    <a:lnTo>
                      <a:pt x="1195" y="354"/>
                    </a:lnTo>
                    <a:cubicBezTo>
                      <a:pt x="1186" y="334"/>
                      <a:pt x="1172" y="317"/>
                      <a:pt x="1172" y="307"/>
                    </a:cubicBezTo>
                    <a:cubicBezTo>
                      <a:pt x="1150" y="274"/>
                      <a:pt x="1137" y="250"/>
                      <a:pt x="1118" y="227"/>
                    </a:cubicBezTo>
                    <a:close/>
                    <a:moveTo>
                      <a:pt x="1195" y="354"/>
                    </a:moveTo>
                    <a:cubicBezTo>
                      <a:pt x="1198" y="361"/>
                      <a:pt x="1200" y="369"/>
                      <a:pt x="1200" y="377"/>
                    </a:cubicBezTo>
                    <a:cubicBezTo>
                      <a:pt x="1207" y="391"/>
                      <a:pt x="1214" y="405"/>
                      <a:pt x="1221" y="420"/>
                    </a:cubicBezTo>
                    <a:lnTo>
                      <a:pt x="1221" y="420"/>
                    </a:lnTo>
                    <a:cubicBezTo>
                      <a:pt x="1217" y="410"/>
                      <a:pt x="1214" y="400"/>
                      <a:pt x="1214" y="391"/>
                    </a:cubicBezTo>
                    <a:cubicBezTo>
                      <a:pt x="1208" y="378"/>
                      <a:pt x="1201" y="365"/>
                      <a:pt x="1195" y="354"/>
                    </a:cubicBezTo>
                    <a:close/>
                    <a:moveTo>
                      <a:pt x="545" y="1"/>
                    </a:moveTo>
                    <a:cubicBezTo>
                      <a:pt x="447" y="15"/>
                      <a:pt x="363" y="56"/>
                      <a:pt x="280" y="98"/>
                    </a:cubicBezTo>
                    <a:cubicBezTo>
                      <a:pt x="182" y="168"/>
                      <a:pt x="112" y="252"/>
                      <a:pt x="70" y="363"/>
                    </a:cubicBezTo>
                    <a:cubicBezTo>
                      <a:pt x="15" y="475"/>
                      <a:pt x="1" y="600"/>
                      <a:pt x="15" y="712"/>
                    </a:cubicBezTo>
                    <a:cubicBezTo>
                      <a:pt x="29" y="782"/>
                      <a:pt x="42" y="838"/>
                      <a:pt x="84" y="893"/>
                    </a:cubicBezTo>
                    <a:cubicBezTo>
                      <a:pt x="112" y="963"/>
                      <a:pt x="154" y="1005"/>
                      <a:pt x="196" y="1061"/>
                    </a:cubicBezTo>
                    <a:cubicBezTo>
                      <a:pt x="294" y="1144"/>
                      <a:pt x="405" y="1200"/>
                      <a:pt x="545" y="1228"/>
                    </a:cubicBezTo>
                    <a:cubicBezTo>
                      <a:pt x="571" y="1231"/>
                      <a:pt x="598" y="1233"/>
                      <a:pt x="626" y="1233"/>
                    </a:cubicBezTo>
                    <a:cubicBezTo>
                      <a:pt x="715" y="1233"/>
                      <a:pt x="808" y="1215"/>
                      <a:pt x="893" y="1172"/>
                    </a:cubicBezTo>
                    <a:cubicBezTo>
                      <a:pt x="949" y="1158"/>
                      <a:pt x="1005" y="1117"/>
                      <a:pt x="1047" y="1089"/>
                    </a:cubicBezTo>
                    <a:lnTo>
                      <a:pt x="1103" y="1033"/>
                    </a:lnTo>
                    <a:cubicBezTo>
                      <a:pt x="1117" y="1019"/>
                      <a:pt x="1130" y="991"/>
                      <a:pt x="1144" y="963"/>
                    </a:cubicBezTo>
                    <a:cubicBezTo>
                      <a:pt x="1200" y="893"/>
                      <a:pt x="1242" y="796"/>
                      <a:pt x="1256" y="698"/>
                    </a:cubicBezTo>
                    <a:cubicBezTo>
                      <a:pt x="1256" y="656"/>
                      <a:pt x="1256" y="614"/>
                      <a:pt x="1256" y="573"/>
                    </a:cubicBezTo>
                    <a:cubicBezTo>
                      <a:pt x="1242" y="531"/>
                      <a:pt x="1242" y="503"/>
                      <a:pt x="1242" y="461"/>
                    </a:cubicBezTo>
                    <a:cubicBezTo>
                      <a:pt x="1235" y="447"/>
                      <a:pt x="1228" y="433"/>
                      <a:pt x="1221" y="420"/>
                    </a:cubicBezTo>
                    <a:lnTo>
                      <a:pt x="1221" y="420"/>
                    </a:lnTo>
                    <a:cubicBezTo>
                      <a:pt x="1230" y="439"/>
                      <a:pt x="1242" y="461"/>
                      <a:pt x="1242" y="489"/>
                    </a:cubicBezTo>
                    <a:cubicBezTo>
                      <a:pt x="1242" y="517"/>
                      <a:pt x="1242" y="559"/>
                      <a:pt x="1242" y="586"/>
                    </a:cubicBezTo>
                    <a:cubicBezTo>
                      <a:pt x="1228" y="628"/>
                      <a:pt x="1228" y="670"/>
                      <a:pt x="1214" y="712"/>
                    </a:cubicBezTo>
                    <a:cubicBezTo>
                      <a:pt x="1200" y="796"/>
                      <a:pt x="1144" y="865"/>
                      <a:pt x="1089" y="935"/>
                    </a:cubicBezTo>
                    <a:cubicBezTo>
                      <a:pt x="1075" y="949"/>
                      <a:pt x="1061" y="963"/>
                      <a:pt x="1047" y="977"/>
                    </a:cubicBezTo>
                    <a:lnTo>
                      <a:pt x="977" y="1019"/>
                    </a:lnTo>
                    <a:cubicBezTo>
                      <a:pt x="949" y="1047"/>
                      <a:pt x="907" y="1061"/>
                      <a:pt x="851" y="1075"/>
                    </a:cubicBezTo>
                    <a:cubicBezTo>
                      <a:pt x="810" y="1089"/>
                      <a:pt x="764" y="1096"/>
                      <a:pt x="717" y="1096"/>
                    </a:cubicBezTo>
                    <a:cubicBezTo>
                      <a:pt x="670" y="1096"/>
                      <a:pt x="621" y="1089"/>
                      <a:pt x="573" y="1075"/>
                    </a:cubicBezTo>
                    <a:cubicBezTo>
                      <a:pt x="475" y="1047"/>
                      <a:pt x="391" y="1005"/>
                      <a:pt x="321" y="935"/>
                    </a:cubicBezTo>
                    <a:cubicBezTo>
                      <a:pt x="294" y="907"/>
                      <a:pt x="266" y="865"/>
                      <a:pt x="238" y="824"/>
                    </a:cubicBezTo>
                    <a:cubicBezTo>
                      <a:pt x="210" y="782"/>
                      <a:pt x="196" y="740"/>
                      <a:pt x="182" y="698"/>
                    </a:cubicBezTo>
                    <a:cubicBezTo>
                      <a:pt x="168" y="600"/>
                      <a:pt x="168" y="503"/>
                      <a:pt x="182" y="405"/>
                    </a:cubicBezTo>
                    <a:cubicBezTo>
                      <a:pt x="210" y="321"/>
                      <a:pt x="266" y="238"/>
                      <a:pt x="335" y="168"/>
                    </a:cubicBezTo>
                    <a:cubicBezTo>
                      <a:pt x="391" y="112"/>
                      <a:pt x="475" y="70"/>
                      <a:pt x="559" y="42"/>
                    </a:cubicBezTo>
                    <a:cubicBezTo>
                      <a:pt x="600" y="42"/>
                      <a:pt x="628" y="29"/>
                      <a:pt x="670" y="29"/>
                    </a:cubicBezTo>
                    <a:lnTo>
                      <a:pt x="782" y="29"/>
                    </a:lnTo>
                    <a:lnTo>
                      <a:pt x="879" y="56"/>
                    </a:lnTo>
                    <a:cubicBezTo>
                      <a:pt x="893" y="56"/>
                      <a:pt x="921" y="70"/>
                      <a:pt x="949" y="84"/>
                    </a:cubicBezTo>
                    <a:lnTo>
                      <a:pt x="949" y="84"/>
                    </a:lnTo>
                    <a:cubicBezTo>
                      <a:pt x="921" y="70"/>
                      <a:pt x="893" y="56"/>
                      <a:pt x="865" y="42"/>
                    </a:cubicBezTo>
                    <a:lnTo>
                      <a:pt x="782" y="15"/>
                    </a:lnTo>
                    <a:cubicBezTo>
                      <a:pt x="740" y="15"/>
                      <a:pt x="712" y="1"/>
                      <a:pt x="670"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7132035" y="3410868"/>
                <a:ext cx="242358" cy="240797"/>
              </a:xfrm>
              <a:custGeom>
                <a:avLst/>
                <a:gdLst/>
                <a:ahLst/>
                <a:cxnLst/>
                <a:rect l="l" t="t" r="r" b="b"/>
                <a:pathLst>
                  <a:path w="1242" h="1234" extrusionOk="0">
                    <a:moveTo>
                      <a:pt x="42" y="391"/>
                    </a:moveTo>
                    <a:lnTo>
                      <a:pt x="42" y="391"/>
                    </a:lnTo>
                    <a:cubicBezTo>
                      <a:pt x="28" y="419"/>
                      <a:pt x="14" y="446"/>
                      <a:pt x="14" y="460"/>
                    </a:cubicBezTo>
                    <a:cubicBezTo>
                      <a:pt x="14" y="482"/>
                      <a:pt x="11" y="504"/>
                      <a:pt x="7" y="524"/>
                    </a:cubicBezTo>
                    <a:lnTo>
                      <a:pt x="7" y="524"/>
                    </a:lnTo>
                    <a:cubicBezTo>
                      <a:pt x="12" y="504"/>
                      <a:pt x="20" y="484"/>
                      <a:pt x="28" y="460"/>
                    </a:cubicBezTo>
                    <a:cubicBezTo>
                      <a:pt x="28" y="433"/>
                      <a:pt x="42" y="405"/>
                      <a:pt x="42" y="391"/>
                    </a:cubicBezTo>
                    <a:close/>
                    <a:moveTo>
                      <a:pt x="7" y="524"/>
                    </a:moveTo>
                    <a:lnTo>
                      <a:pt x="7" y="524"/>
                    </a:lnTo>
                    <a:cubicBezTo>
                      <a:pt x="3" y="539"/>
                      <a:pt x="1" y="554"/>
                      <a:pt x="1" y="572"/>
                    </a:cubicBezTo>
                    <a:cubicBezTo>
                      <a:pt x="1" y="559"/>
                      <a:pt x="4" y="542"/>
                      <a:pt x="7" y="524"/>
                    </a:cubicBezTo>
                    <a:close/>
                    <a:moveTo>
                      <a:pt x="1" y="614"/>
                    </a:moveTo>
                    <a:lnTo>
                      <a:pt x="1" y="656"/>
                    </a:lnTo>
                    <a:cubicBezTo>
                      <a:pt x="1" y="698"/>
                      <a:pt x="14" y="739"/>
                      <a:pt x="28" y="767"/>
                    </a:cubicBezTo>
                    <a:cubicBezTo>
                      <a:pt x="14" y="725"/>
                      <a:pt x="14" y="684"/>
                      <a:pt x="14" y="656"/>
                    </a:cubicBezTo>
                    <a:lnTo>
                      <a:pt x="1" y="614"/>
                    </a:lnTo>
                    <a:close/>
                    <a:moveTo>
                      <a:pt x="28" y="768"/>
                    </a:moveTo>
                    <a:cubicBezTo>
                      <a:pt x="29" y="796"/>
                      <a:pt x="42" y="823"/>
                      <a:pt x="42" y="851"/>
                    </a:cubicBezTo>
                    <a:lnTo>
                      <a:pt x="98" y="935"/>
                    </a:lnTo>
                    <a:lnTo>
                      <a:pt x="56" y="851"/>
                    </a:lnTo>
                    <a:cubicBezTo>
                      <a:pt x="43" y="823"/>
                      <a:pt x="29" y="796"/>
                      <a:pt x="28" y="768"/>
                    </a:cubicBezTo>
                    <a:close/>
                    <a:moveTo>
                      <a:pt x="586" y="0"/>
                    </a:moveTo>
                    <a:cubicBezTo>
                      <a:pt x="558" y="0"/>
                      <a:pt x="531" y="0"/>
                      <a:pt x="503" y="14"/>
                    </a:cubicBezTo>
                    <a:cubicBezTo>
                      <a:pt x="405" y="28"/>
                      <a:pt x="321" y="70"/>
                      <a:pt x="238" y="126"/>
                    </a:cubicBezTo>
                    <a:lnTo>
                      <a:pt x="154" y="209"/>
                    </a:lnTo>
                    <a:cubicBezTo>
                      <a:pt x="126" y="237"/>
                      <a:pt x="112" y="265"/>
                      <a:pt x="84" y="293"/>
                    </a:cubicBezTo>
                    <a:lnTo>
                      <a:pt x="42" y="391"/>
                    </a:lnTo>
                    <a:lnTo>
                      <a:pt x="98" y="307"/>
                    </a:lnTo>
                    <a:cubicBezTo>
                      <a:pt x="112" y="279"/>
                      <a:pt x="140" y="251"/>
                      <a:pt x="168" y="223"/>
                    </a:cubicBezTo>
                    <a:cubicBezTo>
                      <a:pt x="196" y="195"/>
                      <a:pt x="238" y="168"/>
                      <a:pt x="266" y="154"/>
                    </a:cubicBezTo>
                    <a:cubicBezTo>
                      <a:pt x="335" y="112"/>
                      <a:pt x="419" y="84"/>
                      <a:pt x="517" y="84"/>
                    </a:cubicBezTo>
                    <a:lnTo>
                      <a:pt x="572" y="84"/>
                    </a:lnTo>
                    <a:lnTo>
                      <a:pt x="656" y="98"/>
                    </a:lnTo>
                    <a:cubicBezTo>
                      <a:pt x="698" y="112"/>
                      <a:pt x="740" y="126"/>
                      <a:pt x="782" y="140"/>
                    </a:cubicBezTo>
                    <a:cubicBezTo>
                      <a:pt x="865" y="195"/>
                      <a:pt x="935" y="265"/>
                      <a:pt x="991" y="349"/>
                    </a:cubicBezTo>
                    <a:cubicBezTo>
                      <a:pt x="1033" y="419"/>
                      <a:pt x="1061" y="516"/>
                      <a:pt x="1061" y="614"/>
                    </a:cubicBezTo>
                    <a:cubicBezTo>
                      <a:pt x="1061" y="712"/>
                      <a:pt x="1033" y="809"/>
                      <a:pt x="991" y="893"/>
                    </a:cubicBezTo>
                    <a:cubicBezTo>
                      <a:pt x="935" y="977"/>
                      <a:pt x="865" y="1046"/>
                      <a:pt x="782" y="1088"/>
                    </a:cubicBezTo>
                    <a:cubicBezTo>
                      <a:pt x="713" y="1123"/>
                      <a:pt x="634" y="1148"/>
                      <a:pt x="562" y="1148"/>
                    </a:cubicBezTo>
                    <a:cubicBezTo>
                      <a:pt x="547" y="1148"/>
                      <a:pt x="531" y="1146"/>
                      <a:pt x="517" y="1144"/>
                    </a:cubicBezTo>
                    <a:cubicBezTo>
                      <a:pt x="419" y="1144"/>
                      <a:pt x="335" y="1130"/>
                      <a:pt x="266" y="1088"/>
                    </a:cubicBezTo>
                    <a:cubicBezTo>
                      <a:pt x="238" y="1060"/>
                      <a:pt x="196" y="1032"/>
                      <a:pt x="168" y="1018"/>
                    </a:cubicBezTo>
                    <a:cubicBezTo>
                      <a:pt x="140" y="977"/>
                      <a:pt x="112" y="963"/>
                      <a:pt x="98" y="935"/>
                    </a:cubicBezTo>
                    <a:lnTo>
                      <a:pt x="98" y="935"/>
                    </a:lnTo>
                    <a:cubicBezTo>
                      <a:pt x="112" y="963"/>
                      <a:pt x="140" y="990"/>
                      <a:pt x="154" y="1018"/>
                    </a:cubicBezTo>
                    <a:lnTo>
                      <a:pt x="252" y="1116"/>
                    </a:lnTo>
                    <a:cubicBezTo>
                      <a:pt x="321" y="1172"/>
                      <a:pt x="419" y="1200"/>
                      <a:pt x="517" y="1228"/>
                    </a:cubicBezTo>
                    <a:cubicBezTo>
                      <a:pt x="547" y="1231"/>
                      <a:pt x="576" y="1233"/>
                      <a:pt x="606" y="1233"/>
                    </a:cubicBezTo>
                    <a:cubicBezTo>
                      <a:pt x="687" y="1233"/>
                      <a:pt x="766" y="1220"/>
                      <a:pt x="837" y="1200"/>
                    </a:cubicBezTo>
                    <a:cubicBezTo>
                      <a:pt x="949" y="1158"/>
                      <a:pt x="1061" y="1074"/>
                      <a:pt x="1130" y="977"/>
                    </a:cubicBezTo>
                    <a:cubicBezTo>
                      <a:pt x="1200" y="879"/>
                      <a:pt x="1242" y="753"/>
                      <a:pt x="1242" y="628"/>
                    </a:cubicBezTo>
                    <a:cubicBezTo>
                      <a:pt x="1242" y="558"/>
                      <a:pt x="1228" y="488"/>
                      <a:pt x="1214" y="433"/>
                    </a:cubicBezTo>
                    <a:cubicBezTo>
                      <a:pt x="1200" y="363"/>
                      <a:pt x="1172" y="307"/>
                      <a:pt x="1130" y="251"/>
                    </a:cubicBezTo>
                    <a:cubicBezTo>
                      <a:pt x="1061" y="154"/>
                      <a:pt x="949" y="70"/>
                      <a:pt x="837" y="28"/>
                    </a:cubicBezTo>
                    <a:cubicBezTo>
                      <a:pt x="782" y="14"/>
                      <a:pt x="726" y="0"/>
                      <a:pt x="670"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9"/>
            <p:cNvGrpSpPr/>
            <p:nvPr/>
          </p:nvGrpSpPr>
          <p:grpSpPr>
            <a:xfrm>
              <a:off x="2468948" y="268150"/>
              <a:ext cx="996362" cy="533694"/>
              <a:chOff x="2056836" y="640013"/>
              <a:chExt cx="996362" cy="533694"/>
            </a:xfrm>
          </p:grpSpPr>
          <p:sp>
            <p:nvSpPr>
              <p:cNvPr id="729" name="Google Shape;729;p9"/>
              <p:cNvSpPr/>
              <p:nvPr/>
            </p:nvSpPr>
            <p:spPr>
              <a:xfrm>
                <a:off x="2056836" y="669868"/>
                <a:ext cx="343047" cy="503839"/>
              </a:xfrm>
              <a:custGeom>
                <a:avLst/>
                <a:gdLst/>
                <a:ahLst/>
                <a:cxnLst/>
                <a:rect l="l" t="t" r="r" b="b"/>
                <a:pathLst>
                  <a:path w="1758" h="2582" extrusionOk="0">
                    <a:moveTo>
                      <a:pt x="1758" y="1"/>
                    </a:moveTo>
                    <a:cubicBezTo>
                      <a:pt x="1604" y="1"/>
                      <a:pt x="1479" y="15"/>
                      <a:pt x="1339" y="15"/>
                    </a:cubicBezTo>
                    <a:cubicBezTo>
                      <a:pt x="1200" y="15"/>
                      <a:pt x="1060" y="29"/>
                      <a:pt x="921" y="29"/>
                    </a:cubicBezTo>
                    <a:lnTo>
                      <a:pt x="70" y="85"/>
                    </a:lnTo>
                    <a:lnTo>
                      <a:pt x="0" y="85"/>
                    </a:lnTo>
                    <a:lnTo>
                      <a:pt x="0" y="154"/>
                    </a:lnTo>
                    <a:cubicBezTo>
                      <a:pt x="28" y="949"/>
                      <a:pt x="56" y="1731"/>
                      <a:pt x="112" y="2512"/>
                    </a:cubicBezTo>
                    <a:lnTo>
                      <a:pt x="112" y="2581"/>
                    </a:lnTo>
                    <a:lnTo>
                      <a:pt x="181" y="2581"/>
                    </a:lnTo>
                    <a:lnTo>
                      <a:pt x="963" y="2540"/>
                    </a:lnTo>
                    <a:lnTo>
                      <a:pt x="1353" y="2512"/>
                    </a:lnTo>
                    <a:cubicBezTo>
                      <a:pt x="1493" y="2512"/>
                      <a:pt x="1618" y="2498"/>
                      <a:pt x="1758" y="2484"/>
                    </a:cubicBezTo>
                    <a:cubicBezTo>
                      <a:pt x="1618" y="2470"/>
                      <a:pt x="1493" y="2470"/>
                      <a:pt x="1353" y="2470"/>
                    </a:cubicBezTo>
                    <a:lnTo>
                      <a:pt x="963" y="2456"/>
                    </a:lnTo>
                    <a:lnTo>
                      <a:pt x="250" y="2443"/>
                    </a:lnTo>
                    <a:lnTo>
                      <a:pt x="250" y="2443"/>
                    </a:lnTo>
                    <a:cubicBezTo>
                      <a:pt x="235" y="1709"/>
                      <a:pt x="197" y="963"/>
                      <a:pt x="157" y="228"/>
                    </a:cubicBezTo>
                    <a:lnTo>
                      <a:pt x="157" y="228"/>
                    </a:lnTo>
                    <a:lnTo>
                      <a:pt x="921" y="126"/>
                    </a:lnTo>
                    <a:cubicBezTo>
                      <a:pt x="1060" y="112"/>
                      <a:pt x="1200" y="85"/>
                      <a:pt x="1339" y="71"/>
                    </a:cubicBezTo>
                    <a:cubicBezTo>
                      <a:pt x="1479" y="43"/>
                      <a:pt x="1618" y="29"/>
                      <a:pt x="1758"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2712687" y="640013"/>
                <a:ext cx="340511" cy="503643"/>
              </a:xfrm>
              <a:custGeom>
                <a:avLst/>
                <a:gdLst/>
                <a:ahLst/>
                <a:cxnLst/>
                <a:rect l="l" t="t" r="r" b="b"/>
                <a:pathLst>
                  <a:path w="1745" h="2581" extrusionOk="0">
                    <a:moveTo>
                      <a:pt x="1563" y="0"/>
                    </a:moveTo>
                    <a:lnTo>
                      <a:pt x="782" y="28"/>
                    </a:lnTo>
                    <a:cubicBezTo>
                      <a:pt x="656" y="42"/>
                      <a:pt x="517" y="56"/>
                      <a:pt x="391" y="56"/>
                    </a:cubicBezTo>
                    <a:lnTo>
                      <a:pt x="1" y="98"/>
                    </a:lnTo>
                    <a:cubicBezTo>
                      <a:pt x="126" y="98"/>
                      <a:pt x="266" y="112"/>
                      <a:pt x="391" y="112"/>
                    </a:cubicBezTo>
                    <a:lnTo>
                      <a:pt x="782" y="126"/>
                    </a:lnTo>
                    <a:lnTo>
                      <a:pt x="1494" y="139"/>
                    </a:lnTo>
                    <a:lnTo>
                      <a:pt x="1494" y="139"/>
                    </a:lnTo>
                    <a:cubicBezTo>
                      <a:pt x="1509" y="872"/>
                      <a:pt x="1548" y="1606"/>
                      <a:pt x="1600" y="2352"/>
                    </a:cubicBezTo>
                    <a:lnTo>
                      <a:pt x="1600" y="2352"/>
                    </a:lnTo>
                    <a:lnTo>
                      <a:pt x="824" y="2455"/>
                    </a:lnTo>
                    <a:cubicBezTo>
                      <a:pt x="698" y="2469"/>
                      <a:pt x="559" y="2497"/>
                      <a:pt x="419" y="2511"/>
                    </a:cubicBezTo>
                    <a:cubicBezTo>
                      <a:pt x="280" y="2525"/>
                      <a:pt x="140" y="2553"/>
                      <a:pt x="1" y="2581"/>
                    </a:cubicBezTo>
                    <a:cubicBezTo>
                      <a:pt x="140" y="2581"/>
                      <a:pt x="280" y="2567"/>
                      <a:pt x="419" y="2567"/>
                    </a:cubicBezTo>
                    <a:cubicBezTo>
                      <a:pt x="559" y="2553"/>
                      <a:pt x="698" y="2553"/>
                      <a:pt x="838" y="2539"/>
                    </a:cubicBezTo>
                    <a:lnTo>
                      <a:pt x="1675" y="2497"/>
                    </a:lnTo>
                    <a:lnTo>
                      <a:pt x="1744" y="2497"/>
                    </a:lnTo>
                    <a:lnTo>
                      <a:pt x="1744" y="2414"/>
                    </a:lnTo>
                    <a:cubicBezTo>
                      <a:pt x="1730" y="1632"/>
                      <a:pt x="1688" y="851"/>
                      <a:pt x="1633" y="70"/>
                    </a:cubicBezTo>
                    <a:lnTo>
                      <a:pt x="1633" y="0"/>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2233629" y="705383"/>
                <a:ext cx="217966" cy="334852"/>
              </a:xfrm>
              <a:custGeom>
                <a:avLst/>
                <a:gdLst/>
                <a:ahLst/>
                <a:cxnLst/>
                <a:rect l="l" t="t" r="r" b="b"/>
                <a:pathLst>
                  <a:path w="1117" h="1716" extrusionOk="0">
                    <a:moveTo>
                      <a:pt x="1117" y="0"/>
                    </a:moveTo>
                    <a:cubicBezTo>
                      <a:pt x="991" y="70"/>
                      <a:pt x="852" y="140"/>
                      <a:pt x="712" y="196"/>
                    </a:cubicBezTo>
                    <a:cubicBezTo>
                      <a:pt x="712" y="405"/>
                      <a:pt x="698" y="572"/>
                      <a:pt x="698" y="712"/>
                    </a:cubicBezTo>
                    <a:lnTo>
                      <a:pt x="601" y="558"/>
                    </a:lnTo>
                    <a:cubicBezTo>
                      <a:pt x="503" y="405"/>
                      <a:pt x="405" y="251"/>
                      <a:pt x="336" y="98"/>
                    </a:cubicBezTo>
                    <a:lnTo>
                      <a:pt x="1" y="293"/>
                    </a:lnTo>
                    <a:lnTo>
                      <a:pt x="1" y="991"/>
                    </a:lnTo>
                    <a:cubicBezTo>
                      <a:pt x="1" y="1144"/>
                      <a:pt x="1" y="1311"/>
                      <a:pt x="1" y="1507"/>
                    </a:cubicBezTo>
                    <a:cubicBezTo>
                      <a:pt x="154" y="1437"/>
                      <a:pt x="280" y="1381"/>
                      <a:pt x="363" y="1339"/>
                    </a:cubicBezTo>
                    <a:lnTo>
                      <a:pt x="349" y="1102"/>
                    </a:lnTo>
                    <a:lnTo>
                      <a:pt x="349" y="851"/>
                    </a:lnTo>
                    <a:cubicBezTo>
                      <a:pt x="517" y="1130"/>
                      <a:pt x="670" y="1423"/>
                      <a:pt x="810" y="1716"/>
                    </a:cubicBezTo>
                    <a:cubicBezTo>
                      <a:pt x="879" y="1646"/>
                      <a:pt x="963" y="1604"/>
                      <a:pt x="1061" y="1562"/>
                    </a:cubicBezTo>
                    <a:lnTo>
                      <a:pt x="1089" y="265"/>
                    </a:lnTo>
                    <a:cubicBezTo>
                      <a:pt x="1103" y="168"/>
                      <a:pt x="1117" y="70"/>
                      <a:pt x="1117"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2475987" y="778754"/>
                <a:ext cx="201574" cy="231625"/>
              </a:xfrm>
              <a:custGeom>
                <a:avLst/>
                <a:gdLst/>
                <a:ahLst/>
                <a:cxnLst/>
                <a:rect l="l" t="t" r="r" b="b"/>
                <a:pathLst>
                  <a:path w="1033" h="1187" extrusionOk="0">
                    <a:moveTo>
                      <a:pt x="628" y="377"/>
                    </a:moveTo>
                    <a:cubicBezTo>
                      <a:pt x="684" y="377"/>
                      <a:pt x="712" y="419"/>
                      <a:pt x="725" y="475"/>
                    </a:cubicBezTo>
                    <a:cubicBezTo>
                      <a:pt x="725" y="573"/>
                      <a:pt x="698" y="656"/>
                      <a:pt x="642" y="726"/>
                    </a:cubicBezTo>
                    <a:cubicBezTo>
                      <a:pt x="586" y="782"/>
                      <a:pt x="516" y="824"/>
                      <a:pt x="447" y="852"/>
                    </a:cubicBezTo>
                    <a:cubicBezTo>
                      <a:pt x="434" y="853"/>
                      <a:pt x="423" y="854"/>
                      <a:pt x="412" y="854"/>
                    </a:cubicBezTo>
                    <a:cubicBezTo>
                      <a:pt x="339" y="854"/>
                      <a:pt x="307" y="813"/>
                      <a:pt x="307" y="740"/>
                    </a:cubicBezTo>
                    <a:cubicBezTo>
                      <a:pt x="321" y="684"/>
                      <a:pt x="335" y="629"/>
                      <a:pt x="363" y="587"/>
                    </a:cubicBezTo>
                    <a:cubicBezTo>
                      <a:pt x="419" y="475"/>
                      <a:pt x="516" y="405"/>
                      <a:pt x="628" y="377"/>
                    </a:cubicBezTo>
                    <a:close/>
                    <a:moveTo>
                      <a:pt x="670" y="1"/>
                    </a:moveTo>
                    <a:cubicBezTo>
                      <a:pt x="586" y="1"/>
                      <a:pt x="502" y="15"/>
                      <a:pt x="433" y="43"/>
                    </a:cubicBezTo>
                    <a:cubicBezTo>
                      <a:pt x="349" y="98"/>
                      <a:pt x="265" y="154"/>
                      <a:pt x="209" y="238"/>
                    </a:cubicBezTo>
                    <a:cubicBezTo>
                      <a:pt x="181" y="266"/>
                      <a:pt x="154" y="308"/>
                      <a:pt x="126" y="336"/>
                    </a:cubicBezTo>
                    <a:cubicBezTo>
                      <a:pt x="98" y="405"/>
                      <a:pt x="70" y="461"/>
                      <a:pt x="42" y="531"/>
                    </a:cubicBezTo>
                    <a:cubicBezTo>
                      <a:pt x="14" y="629"/>
                      <a:pt x="0" y="726"/>
                      <a:pt x="0" y="824"/>
                    </a:cubicBezTo>
                    <a:cubicBezTo>
                      <a:pt x="14" y="908"/>
                      <a:pt x="42" y="977"/>
                      <a:pt x="84" y="1047"/>
                    </a:cubicBezTo>
                    <a:cubicBezTo>
                      <a:pt x="140" y="1131"/>
                      <a:pt x="223" y="1173"/>
                      <a:pt x="321" y="1186"/>
                    </a:cubicBezTo>
                    <a:cubicBezTo>
                      <a:pt x="391" y="1173"/>
                      <a:pt x="460" y="1145"/>
                      <a:pt x="530" y="1117"/>
                    </a:cubicBezTo>
                    <a:cubicBezTo>
                      <a:pt x="614" y="1075"/>
                      <a:pt x="698" y="1019"/>
                      <a:pt x="767" y="963"/>
                    </a:cubicBezTo>
                    <a:cubicBezTo>
                      <a:pt x="865" y="880"/>
                      <a:pt x="935" y="796"/>
                      <a:pt x="991" y="684"/>
                    </a:cubicBezTo>
                    <a:cubicBezTo>
                      <a:pt x="1004" y="629"/>
                      <a:pt x="1018" y="573"/>
                      <a:pt x="1032" y="503"/>
                    </a:cubicBezTo>
                    <a:cubicBezTo>
                      <a:pt x="1032" y="447"/>
                      <a:pt x="1018" y="377"/>
                      <a:pt x="1004" y="322"/>
                    </a:cubicBezTo>
                    <a:cubicBezTo>
                      <a:pt x="977" y="224"/>
                      <a:pt x="935" y="140"/>
                      <a:pt x="851" y="71"/>
                    </a:cubicBezTo>
                    <a:cubicBezTo>
                      <a:pt x="809" y="29"/>
                      <a:pt x="739" y="1"/>
                      <a:pt x="670"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2699028" y="897981"/>
                <a:ext cx="139131" cy="170158"/>
              </a:xfrm>
              <a:custGeom>
                <a:avLst/>
                <a:gdLst/>
                <a:ahLst/>
                <a:cxnLst/>
                <a:rect l="l" t="t" r="r" b="b"/>
                <a:pathLst>
                  <a:path w="713" h="872" extrusionOk="0">
                    <a:moveTo>
                      <a:pt x="420" y="0"/>
                    </a:moveTo>
                    <a:cubicBezTo>
                      <a:pt x="301" y="0"/>
                      <a:pt x="176" y="31"/>
                      <a:pt x="71" y="101"/>
                    </a:cubicBezTo>
                    <a:cubicBezTo>
                      <a:pt x="85" y="171"/>
                      <a:pt x="113" y="241"/>
                      <a:pt x="154" y="310"/>
                    </a:cubicBezTo>
                    <a:cubicBezTo>
                      <a:pt x="210" y="255"/>
                      <a:pt x="294" y="227"/>
                      <a:pt x="364" y="227"/>
                    </a:cubicBezTo>
                    <a:cubicBezTo>
                      <a:pt x="405" y="241"/>
                      <a:pt x="405" y="283"/>
                      <a:pt x="378" y="310"/>
                    </a:cubicBezTo>
                    <a:cubicBezTo>
                      <a:pt x="336" y="338"/>
                      <a:pt x="294" y="352"/>
                      <a:pt x="238" y="352"/>
                    </a:cubicBezTo>
                    <a:cubicBezTo>
                      <a:pt x="238" y="394"/>
                      <a:pt x="238" y="450"/>
                      <a:pt x="238" y="492"/>
                    </a:cubicBezTo>
                    <a:cubicBezTo>
                      <a:pt x="364" y="492"/>
                      <a:pt x="433" y="520"/>
                      <a:pt x="447" y="575"/>
                    </a:cubicBezTo>
                    <a:cubicBezTo>
                      <a:pt x="447" y="633"/>
                      <a:pt x="414" y="664"/>
                      <a:pt x="357" y="664"/>
                    </a:cubicBezTo>
                    <a:cubicBezTo>
                      <a:pt x="331" y="664"/>
                      <a:pt x="301" y="658"/>
                      <a:pt x="266" y="645"/>
                    </a:cubicBezTo>
                    <a:cubicBezTo>
                      <a:pt x="210" y="617"/>
                      <a:pt x="168" y="575"/>
                      <a:pt x="140" y="520"/>
                    </a:cubicBezTo>
                    <a:cubicBezTo>
                      <a:pt x="85" y="548"/>
                      <a:pt x="43" y="603"/>
                      <a:pt x="1" y="659"/>
                    </a:cubicBezTo>
                    <a:cubicBezTo>
                      <a:pt x="85" y="771"/>
                      <a:pt x="196" y="841"/>
                      <a:pt x="336" y="868"/>
                    </a:cubicBezTo>
                    <a:cubicBezTo>
                      <a:pt x="350" y="871"/>
                      <a:pt x="365" y="872"/>
                      <a:pt x="380" y="872"/>
                    </a:cubicBezTo>
                    <a:cubicBezTo>
                      <a:pt x="452" y="872"/>
                      <a:pt x="529" y="845"/>
                      <a:pt x="587" y="799"/>
                    </a:cubicBezTo>
                    <a:cubicBezTo>
                      <a:pt x="684" y="729"/>
                      <a:pt x="712" y="603"/>
                      <a:pt x="670" y="492"/>
                    </a:cubicBezTo>
                    <a:cubicBezTo>
                      <a:pt x="643" y="450"/>
                      <a:pt x="601" y="422"/>
                      <a:pt x="559" y="394"/>
                    </a:cubicBezTo>
                    <a:cubicBezTo>
                      <a:pt x="615" y="352"/>
                      <a:pt x="657" y="310"/>
                      <a:pt x="684" y="241"/>
                    </a:cubicBezTo>
                    <a:cubicBezTo>
                      <a:pt x="698" y="115"/>
                      <a:pt x="629" y="31"/>
                      <a:pt x="489" y="4"/>
                    </a:cubicBezTo>
                    <a:cubicBezTo>
                      <a:pt x="467" y="1"/>
                      <a:pt x="444" y="0"/>
                      <a:pt x="420"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9"/>
            <p:cNvGrpSpPr/>
            <p:nvPr/>
          </p:nvGrpSpPr>
          <p:grpSpPr>
            <a:xfrm>
              <a:off x="273043" y="4353198"/>
              <a:ext cx="816838" cy="590283"/>
              <a:chOff x="273043" y="4353198"/>
              <a:chExt cx="816838" cy="590283"/>
            </a:xfrm>
          </p:grpSpPr>
          <p:sp>
            <p:nvSpPr>
              <p:cNvPr id="735" name="Google Shape;735;p9"/>
              <p:cNvSpPr/>
              <p:nvPr/>
            </p:nvSpPr>
            <p:spPr>
              <a:xfrm>
                <a:off x="273043" y="4486670"/>
                <a:ext cx="305191" cy="456811"/>
              </a:xfrm>
              <a:custGeom>
                <a:avLst/>
                <a:gdLst/>
                <a:ahLst/>
                <a:cxnLst/>
                <a:rect l="l" t="t" r="r" b="b"/>
                <a:pathLst>
                  <a:path w="1564" h="2341" extrusionOk="0">
                    <a:moveTo>
                      <a:pt x="1089" y="0"/>
                    </a:moveTo>
                    <a:cubicBezTo>
                      <a:pt x="1005" y="28"/>
                      <a:pt x="935" y="84"/>
                      <a:pt x="866" y="126"/>
                    </a:cubicBezTo>
                    <a:cubicBezTo>
                      <a:pt x="740" y="209"/>
                      <a:pt x="642" y="293"/>
                      <a:pt x="545" y="405"/>
                    </a:cubicBezTo>
                    <a:cubicBezTo>
                      <a:pt x="405" y="558"/>
                      <a:pt x="294" y="725"/>
                      <a:pt x="196" y="907"/>
                    </a:cubicBezTo>
                    <a:cubicBezTo>
                      <a:pt x="140" y="1032"/>
                      <a:pt x="84" y="1158"/>
                      <a:pt x="57" y="1297"/>
                    </a:cubicBezTo>
                    <a:cubicBezTo>
                      <a:pt x="1" y="1520"/>
                      <a:pt x="15" y="1744"/>
                      <a:pt x="98" y="1967"/>
                    </a:cubicBezTo>
                    <a:cubicBezTo>
                      <a:pt x="126" y="2037"/>
                      <a:pt x="168" y="2106"/>
                      <a:pt x="224" y="2162"/>
                    </a:cubicBezTo>
                    <a:cubicBezTo>
                      <a:pt x="266" y="2204"/>
                      <a:pt x="308" y="2232"/>
                      <a:pt x="363" y="2260"/>
                    </a:cubicBezTo>
                    <a:cubicBezTo>
                      <a:pt x="477" y="2311"/>
                      <a:pt x="599" y="2340"/>
                      <a:pt x="722" y="2340"/>
                    </a:cubicBezTo>
                    <a:cubicBezTo>
                      <a:pt x="765" y="2340"/>
                      <a:pt x="808" y="2337"/>
                      <a:pt x="852" y="2329"/>
                    </a:cubicBezTo>
                    <a:cubicBezTo>
                      <a:pt x="1005" y="2288"/>
                      <a:pt x="1145" y="2218"/>
                      <a:pt x="1256" y="2134"/>
                    </a:cubicBezTo>
                    <a:cubicBezTo>
                      <a:pt x="1382" y="2050"/>
                      <a:pt x="1479" y="1967"/>
                      <a:pt x="1563" y="1869"/>
                    </a:cubicBezTo>
                    <a:lnTo>
                      <a:pt x="1256" y="1395"/>
                    </a:lnTo>
                    <a:cubicBezTo>
                      <a:pt x="1242" y="1437"/>
                      <a:pt x="1228" y="1479"/>
                      <a:pt x="1200" y="1506"/>
                    </a:cubicBezTo>
                    <a:cubicBezTo>
                      <a:pt x="1131" y="1618"/>
                      <a:pt x="1019" y="1716"/>
                      <a:pt x="880" y="1758"/>
                    </a:cubicBezTo>
                    <a:lnTo>
                      <a:pt x="796" y="1758"/>
                    </a:lnTo>
                    <a:cubicBezTo>
                      <a:pt x="670" y="1716"/>
                      <a:pt x="615" y="1576"/>
                      <a:pt x="642" y="1367"/>
                    </a:cubicBezTo>
                    <a:cubicBezTo>
                      <a:pt x="684" y="1227"/>
                      <a:pt x="740" y="1116"/>
                      <a:pt x="838" y="1018"/>
                    </a:cubicBezTo>
                    <a:cubicBezTo>
                      <a:pt x="921" y="921"/>
                      <a:pt x="1047" y="851"/>
                      <a:pt x="1172" y="823"/>
                    </a:cubicBezTo>
                    <a:lnTo>
                      <a:pt x="1089" y="0"/>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539793" y="4353198"/>
                <a:ext cx="302459" cy="560818"/>
              </a:xfrm>
              <a:custGeom>
                <a:avLst/>
                <a:gdLst/>
                <a:ahLst/>
                <a:cxnLst/>
                <a:rect l="l" t="t" r="r" b="b"/>
                <a:pathLst>
                  <a:path w="1550" h="2874" extrusionOk="0">
                    <a:moveTo>
                      <a:pt x="1270" y="1"/>
                    </a:moveTo>
                    <a:cubicBezTo>
                      <a:pt x="1117" y="112"/>
                      <a:pt x="949" y="224"/>
                      <a:pt x="782" y="307"/>
                    </a:cubicBezTo>
                    <a:cubicBezTo>
                      <a:pt x="852" y="698"/>
                      <a:pt x="893" y="1005"/>
                      <a:pt x="921" y="1228"/>
                    </a:cubicBezTo>
                    <a:lnTo>
                      <a:pt x="796" y="1326"/>
                    </a:lnTo>
                    <a:lnTo>
                      <a:pt x="684" y="1409"/>
                    </a:lnTo>
                    <a:cubicBezTo>
                      <a:pt x="614" y="963"/>
                      <a:pt x="559" y="517"/>
                      <a:pt x="517" y="56"/>
                    </a:cubicBezTo>
                    <a:cubicBezTo>
                      <a:pt x="349" y="168"/>
                      <a:pt x="182" y="266"/>
                      <a:pt x="1" y="349"/>
                    </a:cubicBezTo>
                    <a:cubicBezTo>
                      <a:pt x="140" y="1144"/>
                      <a:pt x="266" y="1981"/>
                      <a:pt x="377" y="2874"/>
                    </a:cubicBezTo>
                    <a:lnTo>
                      <a:pt x="601" y="2734"/>
                    </a:lnTo>
                    <a:lnTo>
                      <a:pt x="838" y="2553"/>
                    </a:lnTo>
                    <a:cubicBezTo>
                      <a:pt x="782" y="2218"/>
                      <a:pt x="754" y="2023"/>
                      <a:pt x="754" y="1967"/>
                    </a:cubicBezTo>
                    <a:lnTo>
                      <a:pt x="991" y="1800"/>
                    </a:lnTo>
                    <a:cubicBezTo>
                      <a:pt x="1061" y="2302"/>
                      <a:pt x="1117" y="2637"/>
                      <a:pt x="1158" y="2832"/>
                    </a:cubicBezTo>
                    <a:cubicBezTo>
                      <a:pt x="1214" y="2776"/>
                      <a:pt x="1270" y="2721"/>
                      <a:pt x="1326" y="2665"/>
                    </a:cubicBezTo>
                    <a:cubicBezTo>
                      <a:pt x="1368" y="2623"/>
                      <a:pt x="1437" y="2567"/>
                      <a:pt x="1521" y="2497"/>
                    </a:cubicBezTo>
                    <a:lnTo>
                      <a:pt x="1549" y="2469"/>
                    </a:lnTo>
                    <a:cubicBezTo>
                      <a:pt x="1465" y="1981"/>
                      <a:pt x="1368" y="1158"/>
                      <a:pt x="1270"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909966" y="4701514"/>
                <a:ext cx="179914" cy="213087"/>
              </a:xfrm>
              <a:custGeom>
                <a:avLst/>
                <a:gdLst/>
                <a:ahLst/>
                <a:cxnLst/>
                <a:rect l="l" t="t" r="r" b="b"/>
                <a:pathLst>
                  <a:path w="922" h="1092" extrusionOk="0">
                    <a:moveTo>
                      <a:pt x="461" y="1"/>
                    </a:moveTo>
                    <a:cubicBezTo>
                      <a:pt x="280" y="29"/>
                      <a:pt x="126" y="113"/>
                      <a:pt x="1" y="238"/>
                    </a:cubicBezTo>
                    <a:cubicBezTo>
                      <a:pt x="29" y="322"/>
                      <a:pt x="84" y="405"/>
                      <a:pt x="154" y="461"/>
                    </a:cubicBezTo>
                    <a:cubicBezTo>
                      <a:pt x="252" y="364"/>
                      <a:pt x="322" y="308"/>
                      <a:pt x="377" y="308"/>
                    </a:cubicBezTo>
                    <a:cubicBezTo>
                      <a:pt x="433" y="308"/>
                      <a:pt x="447" y="364"/>
                      <a:pt x="419" y="405"/>
                    </a:cubicBezTo>
                    <a:cubicBezTo>
                      <a:pt x="377" y="447"/>
                      <a:pt x="336" y="489"/>
                      <a:pt x="280" y="503"/>
                    </a:cubicBezTo>
                    <a:cubicBezTo>
                      <a:pt x="280" y="559"/>
                      <a:pt x="294" y="615"/>
                      <a:pt x="322" y="657"/>
                    </a:cubicBezTo>
                    <a:cubicBezTo>
                      <a:pt x="366" y="648"/>
                      <a:pt x="406" y="643"/>
                      <a:pt x="441" y="643"/>
                    </a:cubicBezTo>
                    <a:cubicBezTo>
                      <a:pt x="516" y="643"/>
                      <a:pt x="568" y="665"/>
                      <a:pt x="587" y="712"/>
                    </a:cubicBezTo>
                    <a:cubicBezTo>
                      <a:pt x="598" y="802"/>
                      <a:pt x="555" y="846"/>
                      <a:pt x="467" y="846"/>
                    </a:cubicBezTo>
                    <a:cubicBezTo>
                      <a:pt x="444" y="846"/>
                      <a:pt x="419" y="843"/>
                      <a:pt x="391" y="838"/>
                    </a:cubicBezTo>
                    <a:cubicBezTo>
                      <a:pt x="308" y="824"/>
                      <a:pt x="238" y="782"/>
                      <a:pt x="196" y="726"/>
                    </a:cubicBezTo>
                    <a:cubicBezTo>
                      <a:pt x="140" y="782"/>
                      <a:pt x="98" y="866"/>
                      <a:pt x="70" y="936"/>
                    </a:cubicBezTo>
                    <a:cubicBezTo>
                      <a:pt x="183" y="1036"/>
                      <a:pt x="330" y="1091"/>
                      <a:pt x="480" y="1091"/>
                    </a:cubicBezTo>
                    <a:cubicBezTo>
                      <a:pt x="497" y="1091"/>
                      <a:pt x="514" y="1090"/>
                      <a:pt x="531" y="1089"/>
                    </a:cubicBezTo>
                    <a:cubicBezTo>
                      <a:pt x="642" y="1075"/>
                      <a:pt x="754" y="1019"/>
                      <a:pt x="824" y="936"/>
                    </a:cubicBezTo>
                    <a:cubicBezTo>
                      <a:pt x="921" y="824"/>
                      <a:pt x="921" y="657"/>
                      <a:pt x="824" y="545"/>
                    </a:cubicBezTo>
                    <a:cubicBezTo>
                      <a:pt x="768" y="503"/>
                      <a:pt x="712" y="475"/>
                      <a:pt x="642" y="447"/>
                    </a:cubicBezTo>
                    <a:cubicBezTo>
                      <a:pt x="712" y="392"/>
                      <a:pt x="754" y="322"/>
                      <a:pt x="754" y="238"/>
                    </a:cubicBezTo>
                    <a:cubicBezTo>
                      <a:pt x="740" y="71"/>
                      <a:pt x="642" y="1"/>
                      <a:pt x="461"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9"/>
            <p:cNvGrpSpPr/>
            <p:nvPr/>
          </p:nvGrpSpPr>
          <p:grpSpPr>
            <a:xfrm>
              <a:off x="4664984" y="4111478"/>
              <a:ext cx="1154423" cy="1687724"/>
              <a:chOff x="3970809" y="4111478"/>
              <a:chExt cx="1154423" cy="1687724"/>
            </a:xfrm>
          </p:grpSpPr>
          <p:sp>
            <p:nvSpPr>
              <p:cNvPr id="739" name="Google Shape;739;p9"/>
              <p:cNvSpPr/>
              <p:nvPr/>
            </p:nvSpPr>
            <p:spPr>
              <a:xfrm>
                <a:off x="4145066" y="4707616"/>
                <a:ext cx="275140" cy="242358"/>
              </a:xfrm>
              <a:custGeom>
                <a:avLst/>
                <a:gdLst/>
                <a:ahLst/>
                <a:cxnLst/>
                <a:rect l="l" t="t" r="r" b="b"/>
                <a:pathLst>
                  <a:path w="1410" h="1242" extrusionOk="0">
                    <a:moveTo>
                      <a:pt x="1409" y="1"/>
                    </a:moveTo>
                    <a:lnTo>
                      <a:pt x="1340" y="42"/>
                    </a:lnTo>
                    <a:cubicBezTo>
                      <a:pt x="1298" y="70"/>
                      <a:pt x="1228" y="112"/>
                      <a:pt x="1158" y="168"/>
                    </a:cubicBezTo>
                    <a:cubicBezTo>
                      <a:pt x="1019" y="279"/>
                      <a:pt x="838" y="433"/>
                      <a:pt x="670" y="586"/>
                    </a:cubicBezTo>
                    <a:cubicBezTo>
                      <a:pt x="489" y="740"/>
                      <a:pt x="321" y="907"/>
                      <a:pt x="196" y="1033"/>
                    </a:cubicBezTo>
                    <a:cubicBezTo>
                      <a:pt x="140" y="1089"/>
                      <a:pt x="84" y="1144"/>
                      <a:pt x="56" y="1186"/>
                    </a:cubicBezTo>
                    <a:lnTo>
                      <a:pt x="1" y="1242"/>
                    </a:lnTo>
                    <a:lnTo>
                      <a:pt x="70" y="1200"/>
                    </a:lnTo>
                    <a:cubicBezTo>
                      <a:pt x="112" y="1172"/>
                      <a:pt x="168" y="1130"/>
                      <a:pt x="238" y="1075"/>
                    </a:cubicBezTo>
                    <a:cubicBezTo>
                      <a:pt x="391" y="963"/>
                      <a:pt x="572" y="823"/>
                      <a:pt x="740" y="656"/>
                    </a:cubicBezTo>
                    <a:cubicBezTo>
                      <a:pt x="921" y="503"/>
                      <a:pt x="1089" y="349"/>
                      <a:pt x="1200" y="210"/>
                    </a:cubicBezTo>
                    <a:cubicBezTo>
                      <a:pt x="1270" y="154"/>
                      <a:pt x="1312" y="98"/>
                      <a:pt x="1354" y="56"/>
                    </a:cubicBezTo>
                    <a:cubicBezTo>
                      <a:pt x="1381" y="28"/>
                      <a:pt x="1409" y="1"/>
                      <a:pt x="1409"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4191313" y="4775718"/>
                <a:ext cx="207038" cy="185183"/>
              </a:xfrm>
              <a:custGeom>
                <a:avLst/>
                <a:gdLst/>
                <a:ahLst/>
                <a:cxnLst/>
                <a:rect l="l" t="t" r="r" b="b"/>
                <a:pathLst>
                  <a:path w="1061" h="949" extrusionOk="0">
                    <a:moveTo>
                      <a:pt x="1061" y="0"/>
                    </a:moveTo>
                    <a:cubicBezTo>
                      <a:pt x="991" y="28"/>
                      <a:pt x="935" y="70"/>
                      <a:pt x="866" y="126"/>
                    </a:cubicBezTo>
                    <a:cubicBezTo>
                      <a:pt x="768" y="196"/>
                      <a:pt x="628" y="307"/>
                      <a:pt x="489" y="433"/>
                    </a:cubicBezTo>
                    <a:cubicBezTo>
                      <a:pt x="363" y="544"/>
                      <a:pt x="238" y="670"/>
                      <a:pt x="140" y="767"/>
                    </a:cubicBezTo>
                    <a:cubicBezTo>
                      <a:pt x="57" y="865"/>
                      <a:pt x="1" y="949"/>
                      <a:pt x="1" y="949"/>
                    </a:cubicBezTo>
                    <a:cubicBezTo>
                      <a:pt x="1" y="949"/>
                      <a:pt x="84" y="893"/>
                      <a:pt x="182" y="823"/>
                    </a:cubicBezTo>
                    <a:cubicBezTo>
                      <a:pt x="294" y="740"/>
                      <a:pt x="433" y="628"/>
                      <a:pt x="559" y="516"/>
                    </a:cubicBezTo>
                    <a:cubicBezTo>
                      <a:pt x="698" y="391"/>
                      <a:pt x="824" y="279"/>
                      <a:pt x="907" y="168"/>
                    </a:cubicBezTo>
                    <a:cubicBezTo>
                      <a:pt x="1005" y="70"/>
                      <a:pt x="1061" y="0"/>
                      <a:pt x="1061"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4417280" y="4707616"/>
                <a:ext cx="275140" cy="242358"/>
              </a:xfrm>
              <a:custGeom>
                <a:avLst/>
                <a:gdLst/>
                <a:ahLst/>
                <a:cxnLst/>
                <a:rect l="l" t="t" r="r" b="b"/>
                <a:pathLst>
                  <a:path w="1410" h="1242" extrusionOk="0">
                    <a:moveTo>
                      <a:pt x="0" y="1"/>
                    </a:moveTo>
                    <a:lnTo>
                      <a:pt x="11" y="7"/>
                    </a:lnTo>
                    <a:lnTo>
                      <a:pt x="11" y="7"/>
                    </a:lnTo>
                    <a:cubicBezTo>
                      <a:pt x="8" y="5"/>
                      <a:pt x="4" y="2"/>
                      <a:pt x="0" y="1"/>
                    </a:cubicBezTo>
                    <a:close/>
                    <a:moveTo>
                      <a:pt x="11" y="7"/>
                    </a:moveTo>
                    <a:cubicBezTo>
                      <a:pt x="32" y="22"/>
                      <a:pt x="44" y="44"/>
                      <a:pt x="56" y="56"/>
                    </a:cubicBezTo>
                    <a:cubicBezTo>
                      <a:pt x="98" y="98"/>
                      <a:pt x="140" y="154"/>
                      <a:pt x="210" y="210"/>
                    </a:cubicBezTo>
                    <a:cubicBezTo>
                      <a:pt x="321" y="349"/>
                      <a:pt x="503" y="503"/>
                      <a:pt x="670" y="656"/>
                    </a:cubicBezTo>
                    <a:cubicBezTo>
                      <a:pt x="851" y="823"/>
                      <a:pt x="1033" y="963"/>
                      <a:pt x="1172" y="1075"/>
                    </a:cubicBezTo>
                    <a:cubicBezTo>
                      <a:pt x="1242" y="1130"/>
                      <a:pt x="1298" y="1172"/>
                      <a:pt x="1340" y="1200"/>
                    </a:cubicBezTo>
                    <a:lnTo>
                      <a:pt x="1409" y="1242"/>
                    </a:lnTo>
                    <a:lnTo>
                      <a:pt x="1353" y="1186"/>
                    </a:lnTo>
                    <a:cubicBezTo>
                      <a:pt x="1326" y="1144"/>
                      <a:pt x="1270" y="1089"/>
                      <a:pt x="1214" y="1033"/>
                    </a:cubicBezTo>
                    <a:cubicBezTo>
                      <a:pt x="1088" y="907"/>
                      <a:pt x="921" y="740"/>
                      <a:pt x="740" y="586"/>
                    </a:cubicBezTo>
                    <a:cubicBezTo>
                      <a:pt x="572" y="433"/>
                      <a:pt x="391" y="279"/>
                      <a:pt x="252" y="168"/>
                    </a:cubicBezTo>
                    <a:cubicBezTo>
                      <a:pt x="182" y="112"/>
                      <a:pt x="112" y="70"/>
                      <a:pt x="70" y="42"/>
                    </a:cubicBezTo>
                    <a:lnTo>
                      <a:pt x="11" y="7"/>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4417280" y="5317413"/>
                <a:ext cx="275140" cy="245090"/>
              </a:xfrm>
              <a:custGeom>
                <a:avLst/>
                <a:gdLst/>
                <a:ahLst/>
                <a:cxnLst/>
                <a:rect l="l" t="t" r="r" b="b"/>
                <a:pathLst>
                  <a:path w="1410" h="1256" extrusionOk="0">
                    <a:moveTo>
                      <a:pt x="1409" y="0"/>
                    </a:moveTo>
                    <a:lnTo>
                      <a:pt x="1340" y="42"/>
                    </a:lnTo>
                    <a:cubicBezTo>
                      <a:pt x="1298" y="84"/>
                      <a:pt x="1242" y="126"/>
                      <a:pt x="1172" y="167"/>
                    </a:cubicBezTo>
                    <a:cubicBezTo>
                      <a:pt x="1019" y="279"/>
                      <a:pt x="851" y="432"/>
                      <a:pt x="670" y="586"/>
                    </a:cubicBezTo>
                    <a:cubicBezTo>
                      <a:pt x="503" y="739"/>
                      <a:pt x="321" y="907"/>
                      <a:pt x="210" y="1032"/>
                    </a:cubicBezTo>
                    <a:cubicBezTo>
                      <a:pt x="140" y="1102"/>
                      <a:pt x="98" y="1144"/>
                      <a:pt x="56" y="1186"/>
                    </a:cubicBezTo>
                    <a:cubicBezTo>
                      <a:pt x="28" y="1227"/>
                      <a:pt x="0" y="1255"/>
                      <a:pt x="0" y="1255"/>
                    </a:cubicBezTo>
                    <a:lnTo>
                      <a:pt x="70" y="1200"/>
                    </a:lnTo>
                    <a:cubicBezTo>
                      <a:pt x="112" y="1172"/>
                      <a:pt x="182" y="1130"/>
                      <a:pt x="252" y="1074"/>
                    </a:cubicBezTo>
                    <a:cubicBezTo>
                      <a:pt x="391" y="976"/>
                      <a:pt x="572" y="823"/>
                      <a:pt x="740" y="670"/>
                    </a:cubicBezTo>
                    <a:cubicBezTo>
                      <a:pt x="921" y="502"/>
                      <a:pt x="1088" y="349"/>
                      <a:pt x="1214" y="223"/>
                    </a:cubicBezTo>
                    <a:cubicBezTo>
                      <a:pt x="1270" y="153"/>
                      <a:pt x="1326" y="98"/>
                      <a:pt x="1353" y="56"/>
                    </a:cubicBezTo>
                    <a:lnTo>
                      <a:pt x="1409" y="0"/>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4145066" y="5317413"/>
                <a:ext cx="275140" cy="245090"/>
              </a:xfrm>
              <a:custGeom>
                <a:avLst/>
                <a:gdLst/>
                <a:ahLst/>
                <a:cxnLst/>
                <a:rect l="l" t="t" r="r" b="b"/>
                <a:pathLst>
                  <a:path w="1410" h="1256" extrusionOk="0">
                    <a:moveTo>
                      <a:pt x="1" y="0"/>
                    </a:moveTo>
                    <a:lnTo>
                      <a:pt x="56" y="56"/>
                    </a:lnTo>
                    <a:cubicBezTo>
                      <a:pt x="84" y="98"/>
                      <a:pt x="140" y="153"/>
                      <a:pt x="196" y="223"/>
                    </a:cubicBezTo>
                    <a:cubicBezTo>
                      <a:pt x="321" y="349"/>
                      <a:pt x="489" y="502"/>
                      <a:pt x="670" y="670"/>
                    </a:cubicBezTo>
                    <a:cubicBezTo>
                      <a:pt x="838" y="823"/>
                      <a:pt x="1019" y="976"/>
                      <a:pt x="1158" y="1074"/>
                    </a:cubicBezTo>
                    <a:cubicBezTo>
                      <a:pt x="1242" y="1130"/>
                      <a:pt x="1298" y="1172"/>
                      <a:pt x="1340" y="1200"/>
                    </a:cubicBezTo>
                    <a:lnTo>
                      <a:pt x="1409" y="1255"/>
                    </a:lnTo>
                    <a:lnTo>
                      <a:pt x="1354" y="1186"/>
                    </a:lnTo>
                    <a:cubicBezTo>
                      <a:pt x="1312" y="1158"/>
                      <a:pt x="1270" y="1102"/>
                      <a:pt x="1200" y="1032"/>
                    </a:cubicBezTo>
                    <a:cubicBezTo>
                      <a:pt x="1089" y="907"/>
                      <a:pt x="921" y="739"/>
                      <a:pt x="740" y="586"/>
                    </a:cubicBezTo>
                    <a:cubicBezTo>
                      <a:pt x="559" y="432"/>
                      <a:pt x="377" y="279"/>
                      <a:pt x="238" y="167"/>
                    </a:cubicBezTo>
                    <a:cubicBezTo>
                      <a:pt x="168" y="126"/>
                      <a:pt x="112" y="84"/>
                      <a:pt x="70" y="42"/>
                    </a:cubicBezTo>
                    <a:lnTo>
                      <a:pt x="1" y="0"/>
                    </a:ln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4202241" y="5317413"/>
                <a:ext cx="196111" cy="174256"/>
              </a:xfrm>
              <a:custGeom>
                <a:avLst/>
                <a:gdLst/>
                <a:ahLst/>
                <a:cxnLst/>
                <a:rect l="l" t="t" r="r" b="b"/>
                <a:pathLst>
                  <a:path w="1005" h="893" extrusionOk="0">
                    <a:moveTo>
                      <a:pt x="1" y="0"/>
                    </a:moveTo>
                    <a:lnTo>
                      <a:pt x="1" y="0"/>
                    </a:lnTo>
                    <a:cubicBezTo>
                      <a:pt x="42" y="56"/>
                      <a:pt x="84" y="112"/>
                      <a:pt x="140" y="167"/>
                    </a:cubicBezTo>
                    <a:cubicBezTo>
                      <a:pt x="224" y="265"/>
                      <a:pt x="349" y="377"/>
                      <a:pt x="461" y="488"/>
                    </a:cubicBezTo>
                    <a:cubicBezTo>
                      <a:pt x="586" y="586"/>
                      <a:pt x="698" y="683"/>
                      <a:pt x="823" y="781"/>
                    </a:cubicBezTo>
                    <a:cubicBezTo>
                      <a:pt x="879" y="823"/>
                      <a:pt x="935" y="865"/>
                      <a:pt x="1005" y="893"/>
                    </a:cubicBezTo>
                    <a:cubicBezTo>
                      <a:pt x="1005" y="893"/>
                      <a:pt x="949" y="823"/>
                      <a:pt x="865" y="739"/>
                    </a:cubicBezTo>
                    <a:cubicBezTo>
                      <a:pt x="782" y="642"/>
                      <a:pt x="656" y="530"/>
                      <a:pt x="531" y="418"/>
                    </a:cubicBezTo>
                    <a:cubicBezTo>
                      <a:pt x="405" y="293"/>
                      <a:pt x="279" y="195"/>
                      <a:pt x="182" y="126"/>
                    </a:cubicBezTo>
                    <a:cubicBezTo>
                      <a:pt x="84" y="56"/>
                      <a:pt x="1" y="0"/>
                      <a:pt x="1"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4681299" y="4949779"/>
                <a:ext cx="22050" cy="367634"/>
              </a:xfrm>
              <a:custGeom>
                <a:avLst/>
                <a:gdLst/>
                <a:ahLst/>
                <a:cxnLst/>
                <a:rect l="l" t="t" r="r" b="b"/>
                <a:pathLst>
                  <a:path w="113" h="1884" extrusionOk="0">
                    <a:moveTo>
                      <a:pt x="28" y="1"/>
                    </a:moveTo>
                    <a:cubicBezTo>
                      <a:pt x="28" y="1"/>
                      <a:pt x="28" y="29"/>
                      <a:pt x="28" y="85"/>
                    </a:cubicBezTo>
                    <a:cubicBezTo>
                      <a:pt x="28" y="140"/>
                      <a:pt x="14" y="210"/>
                      <a:pt x="14" y="294"/>
                    </a:cubicBezTo>
                    <a:cubicBezTo>
                      <a:pt x="0" y="475"/>
                      <a:pt x="0" y="712"/>
                      <a:pt x="0" y="949"/>
                    </a:cubicBezTo>
                    <a:cubicBezTo>
                      <a:pt x="14" y="1173"/>
                      <a:pt x="28" y="1410"/>
                      <a:pt x="42" y="1591"/>
                    </a:cubicBezTo>
                    <a:cubicBezTo>
                      <a:pt x="42" y="1675"/>
                      <a:pt x="56" y="1745"/>
                      <a:pt x="56" y="1800"/>
                    </a:cubicBezTo>
                    <a:cubicBezTo>
                      <a:pt x="70" y="1856"/>
                      <a:pt x="70" y="1884"/>
                      <a:pt x="70" y="1884"/>
                    </a:cubicBezTo>
                    <a:cubicBezTo>
                      <a:pt x="70" y="1884"/>
                      <a:pt x="70" y="1856"/>
                      <a:pt x="70" y="1800"/>
                    </a:cubicBezTo>
                    <a:cubicBezTo>
                      <a:pt x="84" y="1745"/>
                      <a:pt x="98" y="1675"/>
                      <a:pt x="98" y="1591"/>
                    </a:cubicBezTo>
                    <a:cubicBezTo>
                      <a:pt x="98" y="1410"/>
                      <a:pt x="112" y="1173"/>
                      <a:pt x="98" y="936"/>
                    </a:cubicBezTo>
                    <a:cubicBezTo>
                      <a:pt x="98" y="712"/>
                      <a:pt x="84" y="475"/>
                      <a:pt x="70" y="294"/>
                    </a:cubicBezTo>
                    <a:cubicBezTo>
                      <a:pt x="56" y="210"/>
                      <a:pt x="56" y="140"/>
                      <a:pt x="42" y="85"/>
                    </a:cubicBezTo>
                    <a:cubicBezTo>
                      <a:pt x="28" y="29"/>
                      <a:pt x="28" y="1"/>
                      <a:pt x="28"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4651443" y="5015149"/>
                <a:ext cx="21855" cy="237089"/>
              </a:xfrm>
              <a:custGeom>
                <a:avLst/>
                <a:gdLst/>
                <a:ahLst/>
                <a:cxnLst/>
                <a:rect l="l" t="t" r="r" b="b"/>
                <a:pathLst>
                  <a:path w="112" h="1215" extrusionOk="0">
                    <a:moveTo>
                      <a:pt x="42" y="1"/>
                    </a:moveTo>
                    <a:cubicBezTo>
                      <a:pt x="28" y="57"/>
                      <a:pt x="28" y="126"/>
                      <a:pt x="14" y="196"/>
                    </a:cubicBezTo>
                    <a:cubicBezTo>
                      <a:pt x="0" y="335"/>
                      <a:pt x="0" y="475"/>
                      <a:pt x="0" y="614"/>
                    </a:cubicBezTo>
                    <a:cubicBezTo>
                      <a:pt x="14" y="768"/>
                      <a:pt x="14" y="921"/>
                      <a:pt x="28" y="1033"/>
                    </a:cubicBezTo>
                    <a:cubicBezTo>
                      <a:pt x="42" y="1089"/>
                      <a:pt x="56" y="1158"/>
                      <a:pt x="70" y="1214"/>
                    </a:cubicBezTo>
                    <a:cubicBezTo>
                      <a:pt x="84" y="1158"/>
                      <a:pt x="84" y="1089"/>
                      <a:pt x="98" y="1033"/>
                    </a:cubicBezTo>
                    <a:cubicBezTo>
                      <a:pt x="112" y="921"/>
                      <a:pt x="112" y="768"/>
                      <a:pt x="112" y="614"/>
                    </a:cubicBezTo>
                    <a:cubicBezTo>
                      <a:pt x="112" y="461"/>
                      <a:pt x="98" y="322"/>
                      <a:pt x="70" y="196"/>
                    </a:cubicBezTo>
                    <a:cubicBezTo>
                      <a:pt x="70" y="126"/>
                      <a:pt x="56" y="57"/>
                      <a:pt x="42"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
              <p:cNvSpPr/>
              <p:nvPr/>
            </p:nvSpPr>
            <p:spPr>
              <a:xfrm>
                <a:off x="4406353" y="4449062"/>
                <a:ext cx="22050" cy="236894"/>
              </a:xfrm>
              <a:custGeom>
                <a:avLst/>
                <a:gdLst/>
                <a:ahLst/>
                <a:cxnLst/>
                <a:rect l="l" t="t" r="r" b="b"/>
                <a:pathLst>
                  <a:path w="113" h="1214" extrusionOk="0">
                    <a:moveTo>
                      <a:pt x="56" y="0"/>
                    </a:moveTo>
                    <a:cubicBezTo>
                      <a:pt x="43" y="56"/>
                      <a:pt x="29" y="126"/>
                      <a:pt x="29" y="182"/>
                    </a:cubicBezTo>
                    <a:cubicBezTo>
                      <a:pt x="15" y="321"/>
                      <a:pt x="1" y="461"/>
                      <a:pt x="15" y="614"/>
                    </a:cubicBezTo>
                    <a:cubicBezTo>
                      <a:pt x="15" y="754"/>
                      <a:pt x="29" y="893"/>
                      <a:pt x="43" y="1033"/>
                    </a:cubicBezTo>
                    <a:cubicBezTo>
                      <a:pt x="56" y="1144"/>
                      <a:pt x="70" y="1214"/>
                      <a:pt x="70" y="1214"/>
                    </a:cubicBezTo>
                    <a:cubicBezTo>
                      <a:pt x="84" y="1158"/>
                      <a:pt x="98" y="1088"/>
                      <a:pt x="98" y="1033"/>
                    </a:cubicBezTo>
                    <a:cubicBezTo>
                      <a:pt x="112" y="879"/>
                      <a:pt x="112" y="740"/>
                      <a:pt x="112" y="600"/>
                    </a:cubicBezTo>
                    <a:cubicBezTo>
                      <a:pt x="112" y="461"/>
                      <a:pt x="98" y="321"/>
                      <a:pt x="84" y="182"/>
                    </a:cubicBezTo>
                    <a:cubicBezTo>
                      <a:pt x="70" y="126"/>
                      <a:pt x="70" y="56"/>
                      <a:pt x="56"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4403621" y="5562308"/>
                <a:ext cx="19318" cy="236894"/>
              </a:xfrm>
              <a:custGeom>
                <a:avLst/>
                <a:gdLst/>
                <a:ahLst/>
                <a:cxnLst/>
                <a:rect l="l" t="t" r="r" b="b"/>
                <a:pathLst>
                  <a:path w="99" h="1214" extrusionOk="0">
                    <a:moveTo>
                      <a:pt x="43" y="0"/>
                    </a:moveTo>
                    <a:cubicBezTo>
                      <a:pt x="29" y="56"/>
                      <a:pt x="15" y="126"/>
                      <a:pt x="15" y="182"/>
                    </a:cubicBezTo>
                    <a:cubicBezTo>
                      <a:pt x="1" y="321"/>
                      <a:pt x="1" y="461"/>
                      <a:pt x="1" y="600"/>
                    </a:cubicBezTo>
                    <a:cubicBezTo>
                      <a:pt x="1" y="754"/>
                      <a:pt x="15" y="907"/>
                      <a:pt x="29" y="1033"/>
                    </a:cubicBezTo>
                    <a:cubicBezTo>
                      <a:pt x="43" y="1144"/>
                      <a:pt x="70" y="1214"/>
                      <a:pt x="70" y="1214"/>
                    </a:cubicBezTo>
                    <a:cubicBezTo>
                      <a:pt x="70" y="1158"/>
                      <a:pt x="84" y="1088"/>
                      <a:pt x="98" y="1019"/>
                    </a:cubicBezTo>
                    <a:cubicBezTo>
                      <a:pt x="98" y="907"/>
                      <a:pt x="98" y="754"/>
                      <a:pt x="98" y="600"/>
                    </a:cubicBezTo>
                    <a:cubicBezTo>
                      <a:pt x="98" y="461"/>
                      <a:pt x="98" y="321"/>
                      <a:pt x="70" y="182"/>
                    </a:cubicBezTo>
                    <a:cubicBezTo>
                      <a:pt x="70" y="126"/>
                      <a:pt x="57" y="56"/>
                      <a:pt x="43"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4697691" y="4775718"/>
                <a:ext cx="166255" cy="171524"/>
              </a:xfrm>
              <a:custGeom>
                <a:avLst/>
                <a:gdLst/>
                <a:ahLst/>
                <a:cxnLst/>
                <a:rect l="l" t="t" r="r" b="b"/>
                <a:pathLst>
                  <a:path w="852" h="879" extrusionOk="0">
                    <a:moveTo>
                      <a:pt x="851" y="0"/>
                    </a:moveTo>
                    <a:lnTo>
                      <a:pt x="851" y="0"/>
                    </a:lnTo>
                    <a:cubicBezTo>
                      <a:pt x="795" y="42"/>
                      <a:pt x="739" y="84"/>
                      <a:pt x="698" y="126"/>
                    </a:cubicBezTo>
                    <a:cubicBezTo>
                      <a:pt x="586" y="209"/>
                      <a:pt x="488" y="307"/>
                      <a:pt x="391" y="405"/>
                    </a:cubicBezTo>
                    <a:cubicBezTo>
                      <a:pt x="293" y="502"/>
                      <a:pt x="195" y="614"/>
                      <a:pt x="112" y="726"/>
                    </a:cubicBezTo>
                    <a:cubicBezTo>
                      <a:pt x="70" y="781"/>
                      <a:pt x="42" y="823"/>
                      <a:pt x="0" y="879"/>
                    </a:cubicBezTo>
                    <a:cubicBezTo>
                      <a:pt x="0" y="879"/>
                      <a:pt x="70" y="837"/>
                      <a:pt x="154" y="767"/>
                    </a:cubicBezTo>
                    <a:cubicBezTo>
                      <a:pt x="265" y="684"/>
                      <a:pt x="363" y="586"/>
                      <a:pt x="460" y="474"/>
                    </a:cubicBezTo>
                    <a:cubicBezTo>
                      <a:pt x="558" y="377"/>
                      <a:pt x="656" y="265"/>
                      <a:pt x="739" y="154"/>
                    </a:cubicBezTo>
                    <a:cubicBezTo>
                      <a:pt x="781" y="112"/>
                      <a:pt x="809" y="56"/>
                      <a:pt x="851"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4694959" y="5314681"/>
                <a:ext cx="171524" cy="166060"/>
              </a:xfrm>
              <a:custGeom>
                <a:avLst/>
                <a:gdLst/>
                <a:ahLst/>
                <a:cxnLst/>
                <a:rect l="l" t="t" r="r" b="b"/>
                <a:pathLst>
                  <a:path w="879" h="851" extrusionOk="0">
                    <a:moveTo>
                      <a:pt x="0" y="0"/>
                    </a:moveTo>
                    <a:cubicBezTo>
                      <a:pt x="0" y="0"/>
                      <a:pt x="42" y="70"/>
                      <a:pt x="112" y="153"/>
                    </a:cubicBezTo>
                    <a:cubicBezTo>
                      <a:pt x="195" y="251"/>
                      <a:pt x="293" y="363"/>
                      <a:pt x="405" y="460"/>
                    </a:cubicBezTo>
                    <a:cubicBezTo>
                      <a:pt x="516" y="558"/>
                      <a:pt x="628" y="670"/>
                      <a:pt x="726" y="739"/>
                    </a:cubicBezTo>
                    <a:cubicBezTo>
                      <a:pt x="767" y="781"/>
                      <a:pt x="823" y="809"/>
                      <a:pt x="879" y="851"/>
                    </a:cubicBezTo>
                    <a:cubicBezTo>
                      <a:pt x="837" y="795"/>
                      <a:pt x="809" y="739"/>
                      <a:pt x="767" y="697"/>
                    </a:cubicBezTo>
                    <a:cubicBezTo>
                      <a:pt x="670" y="586"/>
                      <a:pt x="572" y="488"/>
                      <a:pt x="474" y="391"/>
                    </a:cubicBezTo>
                    <a:cubicBezTo>
                      <a:pt x="377" y="293"/>
                      <a:pt x="265" y="195"/>
                      <a:pt x="154" y="112"/>
                    </a:cubicBezTo>
                    <a:cubicBezTo>
                      <a:pt x="70" y="42"/>
                      <a:pt x="0" y="0"/>
                      <a:pt x="0"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9"/>
              <p:cNvSpPr/>
              <p:nvPr/>
            </p:nvSpPr>
            <p:spPr>
              <a:xfrm>
                <a:off x="3973541" y="5314681"/>
                <a:ext cx="166255" cy="171524"/>
              </a:xfrm>
              <a:custGeom>
                <a:avLst/>
                <a:gdLst/>
                <a:ahLst/>
                <a:cxnLst/>
                <a:rect l="l" t="t" r="r" b="b"/>
                <a:pathLst>
                  <a:path w="852" h="879" extrusionOk="0">
                    <a:moveTo>
                      <a:pt x="852" y="0"/>
                    </a:moveTo>
                    <a:cubicBezTo>
                      <a:pt x="852" y="0"/>
                      <a:pt x="782" y="42"/>
                      <a:pt x="698" y="112"/>
                    </a:cubicBezTo>
                    <a:cubicBezTo>
                      <a:pt x="587" y="209"/>
                      <a:pt x="475" y="307"/>
                      <a:pt x="391" y="405"/>
                    </a:cubicBezTo>
                    <a:cubicBezTo>
                      <a:pt x="294" y="502"/>
                      <a:pt x="196" y="614"/>
                      <a:pt x="112" y="725"/>
                    </a:cubicBezTo>
                    <a:cubicBezTo>
                      <a:pt x="43" y="809"/>
                      <a:pt x="1" y="879"/>
                      <a:pt x="1" y="879"/>
                    </a:cubicBezTo>
                    <a:cubicBezTo>
                      <a:pt x="57" y="837"/>
                      <a:pt x="98" y="809"/>
                      <a:pt x="154" y="767"/>
                    </a:cubicBezTo>
                    <a:cubicBezTo>
                      <a:pt x="266" y="670"/>
                      <a:pt x="363" y="572"/>
                      <a:pt x="461" y="474"/>
                    </a:cubicBezTo>
                    <a:cubicBezTo>
                      <a:pt x="559" y="363"/>
                      <a:pt x="670" y="251"/>
                      <a:pt x="740" y="153"/>
                    </a:cubicBezTo>
                    <a:cubicBezTo>
                      <a:pt x="768" y="112"/>
                      <a:pt x="810" y="56"/>
                      <a:pt x="852"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9"/>
              <p:cNvSpPr/>
              <p:nvPr/>
            </p:nvSpPr>
            <p:spPr>
              <a:xfrm>
                <a:off x="3970809" y="4781182"/>
                <a:ext cx="171719" cy="166060"/>
              </a:xfrm>
              <a:custGeom>
                <a:avLst/>
                <a:gdLst/>
                <a:ahLst/>
                <a:cxnLst/>
                <a:rect l="l" t="t" r="r" b="b"/>
                <a:pathLst>
                  <a:path w="880" h="851" extrusionOk="0">
                    <a:moveTo>
                      <a:pt x="1" y="0"/>
                    </a:moveTo>
                    <a:lnTo>
                      <a:pt x="1" y="0"/>
                    </a:lnTo>
                    <a:cubicBezTo>
                      <a:pt x="29" y="56"/>
                      <a:pt x="71" y="112"/>
                      <a:pt x="112" y="154"/>
                    </a:cubicBezTo>
                    <a:cubicBezTo>
                      <a:pt x="196" y="265"/>
                      <a:pt x="294" y="363"/>
                      <a:pt x="405" y="460"/>
                    </a:cubicBezTo>
                    <a:cubicBezTo>
                      <a:pt x="503" y="558"/>
                      <a:pt x="601" y="656"/>
                      <a:pt x="712" y="739"/>
                    </a:cubicBezTo>
                    <a:cubicBezTo>
                      <a:pt x="768" y="781"/>
                      <a:pt x="824" y="809"/>
                      <a:pt x="880" y="851"/>
                    </a:cubicBezTo>
                    <a:cubicBezTo>
                      <a:pt x="880" y="851"/>
                      <a:pt x="838" y="781"/>
                      <a:pt x="754" y="698"/>
                    </a:cubicBezTo>
                    <a:cubicBezTo>
                      <a:pt x="670" y="586"/>
                      <a:pt x="573" y="488"/>
                      <a:pt x="475" y="391"/>
                    </a:cubicBezTo>
                    <a:cubicBezTo>
                      <a:pt x="364" y="293"/>
                      <a:pt x="252" y="181"/>
                      <a:pt x="154" y="112"/>
                    </a:cubicBezTo>
                    <a:cubicBezTo>
                      <a:pt x="57" y="42"/>
                      <a:pt x="1" y="0"/>
                      <a:pt x="1"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4136870" y="4949779"/>
                <a:ext cx="22050" cy="367634"/>
              </a:xfrm>
              <a:custGeom>
                <a:avLst/>
                <a:gdLst/>
                <a:ahLst/>
                <a:cxnLst/>
                <a:rect l="l" t="t" r="r" b="b"/>
                <a:pathLst>
                  <a:path w="113" h="1884" extrusionOk="0">
                    <a:moveTo>
                      <a:pt x="43" y="1"/>
                    </a:moveTo>
                    <a:cubicBezTo>
                      <a:pt x="43" y="1"/>
                      <a:pt x="43" y="29"/>
                      <a:pt x="29" y="85"/>
                    </a:cubicBezTo>
                    <a:cubicBezTo>
                      <a:pt x="29" y="140"/>
                      <a:pt x="15" y="210"/>
                      <a:pt x="15" y="294"/>
                    </a:cubicBezTo>
                    <a:cubicBezTo>
                      <a:pt x="15" y="475"/>
                      <a:pt x="1" y="712"/>
                      <a:pt x="15" y="949"/>
                    </a:cubicBezTo>
                    <a:cubicBezTo>
                      <a:pt x="15" y="1173"/>
                      <a:pt x="29" y="1410"/>
                      <a:pt x="43" y="1591"/>
                    </a:cubicBezTo>
                    <a:cubicBezTo>
                      <a:pt x="57" y="1675"/>
                      <a:pt x="57" y="1745"/>
                      <a:pt x="70" y="1800"/>
                    </a:cubicBezTo>
                    <a:cubicBezTo>
                      <a:pt x="84" y="1856"/>
                      <a:pt x="84" y="1884"/>
                      <a:pt x="84" y="1884"/>
                    </a:cubicBezTo>
                    <a:cubicBezTo>
                      <a:pt x="84" y="1884"/>
                      <a:pt x="84" y="1856"/>
                      <a:pt x="84" y="1800"/>
                    </a:cubicBezTo>
                    <a:cubicBezTo>
                      <a:pt x="98" y="1745"/>
                      <a:pt x="98" y="1675"/>
                      <a:pt x="98" y="1591"/>
                    </a:cubicBezTo>
                    <a:cubicBezTo>
                      <a:pt x="112" y="1410"/>
                      <a:pt x="112" y="1173"/>
                      <a:pt x="112" y="936"/>
                    </a:cubicBezTo>
                    <a:cubicBezTo>
                      <a:pt x="112" y="712"/>
                      <a:pt x="98" y="475"/>
                      <a:pt x="84" y="294"/>
                    </a:cubicBezTo>
                    <a:cubicBezTo>
                      <a:pt x="70" y="210"/>
                      <a:pt x="70" y="140"/>
                      <a:pt x="57" y="85"/>
                    </a:cubicBezTo>
                    <a:cubicBezTo>
                      <a:pt x="43" y="29"/>
                      <a:pt x="43" y="1"/>
                      <a:pt x="43"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4267611" y="4211192"/>
                <a:ext cx="158059" cy="175426"/>
              </a:xfrm>
              <a:custGeom>
                <a:avLst/>
                <a:gdLst/>
                <a:ahLst/>
                <a:cxnLst/>
                <a:rect l="l" t="t" r="r" b="b"/>
                <a:pathLst>
                  <a:path w="810" h="899" extrusionOk="0">
                    <a:moveTo>
                      <a:pt x="516" y="285"/>
                    </a:moveTo>
                    <a:cubicBezTo>
                      <a:pt x="544" y="299"/>
                      <a:pt x="572" y="327"/>
                      <a:pt x="586" y="369"/>
                    </a:cubicBezTo>
                    <a:cubicBezTo>
                      <a:pt x="572" y="438"/>
                      <a:pt x="544" y="508"/>
                      <a:pt x="488" y="564"/>
                    </a:cubicBezTo>
                    <a:cubicBezTo>
                      <a:pt x="447" y="606"/>
                      <a:pt x="391" y="634"/>
                      <a:pt x="335" y="648"/>
                    </a:cubicBezTo>
                    <a:cubicBezTo>
                      <a:pt x="265" y="648"/>
                      <a:pt x="237" y="620"/>
                      <a:pt x="237" y="550"/>
                    </a:cubicBezTo>
                    <a:cubicBezTo>
                      <a:pt x="265" y="424"/>
                      <a:pt x="377" y="313"/>
                      <a:pt x="516" y="285"/>
                    </a:cubicBezTo>
                    <a:close/>
                    <a:moveTo>
                      <a:pt x="514" y="0"/>
                    </a:moveTo>
                    <a:cubicBezTo>
                      <a:pt x="469" y="0"/>
                      <a:pt x="426" y="10"/>
                      <a:pt x="377" y="20"/>
                    </a:cubicBezTo>
                    <a:cubicBezTo>
                      <a:pt x="307" y="62"/>
                      <a:pt x="251" y="104"/>
                      <a:pt x="196" y="159"/>
                    </a:cubicBezTo>
                    <a:cubicBezTo>
                      <a:pt x="168" y="187"/>
                      <a:pt x="154" y="201"/>
                      <a:pt x="126" y="229"/>
                    </a:cubicBezTo>
                    <a:cubicBezTo>
                      <a:pt x="98" y="285"/>
                      <a:pt x="70" y="327"/>
                      <a:pt x="56" y="382"/>
                    </a:cubicBezTo>
                    <a:cubicBezTo>
                      <a:pt x="14" y="452"/>
                      <a:pt x="0" y="522"/>
                      <a:pt x="0" y="606"/>
                    </a:cubicBezTo>
                    <a:cubicBezTo>
                      <a:pt x="0" y="661"/>
                      <a:pt x="14" y="731"/>
                      <a:pt x="42" y="773"/>
                    </a:cubicBezTo>
                    <a:cubicBezTo>
                      <a:pt x="84" y="843"/>
                      <a:pt x="140" y="885"/>
                      <a:pt x="223" y="899"/>
                    </a:cubicBezTo>
                    <a:cubicBezTo>
                      <a:pt x="279" y="899"/>
                      <a:pt x="335" y="885"/>
                      <a:pt x="377" y="857"/>
                    </a:cubicBezTo>
                    <a:cubicBezTo>
                      <a:pt x="447" y="829"/>
                      <a:pt x="516" y="801"/>
                      <a:pt x="572" y="759"/>
                    </a:cubicBezTo>
                    <a:cubicBezTo>
                      <a:pt x="656" y="703"/>
                      <a:pt x="712" y="634"/>
                      <a:pt x="767" y="550"/>
                    </a:cubicBezTo>
                    <a:cubicBezTo>
                      <a:pt x="795" y="508"/>
                      <a:pt x="809" y="466"/>
                      <a:pt x="809" y="410"/>
                    </a:cubicBezTo>
                    <a:cubicBezTo>
                      <a:pt x="809" y="369"/>
                      <a:pt x="809" y="313"/>
                      <a:pt x="809" y="271"/>
                    </a:cubicBezTo>
                    <a:cubicBezTo>
                      <a:pt x="795" y="201"/>
                      <a:pt x="754" y="131"/>
                      <a:pt x="712" y="62"/>
                    </a:cubicBezTo>
                    <a:cubicBezTo>
                      <a:pt x="670" y="34"/>
                      <a:pt x="614" y="6"/>
                      <a:pt x="572" y="6"/>
                    </a:cubicBezTo>
                    <a:cubicBezTo>
                      <a:pt x="552" y="2"/>
                      <a:pt x="533" y="0"/>
                      <a:pt x="514"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4436404" y="4111478"/>
                <a:ext cx="171524" cy="318655"/>
              </a:xfrm>
              <a:custGeom>
                <a:avLst/>
                <a:gdLst/>
                <a:ahLst/>
                <a:cxnLst/>
                <a:rect l="l" t="t" r="r" b="b"/>
                <a:pathLst>
                  <a:path w="879" h="1633" extrusionOk="0">
                    <a:moveTo>
                      <a:pt x="446" y="1"/>
                    </a:moveTo>
                    <a:lnTo>
                      <a:pt x="446" y="1"/>
                    </a:lnTo>
                    <a:cubicBezTo>
                      <a:pt x="335" y="43"/>
                      <a:pt x="223" y="71"/>
                      <a:pt x="112" y="98"/>
                    </a:cubicBezTo>
                    <a:cubicBezTo>
                      <a:pt x="98" y="559"/>
                      <a:pt x="56" y="1047"/>
                      <a:pt x="0" y="1563"/>
                    </a:cubicBezTo>
                    <a:lnTo>
                      <a:pt x="140" y="1507"/>
                    </a:lnTo>
                    <a:lnTo>
                      <a:pt x="293" y="1451"/>
                    </a:lnTo>
                    <a:cubicBezTo>
                      <a:pt x="307" y="1242"/>
                      <a:pt x="321" y="1131"/>
                      <a:pt x="321" y="1103"/>
                    </a:cubicBezTo>
                    <a:lnTo>
                      <a:pt x="488" y="1033"/>
                    </a:lnTo>
                    <a:lnTo>
                      <a:pt x="488" y="1033"/>
                    </a:lnTo>
                    <a:cubicBezTo>
                      <a:pt x="446" y="1326"/>
                      <a:pt x="433" y="1521"/>
                      <a:pt x="433" y="1633"/>
                    </a:cubicBezTo>
                    <a:cubicBezTo>
                      <a:pt x="474" y="1605"/>
                      <a:pt x="516" y="1591"/>
                      <a:pt x="558" y="1563"/>
                    </a:cubicBezTo>
                    <a:cubicBezTo>
                      <a:pt x="600" y="1535"/>
                      <a:pt x="642" y="1521"/>
                      <a:pt x="684" y="1493"/>
                    </a:cubicBezTo>
                    <a:lnTo>
                      <a:pt x="711" y="1493"/>
                    </a:lnTo>
                    <a:cubicBezTo>
                      <a:pt x="739" y="1200"/>
                      <a:pt x="781" y="726"/>
                      <a:pt x="879" y="71"/>
                    </a:cubicBezTo>
                    <a:lnTo>
                      <a:pt x="879" y="71"/>
                    </a:lnTo>
                    <a:cubicBezTo>
                      <a:pt x="781" y="112"/>
                      <a:pt x="670" y="154"/>
                      <a:pt x="572" y="182"/>
                    </a:cubicBezTo>
                    <a:cubicBezTo>
                      <a:pt x="558" y="405"/>
                      <a:pt x="544" y="573"/>
                      <a:pt x="530" y="698"/>
                    </a:cubicBezTo>
                    <a:lnTo>
                      <a:pt x="446" y="740"/>
                    </a:lnTo>
                    <a:lnTo>
                      <a:pt x="377" y="768"/>
                    </a:lnTo>
                    <a:cubicBezTo>
                      <a:pt x="391" y="517"/>
                      <a:pt x="419" y="252"/>
                      <a:pt x="446" y="1"/>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4909998" y="4566143"/>
                <a:ext cx="215234" cy="207038"/>
              </a:xfrm>
              <a:custGeom>
                <a:avLst/>
                <a:gdLst/>
                <a:ahLst/>
                <a:cxnLst/>
                <a:rect l="l" t="t" r="r" b="b"/>
                <a:pathLst>
                  <a:path w="1103" h="1061" extrusionOk="0">
                    <a:moveTo>
                      <a:pt x="488" y="0"/>
                    </a:moveTo>
                    <a:lnTo>
                      <a:pt x="209" y="56"/>
                    </a:lnTo>
                    <a:cubicBezTo>
                      <a:pt x="154" y="293"/>
                      <a:pt x="126" y="460"/>
                      <a:pt x="98" y="586"/>
                    </a:cubicBezTo>
                    <a:cubicBezTo>
                      <a:pt x="84" y="698"/>
                      <a:pt x="42" y="837"/>
                      <a:pt x="0" y="1032"/>
                    </a:cubicBezTo>
                    <a:cubicBezTo>
                      <a:pt x="140" y="1004"/>
                      <a:pt x="237" y="991"/>
                      <a:pt x="307" y="977"/>
                    </a:cubicBezTo>
                    <a:lnTo>
                      <a:pt x="349" y="753"/>
                    </a:lnTo>
                    <a:lnTo>
                      <a:pt x="391" y="558"/>
                    </a:lnTo>
                    <a:cubicBezTo>
                      <a:pt x="447" y="726"/>
                      <a:pt x="502" y="893"/>
                      <a:pt x="586" y="1060"/>
                    </a:cubicBezTo>
                    <a:cubicBezTo>
                      <a:pt x="656" y="1032"/>
                      <a:pt x="725" y="1004"/>
                      <a:pt x="795" y="1004"/>
                    </a:cubicBezTo>
                    <a:cubicBezTo>
                      <a:pt x="879" y="712"/>
                      <a:pt x="977" y="405"/>
                      <a:pt x="1102" y="98"/>
                    </a:cubicBezTo>
                    <a:lnTo>
                      <a:pt x="1102" y="98"/>
                    </a:lnTo>
                    <a:cubicBezTo>
                      <a:pt x="991" y="126"/>
                      <a:pt x="879" y="154"/>
                      <a:pt x="767" y="168"/>
                    </a:cubicBezTo>
                    <a:cubicBezTo>
                      <a:pt x="739" y="321"/>
                      <a:pt x="698" y="447"/>
                      <a:pt x="670" y="544"/>
                    </a:cubicBezTo>
                    <a:cubicBezTo>
                      <a:pt x="656" y="502"/>
                      <a:pt x="642" y="460"/>
                      <a:pt x="614" y="419"/>
                    </a:cubicBezTo>
                    <a:cubicBezTo>
                      <a:pt x="572" y="265"/>
                      <a:pt x="530" y="126"/>
                      <a:pt x="488"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4915462" y="5327756"/>
                <a:ext cx="152596" cy="243333"/>
              </a:xfrm>
              <a:custGeom>
                <a:avLst/>
                <a:gdLst/>
                <a:ahLst/>
                <a:cxnLst/>
                <a:rect l="l" t="t" r="r" b="b"/>
                <a:pathLst>
                  <a:path w="782" h="1247" extrusionOk="0">
                    <a:moveTo>
                      <a:pt x="635" y="0"/>
                    </a:moveTo>
                    <a:cubicBezTo>
                      <a:pt x="489" y="0"/>
                      <a:pt x="345" y="43"/>
                      <a:pt x="223" y="128"/>
                    </a:cubicBezTo>
                    <a:cubicBezTo>
                      <a:pt x="167" y="156"/>
                      <a:pt x="126" y="212"/>
                      <a:pt x="98" y="268"/>
                    </a:cubicBezTo>
                    <a:cubicBezTo>
                      <a:pt x="70" y="324"/>
                      <a:pt x="42" y="365"/>
                      <a:pt x="28" y="421"/>
                    </a:cubicBezTo>
                    <a:cubicBezTo>
                      <a:pt x="0" y="505"/>
                      <a:pt x="0" y="589"/>
                      <a:pt x="14" y="672"/>
                    </a:cubicBezTo>
                    <a:cubicBezTo>
                      <a:pt x="14" y="700"/>
                      <a:pt x="28" y="728"/>
                      <a:pt x="56" y="756"/>
                    </a:cubicBezTo>
                    <a:cubicBezTo>
                      <a:pt x="70" y="784"/>
                      <a:pt x="98" y="798"/>
                      <a:pt x="140" y="812"/>
                    </a:cubicBezTo>
                    <a:cubicBezTo>
                      <a:pt x="167" y="826"/>
                      <a:pt x="209" y="826"/>
                      <a:pt x="251" y="826"/>
                    </a:cubicBezTo>
                    <a:lnTo>
                      <a:pt x="307" y="826"/>
                    </a:lnTo>
                    <a:cubicBezTo>
                      <a:pt x="349" y="812"/>
                      <a:pt x="391" y="798"/>
                      <a:pt x="419" y="784"/>
                    </a:cubicBezTo>
                    <a:cubicBezTo>
                      <a:pt x="460" y="770"/>
                      <a:pt x="488" y="756"/>
                      <a:pt x="530" y="742"/>
                    </a:cubicBezTo>
                    <a:cubicBezTo>
                      <a:pt x="544" y="742"/>
                      <a:pt x="558" y="756"/>
                      <a:pt x="558" y="770"/>
                    </a:cubicBezTo>
                    <a:cubicBezTo>
                      <a:pt x="558" y="784"/>
                      <a:pt x="558" y="798"/>
                      <a:pt x="544" y="812"/>
                    </a:cubicBezTo>
                    <a:cubicBezTo>
                      <a:pt x="530" y="854"/>
                      <a:pt x="502" y="882"/>
                      <a:pt x="474" y="909"/>
                    </a:cubicBezTo>
                    <a:cubicBezTo>
                      <a:pt x="419" y="951"/>
                      <a:pt x="349" y="979"/>
                      <a:pt x="279" y="979"/>
                    </a:cubicBezTo>
                    <a:cubicBezTo>
                      <a:pt x="251" y="986"/>
                      <a:pt x="223" y="990"/>
                      <a:pt x="195" y="990"/>
                    </a:cubicBezTo>
                    <a:cubicBezTo>
                      <a:pt x="167" y="990"/>
                      <a:pt x="140" y="986"/>
                      <a:pt x="112" y="979"/>
                    </a:cubicBezTo>
                    <a:cubicBezTo>
                      <a:pt x="98" y="1063"/>
                      <a:pt x="70" y="1147"/>
                      <a:pt x="42" y="1230"/>
                    </a:cubicBezTo>
                    <a:cubicBezTo>
                      <a:pt x="70" y="1244"/>
                      <a:pt x="112" y="1244"/>
                      <a:pt x="140" y="1244"/>
                    </a:cubicBezTo>
                    <a:cubicBezTo>
                      <a:pt x="158" y="1246"/>
                      <a:pt x="176" y="1247"/>
                      <a:pt x="194" y="1247"/>
                    </a:cubicBezTo>
                    <a:cubicBezTo>
                      <a:pt x="315" y="1247"/>
                      <a:pt x="433" y="1209"/>
                      <a:pt x="530" y="1161"/>
                    </a:cubicBezTo>
                    <a:cubicBezTo>
                      <a:pt x="600" y="1119"/>
                      <a:pt x="656" y="1077"/>
                      <a:pt x="684" y="1007"/>
                    </a:cubicBezTo>
                    <a:cubicBezTo>
                      <a:pt x="711" y="965"/>
                      <a:pt x="739" y="937"/>
                      <a:pt x="753" y="896"/>
                    </a:cubicBezTo>
                    <a:cubicBezTo>
                      <a:pt x="781" y="812"/>
                      <a:pt x="781" y="742"/>
                      <a:pt x="767" y="658"/>
                    </a:cubicBezTo>
                    <a:cubicBezTo>
                      <a:pt x="767" y="630"/>
                      <a:pt x="753" y="603"/>
                      <a:pt x="725" y="575"/>
                    </a:cubicBezTo>
                    <a:cubicBezTo>
                      <a:pt x="725" y="561"/>
                      <a:pt x="711" y="561"/>
                      <a:pt x="697" y="547"/>
                    </a:cubicBezTo>
                    <a:cubicBezTo>
                      <a:pt x="670" y="519"/>
                      <a:pt x="642" y="505"/>
                      <a:pt x="614" y="505"/>
                    </a:cubicBezTo>
                    <a:cubicBezTo>
                      <a:pt x="593" y="498"/>
                      <a:pt x="575" y="494"/>
                      <a:pt x="558" y="494"/>
                    </a:cubicBezTo>
                    <a:cubicBezTo>
                      <a:pt x="541" y="494"/>
                      <a:pt x="523" y="498"/>
                      <a:pt x="502" y="505"/>
                    </a:cubicBezTo>
                    <a:cubicBezTo>
                      <a:pt x="460" y="519"/>
                      <a:pt x="419" y="533"/>
                      <a:pt x="391" y="547"/>
                    </a:cubicBezTo>
                    <a:cubicBezTo>
                      <a:pt x="362" y="558"/>
                      <a:pt x="340" y="565"/>
                      <a:pt x="324" y="565"/>
                    </a:cubicBezTo>
                    <a:cubicBezTo>
                      <a:pt x="300" y="565"/>
                      <a:pt x="287" y="552"/>
                      <a:pt x="279" y="519"/>
                    </a:cubicBezTo>
                    <a:cubicBezTo>
                      <a:pt x="279" y="435"/>
                      <a:pt x="321" y="365"/>
                      <a:pt x="405" y="338"/>
                    </a:cubicBezTo>
                    <a:cubicBezTo>
                      <a:pt x="446" y="324"/>
                      <a:pt x="492" y="317"/>
                      <a:pt x="539" y="317"/>
                    </a:cubicBezTo>
                    <a:cubicBezTo>
                      <a:pt x="586" y="317"/>
                      <a:pt x="635" y="324"/>
                      <a:pt x="684" y="338"/>
                    </a:cubicBezTo>
                    <a:lnTo>
                      <a:pt x="697" y="3"/>
                    </a:lnTo>
                    <a:cubicBezTo>
                      <a:pt x="677" y="1"/>
                      <a:pt x="656" y="0"/>
                      <a:pt x="635" y="0"/>
                    </a:cubicBezTo>
                    <a:close/>
                  </a:path>
                </a:pathLst>
              </a:custGeom>
              <a:gradFill>
                <a:gsLst>
                  <a:gs pos="0">
                    <a:srgbClr val="EEE3FF">
                      <a:alpha val="5490"/>
                    </a:srgbClr>
                  </a:gs>
                  <a:gs pos="100000">
                    <a:srgbClr val="EEE3FF">
                      <a:alpha val="18431"/>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356215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82"/>
        <p:cNvGrpSpPr/>
        <p:nvPr/>
      </p:nvGrpSpPr>
      <p:grpSpPr>
        <a:xfrm>
          <a:off x="0" y="0"/>
          <a:ext cx="0" cy="0"/>
          <a:chOff x="0" y="0"/>
          <a:chExt cx="0" cy="0"/>
        </a:xfrm>
      </p:grpSpPr>
      <p:sp>
        <p:nvSpPr>
          <p:cNvPr id="1383" name="Google Shape;1383;p21"/>
          <p:cNvSpPr txBox="1">
            <a:spLocks noGrp="1"/>
          </p:cNvSpPr>
          <p:nvPr>
            <p:ph type="subTitle" idx="1"/>
          </p:nvPr>
        </p:nvSpPr>
        <p:spPr>
          <a:xfrm>
            <a:off x="2220700" y="3138226"/>
            <a:ext cx="4702800" cy="6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4" name="Google Shape;1384;p21"/>
          <p:cNvSpPr txBox="1">
            <a:spLocks noGrp="1"/>
          </p:cNvSpPr>
          <p:nvPr>
            <p:ph type="title"/>
          </p:nvPr>
        </p:nvSpPr>
        <p:spPr>
          <a:xfrm>
            <a:off x="2220700" y="1732475"/>
            <a:ext cx="4702800" cy="1258200"/>
          </a:xfrm>
          <a:prstGeom prst="rect">
            <a:avLst/>
          </a:prstGeom>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500"/>
              <a:buNone/>
              <a:defRPr sz="7200">
                <a:solidFill>
                  <a:schemeClr val="accent6"/>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85" name="Google Shape;1385;p21"/>
          <p:cNvGrpSpPr/>
          <p:nvPr/>
        </p:nvGrpSpPr>
        <p:grpSpPr>
          <a:xfrm>
            <a:off x="2611538" y="760475"/>
            <a:ext cx="421315" cy="386049"/>
            <a:chOff x="7707097" y="4793395"/>
            <a:chExt cx="156530" cy="143427"/>
          </a:xfrm>
        </p:grpSpPr>
        <p:sp>
          <p:nvSpPr>
            <p:cNvPr id="1386" name="Google Shape;1386;p21"/>
            <p:cNvSpPr/>
            <p:nvPr/>
          </p:nvSpPr>
          <p:spPr>
            <a:xfrm>
              <a:off x="7707097" y="4814598"/>
              <a:ext cx="73742" cy="111080"/>
            </a:xfrm>
            <a:custGeom>
              <a:avLst/>
              <a:gdLst/>
              <a:ahLst/>
              <a:cxnLst/>
              <a:rect l="l" t="t" r="r" b="b"/>
              <a:pathLst>
                <a:path w="1019" h="1535" extrusionOk="0">
                  <a:moveTo>
                    <a:pt x="991" y="0"/>
                  </a:moveTo>
                  <a:cubicBezTo>
                    <a:pt x="935" y="0"/>
                    <a:pt x="879" y="28"/>
                    <a:pt x="823" y="42"/>
                  </a:cubicBezTo>
                  <a:cubicBezTo>
                    <a:pt x="726" y="84"/>
                    <a:pt x="642" y="126"/>
                    <a:pt x="558" y="182"/>
                  </a:cubicBezTo>
                  <a:cubicBezTo>
                    <a:pt x="447" y="265"/>
                    <a:pt x="349" y="363"/>
                    <a:pt x="252" y="475"/>
                  </a:cubicBezTo>
                  <a:cubicBezTo>
                    <a:pt x="196" y="544"/>
                    <a:pt x="140" y="628"/>
                    <a:pt x="98" y="712"/>
                  </a:cubicBezTo>
                  <a:cubicBezTo>
                    <a:pt x="28" y="851"/>
                    <a:pt x="0" y="1005"/>
                    <a:pt x="14" y="1172"/>
                  </a:cubicBezTo>
                  <a:cubicBezTo>
                    <a:pt x="28" y="1228"/>
                    <a:pt x="42" y="1270"/>
                    <a:pt x="70" y="1326"/>
                  </a:cubicBezTo>
                  <a:cubicBezTo>
                    <a:pt x="98" y="1353"/>
                    <a:pt x="126" y="1381"/>
                    <a:pt x="154" y="1409"/>
                  </a:cubicBezTo>
                  <a:cubicBezTo>
                    <a:pt x="238" y="1479"/>
                    <a:pt x="349" y="1521"/>
                    <a:pt x="475" y="1535"/>
                  </a:cubicBezTo>
                  <a:cubicBezTo>
                    <a:pt x="572" y="1535"/>
                    <a:pt x="684" y="1507"/>
                    <a:pt x="782" y="1465"/>
                  </a:cubicBezTo>
                  <a:cubicBezTo>
                    <a:pt x="865" y="1437"/>
                    <a:pt x="949" y="1381"/>
                    <a:pt x="1019" y="1326"/>
                  </a:cubicBezTo>
                  <a:lnTo>
                    <a:pt x="893" y="977"/>
                  </a:lnTo>
                  <a:cubicBezTo>
                    <a:pt x="893" y="977"/>
                    <a:pt x="865" y="1005"/>
                    <a:pt x="837" y="1033"/>
                  </a:cubicBezTo>
                  <a:cubicBezTo>
                    <a:pt x="768" y="1102"/>
                    <a:pt x="684" y="1144"/>
                    <a:pt x="586" y="1144"/>
                  </a:cubicBezTo>
                  <a:lnTo>
                    <a:pt x="517" y="1144"/>
                  </a:lnTo>
                  <a:cubicBezTo>
                    <a:pt x="447" y="1088"/>
                    <a:pt x="433" y="991"/>
                    <a:pt x="475" y="851"/>
                  </a:cubicBezTo>
                  <a:cubicBezTo>
                    <a:pt x="517" y="768"/>
                    <a:pt x="586" y="698"/>
                    <a:pt x="670" y="642"/>
                  </a:cubicBezTo>
                  <a:cubicBezTo>
                    <a:pt x="740" y="586"/>
                    <a:pt x="823" y="558"/>
                    <a:pt x="921" y="558"/>
                  </a:cubicBezTo>
                  <a:lnTo>
                    <a:pt x="991"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1"/>
            <p:cNvSpPr/>
            <p:nvPr/>
          </p:nvSpPr>
          <p:spPr>
            <a:xfrm>
              <a:off x="7785831" y="4793395"/>
              <a:ext cx="77795" cy="143427"/>
            </a:xfrm>
            <a:custGeom>
              <a:avLst/>
              <a:gdLst/>
              <a:ahLst/>
              <a:cxnLst/>
              <a:rect l="l" t="t" r="r" b="b"/>
              <a:pathLst>
                <a:path w="1075" h="1982" extrusionOk="0">
                  <a:moveTo>
                    <a:pt x="544" y="1"/>
                  </a:moveTo>
                  <a:lnTo>
                    <a:pt x="544" y="1"/>
                  </a:lnTo>
                  <a:cubicBezTo>
                    <a:pt x="419" y="42"/>
                    <a:pt x="279" y="84"/>
                    <a:pt x="154" y="112"/>
                  </a:cubicBezTo>
                  <a:cubicBezTo>
                    <a:pt x="126" y="670"/>
                    <a:pt x="70" y="1256"/>
                    <a:pt x="0" y="1870"/>
                  </a:cubicBezTo>
                  <a:lnTo>
                    <a:pt x="182" y="1814"/>
                  </a:lnTo>
                  <a:lnTo>
                    <a:pt x="363" y="1730"/>
                  </a:lnTo>
                  <a:cubicBezTo>
                    <a:pt x="391" y="1507"/>
                    <a:pt x="405" y="1368"/>
                    <a:pt x="405" y="1326"/>
                  </a:cubicBezTo>
                  <a:lnTo>
                    <a:pt x="600" y="1256"/>
                  </a:lnTo>
                  <a:lnTo>
                    <a:pt x="600" y="1256"/>
                  </a:lnTo>
                  <a:cubicBezTo>
                    <a:pt x="558" y="1605"/>
                    <a:pt x="544" y="1842"/>
                    <a:pt x="544" y="1981"/>
                  </a:cubicBezTo>
                  <a:cubicBezTo>
                    <a:pt x="586" y="1939"/>
                    <a:pt x="642" y="1912"/>
                    <a:pt x="698" y="1884"/>
                  </a:cubicBezTo>
                  <a:cubicBezTo>
                    <a:pt x="740" y="1856"/>
                    <a:pt x="796" y="1828"/>
                    <a:pt x="837" y="1814"/>
                  </a:cubicBezTo>
                  <a:lnTo>
                    <a:pt x="879" y="1800"/>
                  </a:lnTo>
                  <a:cubicBezTo>
                    <a:pt x="893" y="1451"/>
                    <a:pt x="963" y="879"/>
                    <a:pt x="1075" y="70"/>
                  </a:cubicBezTo>
                  <a:lnTo>
                    <a:pt x="1075" y="70"/>
                  </a:lnTo>
                  <a:cubicBezTo>
                    <a:pt x="949" y="126"/>
                    <a:pt x="823" y="182"/>
                    <a:pt x="684" y="210"/>
                  </a:cubicBezTo>
                  <a:cubicBezTo>
                    <a:pt x="670" y="489"/>
                    <a:pt x="656" y="698"/>
                    <a:pt x="642" y="851"/>
                  </a:cubicBezTo>
                  <a:lnTo>
                    <a:pt x="531" y="893"/>
                  </a:lnTo>
                  <a:lnTo>
                    <a:pt x="447" y="935"/>
                  </a:lnTo>
                  <a:cubicBezTo>
                    <a:pt x="475" y="614"/>
                    <a:pt x="503" y="307"/>
                    <a:pt x="544"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21"/>
          <p:cNvGrpSpPr/>
          <p:nvPr/>
        </p:nvGrpSpPr>
        <p:grpSpPr>
          <a:xfrm>
            <a:off x="335956" y="280911"/>
            <a:ext cx="758285" cy="508180"/>
            <a:chOff x="5068478" y="3972763"/>
            <a:chExt cx="281723" cy="188802"/>
          </a:xfrm>
        </p:grpSpPr>
        <p:sp>
          <p:nvSpPr>
            <p:cNvPr id="1389" name="Google Shape;1389;p21"/>
            <p:cNvSpPr/>
            <p:nvPr/>
          </p:nvSpPr>
          <p:spPr>
            <a:xfrm>
              <a:off x="5295636" y="4076753"/>
              <a:ext cx="54565" cy="74753"/>
            </a:xfrm>
            <a:custGeom>
              <a:avLst/>
              <a:gdLst/>
              <a:ahLst/>
              <a:cxnLst/>
              <a:rect l="l" t="t" r="r" b="b"/>
              <a:pathLst>
                <a:path w="754" h="1033" extrusionOk="0">
                  <a:moveTo>
                    <a:pt x="572" y="0"/>
                  </a:moveTo>
                  <a:cubicBezTo>
                    <a:pt x="391" y="56"/>
                    <a:pt x="196" y="98"/>
                    <a:pt x="0" y="140"/>
                  </a:cubicBezTo>
                  <a:lnTo>
                    <a:pt x="98" y="684"/>
                  </a:lnTo>
                  <a:cubicBezTo>
                    <a:pt x="126" y="642"/>
                    <a:pt x="182" y="600"/>
                    <a:pt x="237" y="572"/>
                  </a:cubicBezTo>
                  <a:cubicBezTo>
                    <a:pt x="275" y="565"/>
                    <a:pt x="308" y="562"/>
                    <a:pt x="337" y="562"/>
                  </a:cubicBezTo>
                  <a:cubicBezTo>
                    <a:pt x="427" y="562"/>
                    <a:pt x="478" y="596"/>
                    <a:pt x="488" y="670"/>
                  </a:cubicBezTo>
                  <a:cubicBezTo>
                    <a:pt x="499" y="735"/>
                    <a:pt x="459" y="758"/>
                    <a:pt x="400" y="758"/>
                  </a:cubicBezTo>
                  <a:cubicBezTo>
                    <a:pt x="384" y="758"/>
                    <a:pt x="367" y="756"/>
                    <a:pt x="349" y="753"/>
                  </a:cubicBezTo>
                  <a:cubicBezTo>
                    <a:pt x="293" y="739"/>
                    <a:pt x="251" y="711"/>
                    <a:pt x="210" y="684"/>
                  </a:cubicBezTo>
                  <a:cubicBezTo>
                    <a:pt x="168" y="739"/>
                    <a:pt x="112" y="809"/>
                    <a:pt x="56" y="865"/>
                  </a:cubicBezTo>
                  <a:cubicBezTo>
                    <a:pt x="154" y="962"/>
                    <a:pt x="279" y="1018"/>
                    <a:pt x="433" y="1032"/>
                  </a:cubicBezTo>
                  <a:cubicBezTo>
                    <a:pt x="516" y="1018"/>
                    <a:pt x="586" y="990"/>
                    <a:pt x="656" y="921"/>
                  </a:cubicBezTo>
                  <a:cubicBezTo>
                    <a:pt x="726" y="837"/>
                    <a:pt x="754" y="725"/>
                    <a:pt x="754" y="614"/>
                  </a:cubicBezTo>
                  <a:cubicBezTo>
                    <a:pt x="740" y="544"/>
                    <a:pt x="712" y="474"/>
                    <a:pt x="642" y="418"/>
                  </a:cubicBezTo>
                  <a:cubicBezTo>
                    <a:pt x="572" y="349"/>
                    <a:pt x="475" y="321"/>
                    <a:pt x="363" y="321"/>
                  </a:cubicBezTo>
                  <a:cubicBezTo>
                    <a:pt x="335" y="321"/>
                    <a:pt x="293" y="335"/>
                    <a:pt x="265" y="349"/>
                  </a:cubicBezTo>
                  <a:lnTo>
                    <a:pt x="265" y="307"/>
                  </a:lnTo>
                  <a:cubicBezTo>
                    <a:pt x="391" y="279"/>
                    <a:pt x="502" y="251"/>
                    <a:pt x="628" y="251"/>
                  </a:cubicBezTo>
                  <a:cubicBezTo>
                    <a:pt x="614" y="167"/>
                    <a:pt x="586" y="84"/>
                    <a:pt x="572"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1"/>
            <p:cNvSpPr/>
            <p:nvPr/>
          </p:nvSpPr>
          <p:spPr>
            <a:xfrm>
              <a:off x="5068478" y="4011117"/>
              <a:ext cx="76782" cy="115422"/>
            </a:xfrm>
            <a:custGeom>
              <a:avLst/>
              <a:gdLst/>
              <a:ahLst/>
              <a:cxnLst/>
              <a:rect l="l" t="t" r="r" b="b"/>
              <a:pathLst>
                <a:path w="1061" h="1595" extrusionOk="0">
                  <a:moveTo>
                    <a:pt x="824" y="0"/>
                  </a:moveTo>
                  <a:cubicBezTo>
                    <a:pt x="768" y="14"/>
                    <a:pt x="712" y="42"/>
                    <a:pt x="656" y="70"/>
                  </a:cubicBezTo>
                  <a:cubicBezTo>
                    <a:pt x="573" y="126"/>
                    <a:pt x="489" y="182"/>
                    <a:pt x="419" y="251"/>
                  </a:cubicBezTo>
                  <a:cubicBezTo>
                    <a:pt x="322" y="349"/>
                    <a:pt x="224" y="461"/>
                    <a:pt x="154" y="586"/>
                  </a:cubicBezTo>
                  <a:cubicBezTo>
                    <a:pt x="112" y="656"/>
                    <a:pt x="71" y="754"/>
                    <a:pt x="43" y="837"/>
                  </a:cubicBezTo>
                  <a:cubicBezTo>
                    <a:pt x="1" y="991"/>
                    <a:pt x="1" y="1158"/>
                    <a:pt x="43" y="1312"/>
                  </a:cubicBezTo>
                  <a:cubicBezTo>
                    <a:pt x="57" y="1353"/>
                    <a:pt x="85" y="1409"/>
                    <a:pt x="126" y="1451"/>
                  </a:cubicBezTo>
                  <a:cubicBezTo>
                    <a:pt x="140" y="1479"/>
                    <a:pt x="182" y="1507"/>
                    <a:pt x="210" y="1521"/>
                  </a:cubicBezTo>
                  <a:cubicBezTo>
                    <a:pt x="291" y="1567"/>
                    <a:pt x="391" y="1594"/>
                    <a:pt x="486" y="1594"/>
                  </a:cubicBezTo>
                  <a:cubicBezTo>
                    <a:pt x="506" y="1594"/>
                    <a:pt x="526" y="1593"/>
                    <a:pt x="545" y="1591"/>
                  </a:cubicBezTo>
                  <a:cubicBezTo>
                    <a:pt x="656" y="1577"/>
                    <a:pt x="754" y="1535"/>
                    <a:pt x="838" y="1479"/>
                  </a:cubicBezTo>
                  <a:cubicBezTo>
                    <a:pt x="921" y="1437"/>
                    <a:pt x="991" y="1381"/>
                    <a:pt x="1061" y="1312"/>
                  </a:cubicBezTo>
                  <a:lnTo>
                    <a:pt x="880" y="977"/>
                  </a:lnTo>
                  <a:cubicBezTo>
                    <a:pt x="866" y="1005"/>
                    <a:pt x="852" y="1019"/>
                    <a:pt x="838" y="1047"/>
                  </a:cubicBezTo>
                  <a:cubicBezTo>
                    <a:pt x="782" y="1116"/>
                    <a:pt x="698" y="1172"/>
                    <a:pt x="601" y="1200"/>
                  </a:cubicBezTo>
                  <a:lnTo>
                    <a:pt x="531" y="1200"/>
                  </a:lnTo>
                  <a:cubicBezTo>
                    <a:pt x="447" y="1158"/>
                    <a:pt x="419" y="1074"/>
                    <a:pt x="447" y="921"/>
                  </a:cubicBezTo>
                  <a:cubicBezTo>
                    <a:pt x="475" y="837"/>
                    <a:pt x="531" y="754"/>
                    <a:pt x="601" y="684"/>
                  </a:cubicBezTo>
                  <a:cubicBezTo>
                    <a:pt x="670" y="628"/>
                    <a:pt x="754" y="586"/>
                    <a:pt x="838" y="572"/>
                  </a:cubicBezTo>
                  <a:lnTo>
                    <a:pt x="824"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1"/>
            <p:cNvSpPr/>
            <p:nvPr/>
          </p:nvSpPr>
          <p:spPr>
            <a:xfrm>
              <a:off x="5199750" y="3972763"/>
              <a:ext cx="70703" cy="142414"/>
            </a:xfrm>
            <a:custGeom>
              <a:avLst/>
              <a:gdLst/>
              <a:ahLst/>
              <a:cxnLst/>
              <a:rect l="l" t="t" r="r" b="b"/>
              <a:pathLst>
                <a:path w="977" h="1968" extrusionOk="0">
                  <a:moveTo>
                    <a:pt x="907" y="0"/>
                  </a:moveTo>
                  <a:cubicBezTo>
                    <a:pt x="795" y="84"/>
                    <a:pt x="670" y="154"/>
                    <a:pt x="544" y="196"/>
                  </a:cubicBezTo>
                  <a:cubicBezTo>
                    <a:pt x="572" y="475"/>
                    <a:pt x="600" y="684"/>
                    <a:pt x="600" y="837"/>
                  </a:cubicBezTo>
                  <a:lnTo>
                    <a:pt x="516" y="907"/>
                  </a:lnTo>
                  <a:cubicBezTo>
                    <a:pt x="488" y="921"/>
                    <a:pt x="460" y="935"/>
                    <a:pt x="433" y="949"/>
                  </a:cubicBezTo>
                  <a:cubicBezTo>
                    <a:pt x="405" y="642"/>
                    <a:pt x="377" y="321"/>
                    <a:pt x="377" y="14"/>
                  </a:cubicBezTo>
                  <a:cubicBezTo>
                    <a:pt x="251" y="84"/>
                    <a:pt x="126" y="140"/>
                    <a:pt x="0" y="182"/>
                  </a:cubicBezTo>
                  <a:cubicBezTo>
                    <a:pt x="70" y="740"/>
                    <a:pt x="112" y="1325"/>
                    <a:pt x="140" y="1953"/>
                  </a:cubicBezTo>
                  <a:lnTo>
                    <a:pt x="307" y="1869"/>
                  </a:lnTo>
                  <a:lnTo>
                    <a:pt x="474" y="1758"/>
                  </a:lnTo>
                  <a:cubicBezTo>
                    <a:pt x="460" y="1521"/>
                    <a:pt x="447" y="1381"/>
                    <a:pt x="447" y="1339"/>
                  </a:cubicBezTo>
                  <a:lnTo>
                    <a:pt x="614" y="1242"/>
                  </a:lnTo>
                  <a:cubicBezTo>
                    <a:pt x="642" y="1590"/>
                    <a:pt x="656" y="1828"/>
                    <a:pt x="684" y="1967"/>
                  </a:cubicBezTo>
                  <a:cubicBezTo>
                    <a:pt x="725" y="1925"/>
                    <a:pt x="767" y="1883"/>
                    <a:pt x="823" y="1855"/>
                  </a:cubicBezTo>
                  <a:cubicBezTo>
                    <a:pt x="865" y="1814"/>
                    <a:pt x="907" y="1786"/>
                    <a:pt x="949" y="1758"/>
                  </a:cubicBezTo>
                  <a:lnTo>
                    <a:pt x="977" y="1730"/>
                  </a:lnTo>
                  <a:cubicBezTo>
                    <a:pt x="949" y="1381"/>
                    <a:pt x="921" y="809"/>
                    <a:pt x="907"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1"/>
            <p:cNvSpPr/>
            <p:nvPr/>
          </p:nvSpPr>
          <p:spPr>
            <a:xfrm>
              <a:off x="5146199" y="4095279"/>
              <a:ext cx="56591" cy="66286"/>
            </a:xfrm>
            <a:custGeom>
              <a:avLst/>
              <a:gdLst/>
              <a:ahLst/>
              <a:cxnLst/>
              <a:rect l="l" t="t" r="r" b="b"/>
              <a:pathLst>
                <a:path w="782" h="916" extrusionOk="0">
                  <a:moveTo>
                    <a:pt x="392" y="0"/>
                  </a:moveTo>
                  <a:cubicBezTo>
                    <a:pt x="227" y="0"/>
                    <a:pt x="75" y="105"/>
                    <a:pt x="15" y="260"/>
                  </a:cubicBezTo>
                  <a:cubicBezTo>
                    <a:pt x="1" y="344"/>
                    <a:pt x="29" y="414"/>
                    <a:pt x="71" y="483"/>
                  </a:cubicBezTo>
                  <a:cubicBezTo>
                    <a:pt x="140" y="441"/>
                    <a:pt x="224" y="414"/>
                    <a:pt x="308" y="400"/>
                  </a:cubicBezTo>
                  <a:cubicBezTo>
                    <a:pt x="294" y="386"/>
                    <a:pt x="294" y="372"/>
                    <a:pt x="280" y="344"/>
                  </a:cubicBezTo>
                  <a:cubicBezTo>
                    <a:pt x="266" y="316"/>
                    <a:pt x="280" y="274"/>
                    <a:pt x="308" y="260"/>
                  </a:cubicBezTo>
                  <a:cubicBezTo>
                    <a:pt x="350" y="260"/>
                    <a:pt x="377" y="274"/>
                    <a:pt x="377" y="302"/>
                  </a:cubicBezTo>
                  <a:cubicBezTo>
                    <a:pt x="391" y="316"/>
                    <a:pt x="391" y="330"/>
                    <a:pt x="377" y="358"/>
                  </a:cubicBezTo>
                  <a:cubicBezTo>
                    <a:pt x="350" y="455"/>
                    <a:pt x="294" y="567"/>
                    <a:pt x="224" y="651"/>
                  </a:cubicBezTo>
                  <a:cubicBezTo>
                    <a:pt x="168" y="720"/>
                    <a:pt x="154" y="832"/>
                    <a:pt x="196" y="916"/>
                  </a:cubicBezTo>
                  <a:cubicBezTo>
                    <a:pt x="266" y="846"/>
                    <a:pt x="447" y="804"/>
                    <a:pt x="726" y="804"/>
                  </a:cubicBezTo>
                  <a:cubicBezTo>
                    <a:pt x="712" y="720"/>
                    <a:pt x="740" y="637"/>
                    <a:pt x="782" y="567"/>
                  </a:cubicBezTo>
                  <a:cubicBezTo>
                    <a:pt x="742" y="561"/>
                    <a:pt x="701" y="558"/>
                    <a:pt x="662" y="558"/>
                  </a:cubicBezTo>
                  <a:cubicBezTo>
                    <a:pt x="606" y="558"/>
                    <a:pt x="552" y="565"/>
                    <a:pt x="503" y="581"/>
                  </a:cubicBezTo>
                  <a:cubicBezTo>
                    <a:pt x="601" y="483"/>
                    <a:pt x="656" y="344"/>
                    <a:pt x="643" y="204"/>
                  </a:cubicBezTo>
                  <a:cubicBezTo>
                    <a:pt x="629" y="107"/>
                    <a:pt x="559" y="37"/>
                    <a:pt x="475" y="9"/>
                  </a:cubicBezTo>
                  <a:cubicBezTo>
                    <a:pt x="447" y="3"/>
                    <a:pt x="420" y="0"/>
                    <a:pt x="392"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3" name="Google Shape;1393;p21"/>
          <p:cNvGrpSpPr/>
          <p:nvPr/>
        </p:nvGrpSpPr>
        <p:grpSpPr>
          <a:xfrm>
            <a:off x="7090057" y="4506615"/>
            <a:ext cx="1019102" cy="698473"/>
            <a:chOff x="7234690" y="5339470"/>
            <a:chExt cx="378623" cy="259501"/>
          </a:xfrm>
        </p:grpSpPr>
        <p:sp>
          <p:nvSpPr>
            <p:cNvPr id="1394" name="Google Shape;1394;p21"/>
            <p:cNvSpPr/>
            <p:nvPr/>
          </p:nvSpPr>
          <p:spPr>
            <a:xfrm>
              <a:off x="7234690" y="5339470"/>
              <a:ext cx="139380" cy="259501"/>
            </a:xfrm>
            <a:custGeom>
              <a:avLst/>
              <a:gdLst/>
              <a:ahLst/>
              <a:cxnLst/>
              <a:rect l="l" t="t" r="r" b="b"/>
              <a:pathLst>
                <a:path w="1926" h="3586" extrusionOk="0">
                  <a:moveTo>
                    <a:pt x="963" y="1"/>
                  </a:moveTo>
                  <a:lnTo>
                    <a:pt x="963" y="1"/>
                  </a:lnTo>
                  <a:cubicBezTo>
                    <a:pt x="740" y="84"/>
                    <a:pt x="503" y="154"/>
                    <a:pt x="252" y="196"/>
                  </a:cubicBezTo>
                  <a:cubicBezTo>
                    <a:pt x="210" y="1214"/>
                    <a:pt x="112" y="2274"/>
                    <a:pt x="1" y="3404"/>
                  </a:cubicBezTo>
                  <a:lnTo>
                    <a:pt x="307" y="3293"/>
                  </a:lnTo>
                  <a:cubicBezTo>
                    <a:pt x="391" y="3251"/>
                    <a:pt x="517" y="3209"/>
                    <a:pt x="656" y="3153"/>
                  </a:cubicBezTo>
                  <a:cubicBezTo>
                    <a:pt x="684" y="2721"/>
                    <a:pt x="698" y="2484"/>
                    <a:pt x="712" y="2400"/>
                  </a:cubicBezTo>
                  <a:lnTo>
                    <a:pt x="1061" y="2274"/>
                  </a:lnTo>
                  <a:lnTo>
                    <a:pt x="1061" y="2274"/>
                  </a:lnTo>
                  <a:cubicBezTo>
                    <a:pt x="991" y="2888"/>
                    <a:pt x="963" y="3334"/>
                    <a:pt x="963" y="3586"/>
                  </a:cubicBezTo>
                  <a:cubicBezTo>
                    <a:pt x="1047" y="3530"/>
                    <a:pt x="1130" y="3474"/>
                    <a:pt x="1228" y="3418"/>
                  </a:cubicBezTo>
                  <a:cubicBezTo>
                    <a:pt x="1326" y="3362"/>
                    <a:pt x="1409" y="3321"/>
                    <a:pt x="1507" y="3279"/>
                  </a:cubicBezTo>
                  <a:lnTo>
                    <a:pt x="1563" y="3251"/>
                  </a:lnTo>
                  <a:cubicBezTo>
                    <a:pt x="1591" y="2623"/>
                    <a:pt x="1716" y="1591"/>
                    <a:pt x="1925" y="140"/>
                  </a:cubicBezTo>
                  <a:lnTo>
                    <a:pt x="1925" y="140"/>
                  </a:lnTo>
                  <a:cubicBezTo>
                    <a:pt x="1702" y="252"/>
                    <a:pt x="1451" y="322"/>
                    <a:pt x="1214" y="377"/>
                  </a:cubicBezTo>
                  <a:cubicBezTo>
                    <a:pt x="1186" y="880"/>
                    <a:pt x="1144" y="1270"/>
                    <a:pt x="1130" y="1535"/>
                  </a:cubicBezTo>
                  <a:cubicBezTo>
                    <a:pt x="1061" y="1577"/>
                    <a:pt x="991" y="1605"/>
                    <a:pt x="949" y="1619"/>
                  </a:cubicBezTo>
                  <a:cubicBezTo>
                    <a:pt x="949" y="1619"/>
                    <a:pt x="893" y="1647"/>
                    <a:pt x="796" y="1702"/>
                  </a:cubicBezTo>
                  <a:cubicBezTo>
                    <a:pt x="824" y="1131"/>
                    <a:pt x="879" y="559"/>
                    <a:pt x="963"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1"/>
            <p:cNvSpPr/>
            <p:nvPr/>
          </p:nvSpPr>
          <p:spPr>
            <a:xfrm>
              <a:off x="7369942" y="5487893"/>
              <a:ext cx="75769" cy="89877"/>
            </a:xfrm>
            <a:custGeom>
              <a:avLst/>
              <a:gdLst/>
              <a:ahLst/>
              <a:cxnLst/>
              <a:rect l="l" t="t" r="r" b="b"/>
              <a:pathLst>
                <a:path w="1047" h="1242" extrusionOk="0">
                  <a:moveTo>
                    <a:pt x="503" y="0"/>
                  </a:moveTo>
                  <a:cubicBezTo>
                    <a:pt x="308" y="0"/>
                    <a:pt x="126" y="126"/>
                    <a:pt x="43" y="307"/>
                  </a:cubicBezTo>
                  <a:cubicBezTo>
                    <a:pt x="1" y="405"/>
                    <a:pt x="15" y="516"/>
                    <a:pt x="56" y="614"/>
                  </a:cubicBezTo>
                  <a:cubicBezTo>
                    <a:pt x="148" y="580"/>
                    <a:pt x="250" y="555"/>
                    <a:pt x="345" y="555"/>
                  </a:cubicBezTo>
                  <a:cubicBezTo>
                    <a:pt x="365" y="555"/>
                    <a:pt x="385" y="556"/>
                    <a:pt x="405" y="558"/>
                  </a:cubicBezTo>
                  <a:cubicBezTo>
                    <a:pt x="405" y="516"/>
                    <a:pt x="405" y="488"/>
                    <a:pt x="391" y="461"/>
                  </a:cubicBezTo>
                  <a:cubicBezTo>
                    <a:pt x="377" y="419"/>
                    <a:pt x="405" y="377"/>
                    <a:pt x="447" y="349"/>
                  </a:cubicBezTo>
                  <a:cubicBezTo>
                    <a:pt x="503" y="349"/>
                    <a:pt x="545" y="377"/>
                    <a:pt x="545" y="419"/>
                  </a:cubicBezTo>
                  <a:cubicBezTo>
                    <a:pt x="545" y="447"/>
                    <a:pt x="531" y="474"/>
                    <a:pt x="531" y="502"/>
                  </a:cubicBezTo>
                  <a:cubicBezTo>
                    <a:pt x="447" y="642"/>
                    <a:pt x="349" y="781"/>
                    <a:pt x="238" y="893"/>
                  </a:cubicBezTo>
                  <a:cubicBezTo>
                    <a:pt x="140" y="977"/>
                    <a:pt x="98" y="1116"/>
                    <a:pt x="140" y="1242"/>
                  </a:cubicBezTo>
                  <a:cubicBezTo>
                    <a:pt x="203" y="1194"/>
                    <a:pt x="312" y="1169"/>
                    <a:pt x="468" y="1169"/>
                  </a:cubicBezTo>
                  <a:cubicBezTo>
                    <a:pt x="586" y="1169"/>
                    <a:pt x="732" y="1184"/>
                    <a:pt x="907" y="1214"/>
                  </a:cubicBezTo>
                  <a:cubicBezTo>
                    <a:pt x="921" y="1088"/>
                    <a:pt x="963" y="977"/>
                    <a:pt x="1047" y="879"/>
                  </a:cubicBezTo>
                  <a:cubicBezTo>
                    <a:pt x="961" y="862"/>
                    <a:pt x="880" y="850"/>
                    <a:pt x="798" y="850"/>
                  </a:cubicBezTo>
                  <a:cubicBezTo>
                    <a:pt x="747" y="850"/>
                    <a:pt x="696" y="854"/>
                    <a:pt x="642" y="865"/>
                  </a:cubicBezTo>
                  <a:cubicBezTo>
                    <a:pt x="852" y="670"/>
                    <a:pt x="949" y="502"/>
                    <a:pt x="935" y="349"/>
                  </a:cubicBezTo>
                  <a:cubicBezTo>
                    <a:pt x="935" y="209"/>
                    <a:pt x="852" y="98"/>
                    <a:pt x="740" y="42"/>
                  </a:cubicBezTo>
                  <a:cubicBezTo>
                    <a:pt x="670" y="0"/>
                    <a:pt x="586" y="0"/>
                    <a:pt x="503"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1"/>
            <p:cNvSpPr/>
            <p:nvPr/>
          </p:nvSpPr>
          <p:spPr>
            <a:xfrm>
              <a:off x="7452729" y="5402067"/>
              <a:ext cx="160583" cy="178090"/>
            </a:xfrm>
            <a:custGeom>
              <a:avLst/>
              <a:gdLst/>
              <a:ahLst/>
              <a:cxnLst/>
              <a:rect l="l" t="t" r="r" b="b"/>
              <a:pathLst>
                <a:path w="2219" h="2461" extrusionOk="0">
                  <a:moveTo>
                    <a:pt x="1298" y="977"/>
                  </a:moveTo>
                  <a:cubicBezTo>
                    <a:pt x="1493" y="977"/>
                    <a:pt x="1577" y="1061"/>
                    <a:pt x="1563" y="1228"/>
                  </a:cubicBezTo>
                  <a:cubicBezTo>
                    <a:pt x="1549" y="1340"/>
                    <a:pt x="1493" y="1465"/>
                    <a:pt x="1423" y="1563"/>
                  </a:cubicBezTo>
                  <a:cubicBezTo>
                    <a:pt x="1284" y="1786"/>
                    <a:pt x="1061" y="1925"/>
                    <a:pt x="809" y="1967"/>
                  </a:cubicBezTo>
                  <a:cubicBezTo>
                    <a:pt x="712" y="1953"/>
                    <a:pt x="656" y="1870"/>
                    <a:pt x="642" y="1730"/>
                  </a:cubicBezTo>
                  <a:cubicBezTo>
                    <a:pt x="642" y="1535"/>
                    <a:pt x="726" y="1354"/>
                    <a:pt x="865" y="1200"/>
                  </a:cubicBezTo>
                  <a:cubicBezTo>
                    <a:pt x="991" y="1089"/>
                    <a:pt x="1144" y="1005"/>
                    <a:pt x="1298" y="977"/>
                  </a:cubicBezTo>
                  <a:close/>
                  <a:moveTo>
                    <a:pt x="1591" y="1"/>
                  </a:moveTo>
                  <a:cubicBezTo>
                    <a:pt x="1437" y="1"/>
                    <a:pt x="1298" y="28"/>
                    <a:pt x="1158" y="84"/>
                  </a:cubicBezTo>
                  <a:cubicBezTo>
                    <a:pt x="963" y="168"/>
                    <a:pt x="782" y="266"/>
                    <a:pt x="614" y="391"/>
                  </a:cubicBezTo>
                  <a:cubicBezTo>
                    <a:pt x="447" y="572"/>
                    <a:pt x="293" y="768"/>
                    <a:pt x="168" y="991"/>
                  </a:cubicBezTo>
                  <a:cubicBezTo>
                    <a:pt x="56" y="1242"/>
                    <a:pt x="0" y="1507"/>
                    <a:pt x="14" y="1772"/>
                  </a:cubicBezTo>
                  <a:cubicBezTo>
                    <a:pt x="56" y="1953"/>
                    <a:pt x="140" y="2135"/>
                    <a:pt x="265" y="2274"/>
                  </a:cubicBezTo>
                  <a:cubicBezTo>
                    <a:pt x="377" y="2372"/>
                    <a:pt x="503" y="2428"/>
                    <a:pt x="656" y="2456"/>
                  </a:cubicBezTo>
                  <a:cubicBezTo>
                    <a:pt x="694" y="2459"/>
                    <a:pt x="732" y="2460"/>
                    <a:pt x="771" y="2460"/>
                  </a:cubicBezTo>
                  <a:cubicBezTo>
                    <a:pt x="904" y="2460"/>
                    <a:pt x="1042" y="2440"/>
                    <a:pt x="1172" y="2386"/>
                  </a:cubicBezTo>
                  <a:cubicBezTo>
                    <a:pt x="1367" y="2302"/>
                    <a:pt x="1535" y="2177"/>
                    <a:pt x="1688" y="2037"/>
                  </a:cubicBezTo>
                  <a:cubicBezTo>
                    <a:pt x="1758" y="1967"/>
                    <a:pt x="1814" y="1898"/>
                    <a:pt x="1856" y="1814"/>
                  </a:cubicBezTo>
                  <a:cubicBezTo>
                    <a:pt x="1953" y="1688"/>
                    <a:pt x="2023" y="1563"/>
                    <a:pt x="2079" y="1423"/>
                  </a:cubicBezTo>
                  <a:cubicBezTo>
                    <a:pt x="2162" y="1228"/>
                    <a:pt x="2204" y="1019"/>
                    <a:pt x="2218" y="810"/>
                  </a:cubicBezTo>
                  <a:cubicBezTo>
                    <a:pt x="2218" y="628"/>
                    <a:pt x="2176" y="461"/>
                    <a:pt x="2093" y="321"/>
                  </a:cubicBezTo>
                  <a:cubicBezTo>
                    <a:pt x="1981" y="140"/>
                    <a:pt x="1800" y="15"/>
                    <a:pt x="1591"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21"/>
          <p:cNvGrpSpPr/>
          <p:nvPr/>
        </p:nvGrpSpPr>
        <p:grpSpPr>
          <a:xfrm>
            <a:off x="-133214" y="1441145"/>
            <a:ext cx="1532541" cy="1092327"/>
            <a:chOff x="5724623" y="4011117"/>
            <a:chExt cx="569379" cy="405828"/>
          </a:xfrm>
        </p:grpSpPr>
        <p:sp>
          <p:nvSpPr>
            <p:cNvPr id="1398" name="Google Shape;1398;p21"/>
            <p:cNvSpPr/>
            <p:nvPr/>
          </p:nvSpPr>
          <p:spPr>
            <a:xfrm>
              <a:off x="5908361" y="4114094"/>
              <a:ext cx="54565" cy="74753"/>
            </a:xfrm>
            <a:custGeom>
              <a:avLst/>
              <a:gdLst/>
              <a:ahLst/>
              <a:cxnLst/>
              <a:rect l="l" t="t" r="r" b="b"/>
              <a:pathLst>
                <a:path w="754" h="1033" extrusionOk="0">
                  <a:moveTo>
                    <a:pt x="572" y="0"/>
                  </a:moveTo>
                  <a:cubicBezTo>
                    <a:pt x="377" y="70"/>
                    <a:pt x="195" y="112"/>
                    <a:pt x="0" y="140"/>
                  </a:cubicBezTo>
                  <a:lnTo>
                    <a:pt x="84" y="684"/>
                  </a:lnTo>
                  <a:cubicBezTo>
                    <a:pt x="126" y="642"/>
                    <a:pt x="181" y="600"/>
                    <a:pt x="237" y="586"/>
                  </a:cubicBezTo>
                  <a:cubicBezTo>
                    <a:pt x="276" y="579"/>
                    <a:pt x="310" y="576"/>
                    <a:pt x="339" y="576"/>
                  </a:cubicBezTo>
                  <a:cubicBezTo>
                    <a:pt x="428" y="576"/>
                    <a:pt x="478" y="607"/>
                    <a:pt x="488" y="670"/>
                  </a:cubicBezTo>
                  <a:cubicBezTo>
                    <a:pt x="498" y="741"/>
                    <a:pt x="464" y="760"/>
                    <a:pt x="413" y="760"/>
                  </a:cubicBezTo>
                  <a:cubicBezTo>
                    <a:pt x="394" y="760"/>
                    <a:pt x="372" y="757"/>
                    <a:pt x="349" y="753"/>
                  </a:cubicBezTo>
                  <a:cubicBezTo>
                    <a:pt x="293" y="739"/>
                    <a:pt x="251" y="712"/>
                    <a:pt x="209" y="684"/>
                  </a:cubicBezTo>
                  <a:cubicBezTo>
                    <a:pt x="167" y="753"/>
                    <a:pt x="112" y="809"/>
                    <a:pt x="56" y="865"/>
                  </a:cubicBezTo>
                  <a:cubicBezTo>
                    <a:pt x="154" y="963"/>
                    <a:pt x="293" y="1018"/>
                    <a:pt x="432" y="1032"/>
                  </a:cubicBezTo>
                  <a:cubicBezTo>
                    <a:pt x="516" y="1032"/>
                    <a:pt x="586" y="990"/>
                    <a:pt x="656" y="935"/>
                  </a:cubicBezTo>
                  <a:cubicBezTo>
                    <a:pt x="725" y="837"/>
                    <a:pt x="753" y="739"/>
                    <a:pt x="753" y="628"/>
                  </a:cubicBezTo>
                  <a:cubicBezTo>
                    <a:pt x="739" y="544"/>
                    <a:pt x="711" y="474"/>
                    <a:pt x="642" y="419"/>
                  </a:cubicBezTo>
                  <a:cubicBezTo>
                    <a:pt x="581" y="370"/>
                    <a:pt x="500" y="332"/>
                    <a:pt x="406" y="332"/>
                  </a:cubicBezTo>
                  <a:cubicBezTo>
                    <a:pt x="392" y="332"/>
                    <a:pt x="377" y="333"/>
                    <a:pt x="363" y="335"/>
                  </a:cubicBezTo>
                  <a:cubicBezTo>
                    <a:pt x="335" y="335"/>
                    <a:pt x="293" y="335"/>
                    <a:pt x="265" y="349"/>
                  </a:cubicBezTo>
                  <a:lnTo>
                    <a:pt x="251" y="307"/>
                  </a:lnTo>
                  <a:cubicBezTo>
                    <a:pt x="377" y="279"/>
                    <a:pt x="502" y="265"/>
                    <a:pt x="628" y="265"/>
                  </a:cubicBezTo>
                  <a:cubicBezTo>
                    <a:pt x="600" y="181"/>
                    <a:pt x="586" y="98"/>
                    <a:pt x="572"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1"/>
            <p:cNvSpPr/>
            <p:nvPr/>
          </p:nvSpPr>
          <p:spPr>
            <a:xfrm>
              <a:off x="5724623" y="4051497"/>
              <a:ext cx="76782" cy="116363"/>
            </a:xfrm>
            <a:custGeom>
              <a:avLst/>
              <a:gdLst/>
              <a:ahLst/>
              <a:cxnLst/>
              <a:rect l="l" t="t" r="r" b="b"/>
              <a:pathLst>
                <a:path w="1061" h="1608" extrusionOk="0">
                  <a:moveTo>
                    <a:pt x="823" y="0"/>
                  </a:moveTo>
                  <a:cubicBezTo>
                    <a:pt x="768" y="14"/>
                    <a:pt x="712" y="42"/>
                    <a:pt x="656" y="70"/>
                  </a:cubicBezTo>
                  <a:cubicBezTo>
                    <a:pt x="572" y="126"/>
                    <a:pt x="489" y="182"/>
                    <a:pt x="419" y="251"/>
                  </a:cubicBezTo>
                  <a:cubicBezTo>
                    <a:pt x="321" y="349"/>
                    <a:pt x="224" y="461"/>
                    <a:pt x="154" y="586"/>
                  </a:cubicBezTo>
                  <a:cubicBezTo>
                    <a:pt x="112" y="656"/>
                    <a:pt x="70" y="754"/>
                    <a:pt x="42" y="837"/>
                  </a:cubicBezTo>
                  <a:cubicBezTo>
                    <a:pt x="0" y="991"/>
                    <a:pt x="0" y="1158"/>
                    <a:pt x="42" y="1311"/>
                  </a:cubicBezTo>
                  <a:cubicBezTo>
                    <a:pt x="56" y="1367"/>
                    <a:pt x="84" y="1423"/>
                    <a:pt x="126" y="1465"/>
                  </a:cubicBezTo>
                  <a:cubicBezTo>
                    <a:pt x="154" y="1493"/>
                    <a:pt x="182" y="1521"/>
                    <a:pt x="210" y="1535"/>
                  </a:cubicBezTo>
                  <a:cubicBezTo>
                    <a:pt x="302" y="1581"/>
                    <a:pt x="395" y="1608"/>
                    <a:pt x="487" y="1608"/>
                  </a:cubicBezTo>
                  <a:cubicBezTo>
                    <a:pt x="506" y="1608"/>
                    <a:pt x="525" y="1607"/>
                    <a:pt x="544" y="1604"/>
                  </a:cubicBezTo>
                  <a:cubicBezTo>
                    <a:pt x="656" y="1590"/>
                    <a:pt x="754" y="1549"/>
                    <a:pt x="851" y="1493"/>
                  </a:cubicBezTo>
                  <a:cubicBezTo>
                    <a:pt x="921" y="1437"/>
                    <a:pt x="1005" y="1381"/>
                    <a:pt x="1061" y="1311"/>
                  </a:cubicBezTo>
                  <a:lnTo>
                    <a:pt x="879" y="977"/>
                  </a:lnTo>
                  <a:cubicBezTo>
                    <a:pt x="865" y="1005"/>
                    <a:pt x="851" y="1019"/>
                    <a:pt x="837" y="1046"/>
                  </a:cubicBezTo>
                  <a:cubicBezTo>
                    <a:pt x="782" y="1116"/>
                    <a:pt x="698" y="1172"/>
                    <a:pt x="600" y="1200"/>
                  </a:cubicBezTo>
                  <a:lnTo>
                    <a:pt x="530" y="1200"/>
                  </a:lnTo>
                  <a:cubicBezTo>
                    <a:pt x="447" y="1158"/>
                    <a:pt x="419" y="1074"/>
                    <a:pt x="447" y="921"/>
                  </a:cubicBezTo>
                  <a:cubicBezTo>
                    <a:pt x="475" y="837"/>
                    <a:pt x="530" y="754"/>
                    <a:pt x="600" y="684"/>
                  </a:cubicBezTo>
                  <a:cubicBezTo>
                    <a:pt x="670" y="628"/>
                    <a:pt x="754" y="586"/>
                    <a:pt x="837" y="572"/>
                  </a:cubicBezTo>
                  <a:lnTo>
                    <a:pt x="823"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1"/>
            <p:cNvSpPr/>
            <p:nvPr/>
          </p:nvSpPr>
          <p:spPr>
            <a:xfrm>
              <a:off x="5813416" y="4011117"/>
              <a:ext cx="69762" cy="141401"/>
            </a:xfrm>
            <a:custGeom>
              <a:avLst/>
              <a:gdLst/>
              <a:ahLst/>
              <a:cxnLst/>
              <a:rect l="l" t="t" r="r" b="b"/>
              <a:pathLst>
                <a:path w="964" h="1954" extrusionOk="0">
                  <a:moveTo>
                    <a:pt x="364" y="0"/>
                  </a:moveTo>
                  <a:cubicBezTo>
                    <a:pt x="238" y="70"/>
                    <a:pt x="126" y="126"/>
                    <a:pt x="1" y="182"/>
                  </a:cubicBezTo>
                  <a:cubicBezTo>
                    <a:pt x="57" y="726"/>
                    <a:pt x="99" y="1325"/>
                    <a:pt x="126" y="1939"/>
                  </a:cubicBezTo>
                  <a:lnTo>
                    <a:pt x="294" y="1856"/>
                  </a:lnTo>
                  <a:lnTo>
                    <a:pt x="475" y="1744"/>
                  </a:lnTo>
                  <a:cubicBezTo>
                    <a:pt x="447" y="1521"/>
                    <a:pt x="433" y="1381"/>
                    <a:pt x="433" y="1339"/>
                  </a:cubicBezTo>
                  <a:lnTo>
                    <a:pt x="615" y="1242"/>
                  </a:lnTo>
                  <a:cubicBezTo>
                    <a:pt x="629" y="1591"/>
                    <a:pt x="643" y="1814"/>
                    <a:pt x="670" y="1953"/>
                  </a:cubicBezTo>
                  <a:cubicBezTo>
                    <a:pt x="712" y="1911"/>
                    <a:pt x="754" y="1883"/>
                    <a:pt x="810" y="1842"/>
                  </a:cubicBezTo>
                  <a:cubicBezTo>
                    <a:pt x="852" y="1814"/>
                    <a:pt x="894" y="1772"/>
                    <a:pt x="935" y="1744"/>
                  </a:cubicBezTo>
                  <a:lnTo>
                    <a:pt x="963" y="1730"/>
                  </a:lnTo>
                  <a:cubicBezTo>
                    <a:pt x="935" y="1381"/>
                    <a:pt x="908" y="795"/>
                    <a:pt x="894" y="0"/>
                  </a:cubicBezTo>
                  <a:cubicBezTo>
                    <a:pt x="782" y="70"/>
                    <a:pt x="656" y="140"/>
                    <a:pt x="531" y="196"/>
                  </a:cubicBezTo>
                  <a:cubicBezTo>
                    <a:pt x="559" y="461"/>
                    <a:pt x="587" y="684"/>
                    <a:pt x="587" y="823"/>
                  </a:cubicBezTo>
                  <a:lnTo>
                    <a:pt x="503" y="893"/>
                  </a:lnTo>
                  <a:cubicBezTo>
                    <a:pt x="475" y="907"/>
                    <a:pt x="447" y="921"/>
                    <a:pt x="419" y="949"/>
                  </a:cubicBezTo>
                  <a:cubicBezTo>
                    <a:pt x="391" y="628"/>
                    <a:pt x="378" y="321"/>
                    <a:pt x="364"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1"/>
            <p:cNvSpPr/>
            <p:nvPr/>
          </p:nvSpPr>
          <p:spPr>
            <a:xfrm>
              <a:off x="6135446" y="4196808"/>
              <a:ext cx="76782" cy="115422"/>
            </a:xfrm>
            <a:custGeom>
              <a:avLst/>
              <a:gdLst/>
              <a:ahLst/>
              <a:cxnLst/>
              <a:rect l="l" t="t" r="r" b="b"/>
              <a:pathLst>
                <a:path w="1061" h="1595" extrusionOk="0">
                  <a:moveTo>
                    <a:pt x="823" y="1"/>
                  </a:moveTo>
                  <a:cubicBezTo>
                    <a:pt x="768" y="15"/>
                    <a:pt x="712" y="43"/>
                    <a:pt x="656" y="71"/>
                  </a:cubicBezTo>
                  <a:cubicBezTo>
                    <a:pt x="572" y="126"/>
                    <a:pt x="503" y="182"/>
                    <a:pt x="419" y="252"/>
                  </a:cubicBezTo>
                  <a:cubicBezTo>
                    <a:pt x="321" y="350"/>
                    <a:pt x="238" y="461"/>
                    <a:pt x="168" y="573"/>
                  </a:cubicBezTo>
                  <a:cubicBezTo>
                    <a:pt x="112" y="657"/>
                    <a:pt x="70" y="740"/>
                    <a:pt x="56" y="838"/>
                  </a:cubicBezTo>
                  <a:cubicBezTo>
                    <a:pt x="1" y="991"/>
                    <a:pt x="1" y="1159"/>
                    <a:pt x="56" y="1312"/>
                  </a:cubicBezTo>
                  <a:cubicBezTo>
                    <a:pt x="70" y="1354"/>
                    <a:pt x="98" y="1410"/>
                    <a:pt x="126" y="1452"/>
                  </a:cubicBezTo>
                  <a:cubicBezTo>
                    <a:pt x="154" y="1479"/>
                    <a:pt x="182" y="1507"/>
                    <a:pt x="210" y="1521"/>
                  </a:cubicBezTo>
                  <a:cubicBezTo>
                    <a:pt x="302" y="1568"/>
                    <a:pt x="395" y="1595"/>
                    <a:pt x="487" y="1595"/>
                  </a:cubicBezTo>
                  <a:cubicBezTo>
                    <a:pt x="506" y="1595"/>
                    <a:pt x="525" y="1593"/>
                    <a:pt x="545" y="1591"/>
                  </a:cubicBezTo>
                  <a:cubicBezTo>
                    <a:pt x="656" y="1577"/>
                    <a:pt x="754" y="1535"/>
                    <a:pt x="837" y="1479"/>
                  </a:cubicBezTo>
                  <a:cubicBezTo>
                    <a:pt x="921" y="1438"/>
                    <a:pt x="1005" y="1382"/>
                    <a:pt x="1061" y="1312"/>
                  </a:cubicBezTo>
                  <a:lnTo>
                    <a:pt x="879" y="977"/>
                  </a:lnTo>
                  <a:cubicBezTo>
                    <a:pt x="879" y="977"/>
                    <a:pt x="865" y="1005"/>
                    <a:pt x="837" y="1047"/>
                  </a:cubicBezTo>
                  <a:cubicBezTo>
                    <a:pt x="782" y="1117"/>
                    <a:pt x="698" y="1173"/>
                    <a:pt x="600" y="1201"/>
                  </a:cubicBezTo>
                  <a:lnTo>
                    <a:pt x="545" y="1201"/>
                  </a:lnTo>
                  <a:cubicBezTo>
                    <a:pt x="447" y="1159"/>
                    <a:pt x="419" y="1061"/>
                    <a:pt x="447" y="922"/>
                  </a:cubicBezTo>
                  <a:cubicBezTo>
                    <a:pt x="489" y="838"/>
                    <a:pt x="531" y="754"/>
                    <a:pt x="600" y="684"/>
                  </a:cubicBezTo>
                  <a:cubicBezTo>
                    <a:pt x="670" y="629"/>
                    <a:pt x="754" y="587"/>
                    <a:pt x="837" y="573"/>
                  </a:cubicBezTo>
                  <a:lnTo>
                    <a:pt x="823" y="1"/>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1"/>
            <p:cNvSpPr/>
            <p:nvPr/>
          </p:nvSpPr>
          <p:spPr>
            <a:xfrm>
              <a:off x="6224239" y="4156428"/>
              <a:ext cx="69762" cy="141401"/>
            </a:xfrm>
            <a:custGeom>
              <a:avLst/>
              <a:gdLst/>
              <a:ahLst/>
              <a:cxnLst/>
              <a:rect l="l" t="t" r="r" b="b"/>
              <a:pathLst>
                <a:path w="964" h="1954" extrusionOk="0">
                  <a:moveTo>
                    <a:pt x="364" y="1"/>
                  </a:moveTo>
                  <a:cubicBezTo>
                    <a:pt x="252" y="71"/>
                    <a:pt x="127" y="127"/>
                    <a:pt x="1" y="168"/>
                  </a:cubicBezTo>
                  <a:cubicBezTo>
                    <a:pt x="57" y="726"/>
                    <a:pt x="99" y="1326"/>
                    <a:pt x="140" y="1940"/>
                  </a:cubicBezTo>
                  <a:lnTo>
                    <a:pt x="294" y="1856"/>
                  </a:lnTo>
                  <a:lnTo>
                    <a:pt x="461" y="1745"/>
                  </a:lnTo>
                  <a:cubicBezTo>
                    <a:pt x="447" y="1521"/>
                    <a:pt x="433" y="1382"/>
                    <a:pt x="433" y="1340"/>
                  </a:cubicBezTo>
                  <a:lnTo>
                    <a:pt x="615" y="1228"/>
                  </a:lnTo>
                  <a:cubicBezTo>
                    <a:pt x="629" y="1577"/>
                    <a:pt x="643" y="1814"/>
                    <a:pt x="671" y="1954"/>
                  </a:cubicBezTo>
                  <a:cubicBezTo>
                    <a:pt x="712" y="1926"/>
                    <a:pt x="754" y="1884"/>
                    <a:pt x="810" y="1842"/>
                  </a:cubicBezTo>
                  <a:cubicBezTo>
                    <a:pt x="852" y="1814"/>
                    <a:pt x="894" y="1772"/>
                    <a:pt x="949" y="1745"/>
                  </a:cubicBezTo>
                  <a:lnTo>
                    <a:pt x="963" y="1731"/>
                  </a:lnTo>
                  <a:cubicBezTo>
                    <a:pt x="936" y="1382"/>
                    <a:pt x="908" y="810"/>
                    <a:pt x="894" y="1"/>
                  </a:cubicBezTo>
                  <a:cubicBezTo>
                    <a:pt x="782" y="71"/>
                    <a:pt x="671" y="140"/>
                    <a:pt x="545" y="182"/>
                  </a:cubicBezTo>
                  <a:cubicBezTo>
                    <a:pt x="573" y="461"/>
                    <a:pt x="587" y="671"/>
                    <a:pt x="587" y="824"/>
                  </a:cubicBezTo>
                  <a:lnTo>
                    <a:pt x="503" y="894"/>
                  </a:lnTo>
                  <a:cubicBezTo>
                    <a:pt x="503" y="894"/>
                    <a:pt x="475" y="908"/>
                    <a:pt x="419" y="936"/>
                  </a:cubicBezTo>
                  <a:cubicBezTo>
                    <a:pt x="392" y="629"/>
                    <a:pt x="378" y="308"/>
                    <a:pt x="364"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1"/>
            <p:cNvSpPr/>
            <p:nvPr/>
          </p:nvSpPr>
          <p:spPr>
            <a:xfrm>
              <a:off x="5930505" y="4333725"/>
              <a:ext cx="67736" cy="83220"/>
            </a:xfrm>
            <a:custGeom>
              <a:avLst/>
              <a:gdLst/>
              <a:ahLst/>
              <a:cxnLst/>
              <a:rect l="l" t="t" r="r" b="b"/>
              <a:pathLst>
                <a:path w="936" h="1150" extrusionOk="0">
                  <a:moveTo>
                    <a:pt x="506" y="0"/>
                  </a:moveTo>
                  <a:cubicBezTo>
                    <a:pt x="486" y="0"/>
                    <a:pt x="466" y="2"/>
                    <a:pt x="447" y="6"/>
                  </a:cubicBezTo>
                  <a:cubicBezTo>
                    <a:pt x="266" y="6"/>
                    <a:pt x="99" y="118"/>
                    <a:pt x="29" y="285"/>
                  </a:cubicBezTo>
                  <a:cubicBezTo>
                    <a:pt x="1" y="383"/>
                    <a:pt x="1" y="480"/>
                    <a:pt x="57" y="578"/>
                  </a:cubicBezTo>
                  <a:cubicBezTo>
                    <a:pt x="137" y="543"/>
                    <a:pt x="217" y="518"/>
                    <a:pt x="306" y="518"/>
                  </a:cubicBezTo>
                  <a:cubicBezTo>
                    <a:pt x="325" y="518"/>
                    <a:pt x="344" y="520"/>
                    <a:pt x="364" y="522"/>
                  </a:cubicBezTo>
                  <a:cubicBezTo>
                    <a:pt x="364" y="494"/>
                    <a:pt x="364" y="466"/>
                    <a:pt x="350" y="438"/>
                  </a:cubicBezTo>
                  <a:cubicBezTo>
                    <a:pt x="336" y="396"/>
                    <a:pt x="364" y="341"/>
                    <a:pt x="392" y="327"/>
                  </a:cubicBezTo>
                  <a:cubicBezTo>
                    <a:pt x="461" y="327"/>
                    <a:pt x="475" y="355"/>
                    <a:pt x="489" y="396"/>
                  </a:cubicBezTo>
                  <a:cubicBezTo>
                    <a:pt x="489" y="424"/>
                    <a:pt x="475" y="438"/>
                    <a:pt x="475" y="466"/>
                  </a:cubicBezTo>
                  <a:cubicBezTo>
                    <a:pt x="405" y="592"/>
                    <a:pt x="308" y="717"/>
                    <a:pt x="196" y="829"/>
                  </a:cubicBezTo>
                  <a:cubicBezTo>
                    <a:pt x="113" y="899"/>
                    <a:pt x="71" y="1038"/>
                    <a:pt x="113" y="1150"/>
                  </a:cubicBezTo>
                  <a:cubicBezTo>
                    <a:pt x="176" y="1102"/>
                    <a:pt x="280" y="1077"/>
                    <a:pt x="421" y="1077"/>
                  </a:cubicBezTo>
                  <a:cubicBezTo>
                    <a:pt x="529" y="1077"/>
                    <a:pt x="659" y="1092"/>
                    <a:pt x="810" y="1122"/>
                  </a:cubicBezTo>
                  <a:cubicBezTo>
                    <a:pt x="824" y="1010"/>
                    <a:pt x="866" y="899"/>
                    <a:pt x="936" y="815"/>
                  </a:cubicBezTo>
                  <a:cubicBezTo>
                    <a:pt x="854" y="795"/>
                    <a:pt x="765" y="782"/>
                    <a:pt x="673" y="782"/>
                  </a:cubicBezTo>
                  <a:cubicBezTo>
                    <a:pt x="640" y="782"/>
                    <a:pt x="606" y="783"/>
                    <a:pt x="573" y="787"/>
                  </a:cubicBezTo>
                  <a:cubicBezTo>
                    <a:pt x="726" y="675"/>
                    <a:pt x="824" y="508"/>
                    <a:pt x="852" y="327"/>
                  </a:cubicBezTo>
                  <a:cubicBezTo>
                    <a:pt x="852" y="201"/>
                    <a:pt x="782" y="90"/>
                    <a:pt x="670" y="34"/>
                  </a:cubicBezTo>
                  <a:cubicBezTo>
                    <a:pt x="619" y="13"/>
                    <a:pt x="561" y="0"/>
                    <a:pt x="506"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1"/>
            <p:cNvSpPr/>
            <p:nvPr/>
          </p:nvSpPr>
          <p:spPr>
            <a:xfrm>
              <a:off x="5751905" y="4285674"/>
              <a:ext cx="77795" cy="115422"/>
            </a:xfrm>
            <a:custGeom>
              <a:avLst/>
              <a:gdLst/>
              <a:ahLst/>
              <a:cxnLst/>
              <a:rect l="l" t="t" r="r" b="b"/>
              <a:pathLst>
                <a:path w="1075" h="1595" extrusionOk="0">
                  <a:moveTo>
                    <a:pt x="823" y="0"/>
                  </a:moveTo>
                  <a:cubicBezTo>
                    <a:pt x="767" y="14"/>
                    <a:pt x="711" y="42"/>
                    <a:pt x="656" y="70"/>
                  </a:cubicBezTo>
                  <a:cubicBezTo>
                    <a:pt x="572" y="126"/>
                    <a:pt x="488" y="182"/>
                    <a:pt x="419" y="251"/>
                  </a:cubicBezTo>
                  <a:cubicBezTo>
                    <a:pt x="321" y="349"/>
                    <a:pt x="237" y="461"/>
                    <a:pt x="153" y="586"/>
                  </a:cubicBezTo>
                  <a:cubicBezTo>
                    <a:pt x="112" y="656"/>
                    <a:pt x="70" y="754"/>
                    <a:pt x="42" y="837"/>
                  </a:cubicBezTo>
                  <a:cubicBezTo>
                    <a:pt x="0" y="991"/>
                    <a:pt x="0" y="1158"/>
                    <a:pt x="42" y="1312"/>
                  </a:cubicBezTo>
                  <a:cubicBezTo>
                    <a:pt x="70" y="1353"/>
                    <a:pt x="98" y="1409"/>
                    <a:pt x="126" y="1451"/>
                  </a:cubicBezTo>
                  <a:cubicBezTo>
                    <a:pt x="153" y="1479"/>
                    <a:pt x="181" y="1507"/>
                    <a:pt x="209" y="1521"/>
                  </a:cubicBezTo>
                  <a:cubicBezTo>
                    <a:pt x="302" y="1567"/>
                    <a:pt x="394" y="1594"/>
                    <a:pt x="487" y="1594"/>
                  </a:cubicBezTo>
                  <a:cubicBezTo>
                    <a:pt x="506" y="1594"/>
                    <a:pt x="525" y="1593"/>
                    <a:pt x="544" y="1591"/>
                  </a:cubicBezTo>
                  <a:cubicBezTo>
                    <a:pt x="656" y="1577"/>
                    <a:pt x="753" y="1535"/>
                    <a:pt x="851" y="1479"/>
                  </a:cubicBezTo>
                  <a:cubicBezTo>
                    <a:pt x="921" y="1437"/>
                    <a:pt x="1004" y="1381"/>
                    <a:pt x="1074" y="1312"/>
                  </a:cubicBezTo>
                  <a:lnTo>
                    <a:pt x="879" y="977"/>
                  </a:lnTo>
                  <a:cubicBezTo>
                    <a:pt x="879" y="977"/>
                    <a:pt x="865" y="1005"/>
                    <a:pt x="837" y="1047"/>
                  </a:cubicBezTo>
                  <a:cubicBezTo>
                    <a:pt x="781" y="1116"/>
                    <a:pt x="697" y="1172"/>
                    <a:pt x="600" y="1200"/>
                  </a:cubicBezTo>
                  <a:lnTo>
                    <a:pt x="544" y="1200"/>
                  </a:lnTo>
                  <a:cubicBezTo>
                    <a:pt x="460" y="1158"/>
                    <a:pt x="419" y="1060"/>
                    <a:pt x="446" y="921"/>
                  </a:cubicBezTo>
                  <a:cubicBezTo>
                    <a:pt x="488" y="837"/>
                    <a:pt x="544" y="754"/>
                    <a:pt x="600" y="684"/>
                  </a:cubicBezTo>
                  <a:cubicBezTo>
                    <a:pt x="670" y="628"/>
                    <a:pt x="753" y="586"/>
                    <a:pt x="851" y="572"/>
                  </a:cubicBezTo>
                  <a:lnTo>
                    <a:pt x="823"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1"/>
            <p:cNvSpPr/>
            <p:nvPr/>
          </p:nvSpPr>
          <p:spPr>
            <a:xfrm>
              <a:off x="5840698" y="4245294"/>
              <a:ext cx="69690" cy="142414"/>
            </a:xfrm>
            <a:custGeom>
              <a:avLst/>
              <a:gdLst/>
              <a:ahLst/>
              <a:cxnLst/>
              <a:rect l="l" t="t" r="r" b="b"/>
              <a:pathLst>
                <a:path w="963" h="1968" extrusionOk="0">
                  <a:moveTo>
                    <a:pt x="363" y="0"/>
                  </a:moveTo>
                  <a:cubicBezTo>
                    <a:pt x="238" y="70"/>
                    <a:pt x="126" y="126"/>
                    <a:pt x="1" y="182"/>
                  </a:cubicBezTo>
                  <a:cubicBezTo>
                    <a:pt x="56" y="740"/>
                    <a:pt x="98" y="1326"/>
                    <a:pt x="126" y="1939"/>
                  </a:cubicBezTo>
                  <a:lnTo>
                    <a:pt x="293" y="1856"/>
                  </a:lnTo>
                  <a:lnTo>
                    <a:pt x="461" y="1744"/>
                  </a:lnTo>
                  <a:cubicBezTo>
                    <a:pt x="447" y="1521"/>
                    <a:pt x="433" y="1381"/>
                    <a:pt x="433" y="1340"/>
                  </a:cubicBezTo>
                  <a:lnTo>
                    <a:pt x="600" y="1242"/>
                  </a:lnTo>
                  <a:cubicBezTo>
                    <a:pt x="628" y="1591"/>
                    <a:pt x="642" y="1828"/>
                    <a:pt x="670" y="1967"/>
                  </a:cubicBezTo>
                  <a:cubicBezTo>
                    <a:pt x="712" y="1925"/>
                    <a:pt x="754" y="1884"/>
                    <a:pt x="796" y="1856"/>
                  </a:cubicBezTo>
                  <a:cubicBezTo>
                    <a:pt x="837" y="1828"/>
                    <a:pt x="879" y="1786"/>
                    <a:pt x="935" y="1744"/>
                  </a:cubicBezTo>
                  <a:lnTo>
                    <a:pt x="963" y="1730"/>
                  </a:lnTo>
                  <a:cubicBezTo>
                    <a:pt x="935" y="1381"/>
                    <a:pt x="907" y="809"/>
                    <a:pt x="893" y="0"/>
                  </a:cubicBezTo>
                  <a:cubicBezTo>
                    <a:pt x="782" y="70"/>
                    <a:pt x="656" y="140"/>
                    <a:pt x="531" y="196"/>
                  </a:cubicBezTo>
                  <a:cubicBezTo>
                    <a:pt x="558" y="461"/>
                    <a:pt x="586" y="684"/>
                    <a:pt x="586" y="837"/>
                  </a:cubicBezTo>
                  <a:cubicBezTo>
                    <a:pt x="558" y="851"/>
                    <a:pt x="531" y="879"/>
                    <a:pt x="503" y="893"/>
                  </a:cubicBezTo>
                  <a:lnTo>
                    <a:pt x="419" y="949"/>
                  </a:lnTo>
                  <a:cubicBezTo>
                    <a:pt x="391" y="628"/>
                    <a:pt x="363" y="321"/>
                    <a:pt x="363"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1"/>
            <p:cNvSpPr/>
            <p:nvPr/>
          </p:nvSpPr>
          <p:spPr>
            <a:xfrm>
              <a:off x="5995128" y="4170612"/>
              <a:ext cx="112097" cy="65635"/>
            </a:xfrm>
            <a:custGeom>
              <a:avLst/>
              <a:gdLst/>
              <a:ahLst/>
              <a:cxnLst/>
              <a:rect l="l" t="t" r="r" b="b"/>
              <a:pathLst>
                <a:path w="1549" h="907" extrusionOk="0">
                  <a:moveTo>
                    <a:pt x="1" y="0"/>
                  </a:moveTo>
                  <a:cubicBezTo>
                    <a:pt x="29" y="14"/>
                    <a:pt x="43" y="28"/>
                    <a:pt x="56" y="42"/>
                  </a:cubicBezTo>
                  <a:cubicBezTo>
                    <a:pt x="112" y="70"/>
                    <a:pt x="168" y="112"/>
                    <a:pt x="238" y="168"/>
                  </a:cubicBezTo>
                  <a:cubicBezTo>
                    <a:pt x="377" y="265"/>
                    <a:pt x="559" y="377"/>
                    <a:pt x="754" y="488"/>
                  </a:cubicBezTo>
                  <a:cubicBezTo>
                    <a:pt x="963" y="614"/>
                    <a:pt x="1144" y="712"/>
                    <a:pt x="1298" y="781"/>
                  </a:cubicBezTo>
                  <a:cubicBezTo>
                    <a:pt x="1368" y="823"/>
                    <a:pt x="1437" y="851"/>
                    <a:pt x="1479" y="865"/>
                  </a:cubicBezTo>
                  <a:lnTo>
                    <a:pt x="1549" y="907"/>
                  </a:lnTo>
                  <a:lnTo>
                    <a:pt x="1493" y="851"/>
                  </a:lnTo>
                  <a:cubicBezTo>
                    <a:pt x="1451" y="823"/>
                    <a:pt x="1396" y="781"/>
                    <a:pt x="1326" y="740"/>
                  </a:cubicBezTo>
                  <a:cubicBezTo>
                    <a:pt x="1186" y="642"/>
                    <a:pt x="991" y="516"/>
                    <a:pt x="796" y="405"/>
                  </a:cubicBezTo>
                  <a:cubicBezTo>
                    <a:pt x="600" y="293"/>
                    <a:pt x="405" y="196"/>
                    <a:pt x="252" y="112"/>
                  </a:cubicBezTo>
                  <a:cubicBezTo>
                    <a:pt x="182" y="84"/>
                    <a:pt x="112" y="56"/>
                    <a:pt x="70" y="28"/>
                  </a:cubicBezTo>
                  <a:lnTo>
                    <a:pt x="1"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1"/>
            <p:cNvSpPr/>
            <p:nvPr/>
          </p:nvSpPr>
          <p:spPr>
            <a:xfrm>
              <a:off x="6009239" y="4305864"/>
              <a:ext cx="116222" cy="56589"/>
            </a:xfrm>
            <a:custGeom>
              <a:avLst/>
              <a:gdLst/>
              <a:ahLst/>
              <a:cxnLst/>
              <a:rect l="l" t="t" r="r" b="b"/>
              <a:pathLst>
                <a:path w="1606" h="782" extrusionOk="0">
                  <a:moveTo>
                    <a:pt x="1605" y="0"/>
                  </a:moveTo>
                  <a:lnTo>
                    <a:pt x="1535" y="28"/>
                  </a:lnTo>
                  <a:cubicBezTo>
                    <a:pt x="1479" y="42"/>
                    <a:pt x="1424" y="70"/>
                    <a:pt x="1340" y="98"/>
                  </a:cubicBezTo>
                  <a:cubicBezTo>
                    <a:pt x="1187" y="154"/>
                    <a:pt x="977" y="251"/>
                    <a:pt x="782" y="349"/>
                  </a:cubicBezTo>
                  <a:cubicBezTo>
                    <a:pt x="573" y="447"/>
                    <a:pt x="378" y="544"/>
                    <a:pt x="238" y="628"/>
                  </a:cubicBezTo>
                  <a:cubicBezTo>
                    <a:pt x="168" y="670"/>
                    <a:pt x="99" y="712"/>
                    <a:pt x="57" y="740"/>
                  </a:cubicBezTo>
                  <a:lnTo>
                    <a:pt x="1" y="781"/>
                  </a:lnTo>
                  <a:lnTo>
                    <a:pt x="71" y="754"/>
                  </a:lnTo>
                  <a:cubicBezTo>
                    <a:pt x="113" y="740"/>
                    <a:pt x="182" y="712"/>
                    <a:pt x="266" y="684"/>
                  </a:cubicBezTo>
                  <a:cubicBezTo>
                    <a:pt x="419" y="614"/>
                    <a:pt x="615" y="530"/>
                    <a:pt x="824" y="433"/>
                  </a:cubicBezTo>
                  <a:cubicBezTo>
                    <a:pt x="1019" y="335"/>
                    <a:pt x="1214" y="238"/>
                    <a:pt x="1368" y="140"/>
                  </a:cubicBezTo>
                  <a:cubicBezTo>
                    <a:pt x="1438" y="98"/>
                    <a:pt x="1493" y="70"/>
                    <a:pt x="1535" y="42"/>
                  </a:cubicBezTo>
                  <a:lnTo>
                    <a:pt x="1605"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8" name="Google Shape;1408;p21"/>
          <p:cNvGrpSpPr/>
          <p:nvPr/>
        </p:nvGrpSpPr>
        <p:grpSpPr>
          <a:xfrm>
            <a:off x="7687550" y="1495789"/>
            <a:ext cx="1298606" cy="2151921"/>
            <a:chOff x="6559512" y="4669794"/>
            <a:chExt cx="482466" cy="799495"/>
          </a:xfrm>
        </p:grpSpPr>
        <p:sp>
          <p:nvSpPr>
            <p:cNvPr id="1409" name="Google Shape;1409;p21"/>
            <p:cNvSpPr/>
            <p:nvPr/>
          </p:nvSpPr>
          <p:spPr>
            <a:xfrm>
              <a:off x="6644181" y="4779284"/>
              <a:ext cx="97986" cy="215069"/>
            </a:xfrm>
            <a:custGeom>
              <a:avLst/>
              <a:gdLst/>
              <a:ahLst/>
              <a:cxnLst/>
              <a:rect l="l" t="t" r="r" b="b"/>
              <a:pathLst>
                <a:path w="1354" h="2972" extrusionOk="0">
                  <a:moveTo>
                    <a:pt x="1354" y="0"/>
                  </a:moveTo>
                  <a:lnTo>
                    <a:pt x="1354" y="0"/>
                  </a:lnTo>
                  <a:cubicBezTo>
                    <a:pt x="1354" y="0"/>
                    <a:pt x="1340" y="14"/>
                    <a:pt x="1298" y="42"/>
                  </a:cubicBezTo>
                  <a:cubicBezTo>
                    <a:pt x="1256" y="70"/>
                    <a:pt x="1200" y="112"/>
                    <a:pt x="1130" y="154"/>
                  </a:cubicBezTo>
                  <a:cubicBezTo>
                    <a:pt x="1005" y="265"/>
                    <a:pt x="824" y="405"/>
                    <a:pt x="656" y="558"/>
                  </a:cubicBezTo>
                  <a:cubicBezTo>
                    <a:pt x="489" y="698"/>
                    <a:pt x="335" y="851"/>
                    <a:pt x="210" y="977"/>
                  </a:cubicBezTo>
                  <a:cubicBezTo>
                    <a:pt x="154" y="1032"/>
                    <a:pt x="112" y="1088"/>
                    <a:pt x="84" y="1130"/>
                  </a:cubicBezTo>
                  <a:lnTo>
                    <a:pt x="29" y="1186"/>
                  </a:lnTo>
                  <a:cubicBezTo>
                    <a:pt x="29" y="1186"/>
                    <a:pt x="56" y="1172"/>
                    <a:pt x="84" y="1144"/>
                  </a:cubicBezTo>
                  <a:cubicBezTo>
                    <a:pt x="126" y="1102"/>
                    <a:pt x="182" y="1074"/>
                    <a:pt x="252" y="1019"/>
                  </a:cubicBezTo>
                  <a:cubicBezTo>
                    <a:pt x="391" y="921"/>
                    <a:pt x="559" y="767"/>
                    <a:pt x="726" y="628"/>
                  </a:cubicBezTo>
                  <a:cubicBezTo>
                    <a:pt x="893" y="475"/>
                    <a:pt x="1047" y="321"/>
                    <a:pt x="1172" y="196"/>
                  </a:cubicBezTo>
                  <a:cubicBezTo>
                    <a:pt x="1228" y="140"/>
                    <a:pt x="1270" y="84"/>
                    <a:pt x="1312" y="56"/>
                  </a:cubicBezTo>
                  <a:lnTo>
                    <a:pt x="1354" y="0"/>
                  </a:lnTo>
                  <a:close/>
                  <a:moveTo>
                    <a:pt x="29" y="1186"/>
                  </a:moveTo>
                  <a:cubicBezTo>
                    <a:pt x="29" y="1214"/>
                    <a:pt x="29" y="1228"/>
                    <a:pt x="29" y="1256"/>
                  </a:cubicBezTo>
                  <a:cubicBezTo>
                    <a:pt x="29" y="1311"/>
                    <a:pt x="15" y="1381"/>
                    <a:pt x="15" y="1465"/>
                  </a:cubicBezTo>
                  <a:cubicBezTo>
                    <a:pt x="1" y="1632"/>
                    <a:pt x="1" y="1855"/>
                    <a:pt x="1" y="2079"/>
                  </a:cubicBezTo>
                  <a:cubicBezTo>
                    <a:pt x="1" y="2302"/>
                    <a:pt x="15" y="2525"/>
                    <a:pt x="42" y="2692"/>
                  </a:cubicBezTo>
                  <a:cubicBezTo>
                    <a:pt x="42" y="2776"/>
                    <a:pt x="56" y="2846"/>
                    <a:pt x="56" y="2888"/>
                  </a:cubicBezTo>
                  <a:cubicBezTo>
                    <a:pt x="70" y="2943"/>
                    <a:pt x="70" y="2971"/>
                    <a:pt x="70" y="2971"/>
                  </a:cubicBezTo>
                  <a:lnTo>
                    <a:pt x="70" y="2888"/>
                  </a:lnTo>
                  <a:cubicBezTo>
                    <a:pt x="70" y="2846"/>
                    <a:pt x="84" y="2776"/>
                    <a:pt x="84" y="2692"/>
                  </a:cubicBezTo>
                  <a:cubicBezTo>
                    <a:pt x="98" y="2511"/>
                    <a:pt x="98" y="2302"/>
                    <a:pt x="98" y="2079"/>
                  </a:cubicBezTo>
                  <a:cubicBezTo>
                    <a:pt x="84" y="1855"/>
                    <a:pt x="70" y="1632"/>
                    <a:pt x="56" y="1465"/>
                  </a:cubicBezTo>
                  <a:cubicBezTo>
                    <a:pt x="56" y="1381"/>
                    <a:pt x="42" y="1311"/>
                    <a:pt x="42" y="1256"/>
                  </a:cubicBezTo>
                  <a:cubicBezTo>
                    <a:pt x="29" y="1214"/>
                    <a:pt x="29" y="1186"/>
                    <a:pt x="29" y="1186"/>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1"/>
            <p:cNvSpPr/>
            <p:nvPr/>
          </p:nvSpPr>
          <p:spPr>
            <a:xfrm>
              <a:off x="6742093" y="4779284"/>
              <a:ext cx="191846" cy="214056"/>
            </a:xfrm>
            <a:custGeom>
              <a:avLst/>
              <a:gdLst/>
              <a:ahLst/>
              <a:cxnLst/>
              <a:rect l="l" t="t" r="r" b="b"/>
              <a:pathLst>
                <a:path w="2651" h="2958" extrusionOk="0">
                  <a:moveTo>
                    <a:pt x="1" y="0"/>
                  </a:moveTo>
                  <a:lnTo>
                    <a:pt x="56" y="56"/>
                  </a:lnTo>
                  <a:cubicBezTo>
                    <a:pt x="84" y="84"/>
                    <a:pt x="140" y="140"/>
                    <a:pt x="196" y="196"/>
                  </a:cubicBezTo>
                  <a:cubicBezTo>
                    <a:pt x="307" y="321"/>
                    <a:pt x="475" y="475"/>
                    <a:pt x="642" y="628"/>
                  </a:cubicBezTo>
                  <a:cubicBezTo>
                    <a:pt x="810" y="781"/>
                    <a:pt x="977" y="921"/>
                    <a:pt x="1117" y="1019"/>
                  </a:cubicBezTo>
                  <a:cubicBezTo>
                    <a:pt x="1172" y="1074"/>
                    <a:pt x="1228" y="1102"/>
                    <a:pt x="1270" y="1144"/>
                  </a:cubicBezTo>
                  <a:lnTo>
                    <a:pt x="1326" y="1172"/>
                  </a:lnTo>
                  <a:lnTo>
                    <a:pt x="1284" y="1130"/>
                  </a:lnTo>
                  <a:cubicBezTo>
                    <a:pt x="1256" y="1088"/>
                    <a:pt x="1200" y="1032"/>
                    <a:pt x="1144" y="977"/>
                  </a:cubicBezTo>
                  <a:cubicBezTo>
                    <a:pt x="1033" y="851"/>
                    <a:pt x="865" y="698"/>
                    <a:pt x="698" y="558"/>
                  </a:cubicBezTo>
                  <a:cubicBezTo>
                    <a:pt x="545" y="405"/>
                    <a:pt x="363" y="265"/>
                    <a:pt x="238" y="154"/>
                  </a:cubicBezTo>
                  <a:cubicBezTo>
                    <a:pt x="168" y="112"/>
                    <a:pt x="112" y="70"/>
                    <a:pt x="70" y="42"/>
                  </a:cubicBezTo>
                  <a:cubicBezTo>
                    <a:pt x="42" y="28"/>
                    <a:pt x="29" y="14"/>
                    <a:pt x="1" y="0"/>
                  </a:cubicBezTo>
                  <a:close/>
                  <a:moveTo>
                    <a:pt x="2651" y="0"/>
                  </a:moveTo>
                  <a:lnTo>
                    <a:pt x="2651" y="0"/>
                  </a:lnTo>
                  <a:cubicBezTo>
                    <a:pt x="2623" y="14"/>
                    <a:pt x="2595" y="28"/>
                    <a:pt x="2581" y="42"/>
                  </a:cubicBezTo>
                  <a:cubicBezTo>
                    <a:pt x="2539" y="70"/>
                    <a:pt x="2483" y="112"/>
                    <a:pt x="2414" y="154"/>
                  </a:cubicBezTo>
                  <a:cubicBezTo>
                    <a:pt x="2288" y="265"/>
                    <a:pt x="2107" y="405"/>
                    <a:pt x="1953" y="558"/>
                  </a:cubicBezTo>
                  <a:cubicBezTo>
                    <a:pt x="1786" y="698"/>
                    <a:pt x="1619" y="851"/>
                    <a:pt x="1507" y="977"/>
                  </a:cubicBezTo>
                  <a:cubicBezTo>
                    <a:pt x="1451" y="1032"/>
                    <a:pt x="1409" y="1088"/>
                    <a:pt x="1368" y="1130"/>
                  </a:cubicBezTo>
                  <a:lnTo>
                    <a:pt x="1326" y="1172"/>
                  </a:lnTo>
                  <a:lnTo>
                    <a:pt x="1382" y="1144"/>
                  </a:lnTo>
                  <a:cubicBezTo>
                    <a:pt x="1423" y="1102"/>
                    <a:pt x="1479" y="1074"/>
                    <a:pt x="1535" y="1019"/>
                  </a:cubicBezTo>
                  <a:cubicBezTo>
                    <a:pt x="1674" y="921"/>
                    <a:pt x="1842" y="767"/>
                    <a:pt x="2009" y="628"/>
                  </a:cubicBezTo>
                  <a:cubicBezTo>
                    <a:pt x="2177" y="475"/>
                    <a:pt x="2344" y="321"/>
                    <a:pt x="2456" y="196"/>
                  </a:cubicBezTo>
                  <a:cubicBezTo>
                    <a:pt x="2511" y="140"/>
                    <a:pt x="2567" y="84"/>
                    <a:pt x="2595" y="56"/>
                  </a:cubicBezTo>
                  <a:lnTo>
                    <a:pt x="2651" y="0"/>
                  </a:lnTo>
                  <a:close/>
                  <a:moveTo>
                    <a:pt x="1326" y="1172"/>
                  </a:moveTo>
                  <a:lnTo>
                    <a:pt x="1326" y="1256"/>
                  </a:lnTo>
                  <a:cubicBezTo>
                    <a:pt x="1326" y="1297"/>
                    <a:pt x="1312" y="1367"/>
                    <a:pt x="1312" y="1451"/>
                  </a:cubicBezTo>
                  <a:cubicBezTo>
                    <a:pt x="1298" y="1632"/>
                    <a:pt x="1298" y="1841"/>
                    <a:pt x="1312" y="2065"/>
                  </a:cubicBezTo>
                  <a:cubicBezTo>
                    <a:pt x="1326" y="2288"/>
                    <a:pt x="1326" y="2511"/>
                    <a:pt x="1340" y="2678"/>
                  </a:cubicBezTo>
                  <a:cubicBezTo>
                    <a:pt x="1340" y="2762"/>
                    <a:pt x="1368" y="2832"/>
                    <a:pt x="1368" y="2888"/>
                  </a:cubicBezTo>
                  <a:cubicBezTo>
                    <a:pt x="1368" y="2929"/>
                    <a:pt x="1382" y="2957"/>
                    <a:pt x="1382" y="2957"/>
                  </a:cubicBezTo>
                  <a:lnTo>
                    <a:pt x="1382" y="2888"/>
                  </a:lnTo>
                  <a:cubicBezTo>
                    <a:pt x="1382" y="2832"/>
                    <a:pt x="1382" y="2762"/>
                    <a:pt x="1395" y="2678"/>
                  </a:cubicBezTo>
                  <a:cubicBezTo>
                    <a:pt x="1395" y="2511"/>
                    <a:pt x="1409" y="2288"/>
                    <a:pt x="1395" y="2065"/>
                  </a:cubicBezTo>
                  <a:cubicBezTo>
                    <a:pt x="1382" y="1841"/>
                    <a:pt x="1368" y="1618"/>
                    <a:pt x="1354" y="1451"/>
                  </a:cubicBezTo>
                  <a:cubicBezTo>
                    <a:pt x="1354" y="1367"/>
                    <a:pt x="1340" y="1297"/>
                    <a:pt x="1340" y="1256"/>
                  </a:cubicBezTo>
                  <a:cubicBezTo>
                    <a:pt x="1326" y="1200"/>
                    <a:pt x="1326" y="1172"/>
                    <a:pt x="1326" y="1172"/>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1"/>
            <p:cNvSpPr/>
            <p:nvPr/>
          </p:nvSpPr>
          <p:spPr>
            <a:xfrm>
              <a:off x="6661332" y="4803526"/>
              <a:ext cx="72802" cy="64622"/>
            </a:xfrm>
            <a:custGeom>
              <a:avLst/>
              <a:gdLst/>
              <a:ahLst/>
              <a:cxnLst/>
              <a:rect l="l" t="t" r="r" b="b"/>
              <a:pathLst>
                <a:path w="1006" h="893" extrusionOk="0">
                  <a:moveTo>
                    <a:pt x="1005" y="0"/>
                  </a:moveTo>
                  <a:lnTo>
                    <a:pt x="1005" y="0"/>
                  </a:lnTo>
                  <a:cubicBezTo>
                    <a:pt x="949" y="28"/>
                    <a:pt x="893" y="70"/>
                    <a:pt x="838" y="112"/>
                  </a:cubicBezTo>
                  <a:cubicBezTo>
                    <a:pt x="726" y="181"/>
                    <a:pt x="601" y="293"/>
                    <a:pt x="475" y="405"/>
                  </a:cubicBezTo>
                  <a:cubicBezTo>
                    <a:pt x="349" y="516"/>
                    <a:pt x="224" y="628"/>
                    <a:pt x="140" y="725"/>
                  </a:cubicBezTo>
                  <a:cubicBezTo>
                    <a:pt x="98" y="781"/>
                    <a:pt x="43" y="837"/>
                    <a:pt x="1" y="893"/>
                  </a:cubicBezTo>
                  <a:cubicBezTo>
                    <a:pt x="1" y="893"/>
                    <a:pt x="84" y="851"/>
                    <a:pt x="182" y="767"/>
                  </a:cubicBezTo>
                  <a:cubicBezTo>
                    <a:pt x="280" y="697"/>
                    <a:pt x="419" y="600"/>
                    <a:pt x="545" y="474"/>
                  </a:cubicBezTo>
                  <a:cubicBezTo>
                    <a:pt x="670" y="363"/>
                    <a:pt x="782" y="251"/>
                    <a:pt x="866" y="153"/>
                  </a:cubicBezTo>
                  <a:cubicBezTo>
                    <a:pt x="963" y="56"/>
                    <a:pt x="1005" y="0"/>
                    <a:pt x="1005"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1"/>
            <p:cNvSpPr/>
            <p:nvPr/>
          </p:nvSpPr>
          <p:spPr>
            <a:xfrm>
              <a:off x="6933863" y="4779284"/>
              <a:ext cx="95959" cy="85825"/>
            </a:xfrm>
            <a:custGeom>
              <a:avLst/>
              <a:gdLst/>
              <a:ahLst/>
              <a:cxnLst/>
              <a:rect l="l" t="t" r="r" b="b"/>
              <a:pathLst>
                <a:path w="1326" h="1186" extrusionOk="0">
                  <a:moveTo>
                    <a:pt x="1" y="0"/>
                  </a:moveTo>
                  <a:lnTo>
                    <a:pt x="57" y="56"/>
                  </a:lnTo>
                  <a:cubicBezTo>
                    <a:pt x="85" y="84"/>
                    <a:pt x="126" y="140"/>
                    <a:pt x="196" y="196"/>
                  </a:cubicBezTo>
                  <a:cubicBezTo>
                    <a:pt x="308" y="321"/>
                    <a:pt x="461" y="475"/>
                    <a:pt x="629" y="628"/>
                  </a:cubicBezTo>
                  <a:cubicBezTo>
                    <a:pt x="796" y="781"/>
                    <a:pt x="977" y="921"/>
                    <a:pt x="1103" y="1019"/>
                  </a:cubicBezTo>
                  <a:cubicBezTo>
                    <a:pt x="1173" y="1074"/>
                    <a:pt x="1228" y="1116"/>
                    <a:pt x="1270" y="1144"/>
                  </a:cubicBezTo>
                  <a:cubicBezTo>
                    <a:pt x="1312" y="1172"/>
                    <a:pt x="1326" y="1186"/>
                    <a:pt x="1326" y="1186"/>
                  </a:cubicBezTo>
                  <a:lnTo>
                    <a:pt x="1284" y="1130"/>
                  </a:lnTo>
                  <a:cubicBezTo>
                    <a:pt x="1242" y="1088"/>
                    <a:pt x="1200" y="1032"/>
                    <a:pt x="1145" y="977"/>
                  </a:cubicBezTo>
                  <a:cubicBezTo>
                    <a:pt x="1033" y="851"/>
                    <a:pt x="866" y="698"/>
                    <a:pt x="698" y="558"/>
                  </a:cubicBezTo>
                  <a:cubicBezTo>
                    <a:pt x="531" y="405"/>
                    <a:pt x="364" y="265"/>
                    <a:pt x="224" y="154"/>
                  </a:cubicBezTo>
                  <a:cubicBezTo>
                    <a:pt x="168" y="112"/>
                    <a:pt x="98" y="70"/>
                    <a:pt x="71" y="42"/>
                  </a:cubicBezTo>
                  <a:cubicBezTo>
                    <a:pt x="29" y="14"/>
                    <a:pt x="1" y="0"/>
                    <a:pt x="1"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1"/>
            <p:cNvSpPr/>
            <p:nvPr/>
          </p:nvSpPr>
          <p:spPr>
            <a:xfrm>
              <a:off x="6743106" y="4994283"/>
              <a:ext cx="95959" cy="85825"/>
            </a:xfrm>
            <a:custGeom>
              <a:avLst/>
              <a:gdLst/>
              <a:ahLst/>
              <a:cxnLst/>
              <a:rect l="l" t="t" r="r" b="b"/>
              <a:pathLst>
                <a:path w="1326" h="1186" extrusionOk="0">
                  <a:moveTo>
                    <a:pt x="1326" y="0"/>
                  </a:moveTo>
                  <a:cubicBezTo>
                    <a:pt x="1312" y="14"/>
                    <a:pt x="1284" y="28"/>
                    <a:pt x="1270" y="42"/>
                  </a:cubicBezTo>
                  <a:cubicBezTo>
                    <a:pt x="1228" y="70"/>
                    <a:pt x="1172" y="112"/>
                    <a:pt x="1103" y="168"/>
                  </a:cubicBezTo>
                  <a:cubicBezTo>
                    <a:pt x="977" y="265"/>
                    <a:pt x="796" y="405"/>
                    <a:pt x="628" y="558"/>
                  </a:cubicBezTo>
                  <a:cubicBezTo>
                    <a:pt x="461" y="698"/>
                    <a:pt x="307" y="851"/>
                    <a:pt x="196" y="977"/>
                  </a:cubicBezTo>
                  <a:cubicBezTo>
                    <a:pt x="126" y="1033"/>
                    <a:pt x="84" y="1088"/>
                    <a:pt x="56" y="1130"/>
                  </a:cubicBezTo>
                  <a:lnTo>
                    <a:pt x="1" y="1186"/>
                  </a:lnTo>
                  <a:cubicBezTo>
                    <a:pt x="15" y="1172"/>
                    <a:pt x="42" y="1158"/>
                    <a:pt x="70" y="1144"/>
                  </a:cubicBezTo>
                  <a:cubicBezTo>
                    <a:pt x="98" y="1116"/>
                    <a:pt x="154" y="1074"/>
                    <a:pt x="224" y="1019"/>
                  </a:cubicBezTo>
                  <a:cubicBezTo>
                    <a:pt x="363" y="921"/>
                    <a:pt x="531" y="781"/>
                    <a:pt x="698" y="628"/>
                  </a:cubicBezTo>
                  <a:cubicBezTo>
                    <a:pt x="865" y="475"/>
                    <a:pt x="1033" y="321"/>
                    <a:pt x="1144" y="210"/>
                  </a:cubicBezTo>
                  <a:cubicBezTo>
                    <a:pt x="1200" y="140"/>
                    <a:pt x="1242" y="84"/>
                    <a:pt x="1284" y="56"/>
                  </a:cubicBezTo>
                  <a:lnTo>
                    <a:pt x="1326"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1"/>
            <p:cNvSpPr/>
            <p:nvPr/>
          </p:nvSpPr>
          <p:spPr>
            <a:xfrm>
              <a:off x="6940955" y="4998336"/>
              <a:ext cx="96972" cy="85825"/>
            </a:xfrm>
            <a:custGeom>
              <a:avLst/>
              <a:gdLst/>
              <a:ahLst/>
              <a:cxnLst/>
              <a:rect l="l" t="t" r="r" b="b"/>
              <a:pathLst>
                <a:path w="1340" h="1186" extrusionOk="0">
                  <a:moveTo>
                    <a:pt x="1340" y="0"/>
                  </a:moveTo>
                  <a:cubicBezTo>
                    <a:pt x="1340" y="0"/>
                    <a:pt x="1312" y="14"/>
                    <a:pt x="1270" y="42"/>
                  </a:cubicBezTo>
                  <a:cubicBezTo>
                    <a:pt x="1228" y="70"/>
                    <a:pt x="1172" y="112"/>
                    <a:pt x="1102" y="154"/>
                  </a:cubicBezTo>
                  <a:cubicBezTo>
                    <a:pt x="977" y="265"/>
                    <a:pt x="810" y="405"/>
                    <a:pt x="642" y="544"/>
                  </a:cubicBezTo>
                  <a:cubicBezTo>
                    <a:pt x="475" y="698"/>
                    <a:pt x="307" y="851"/>
                    <a:pt x="196" y="977"/>
                  </a:cubicBezTo>
                  <a:cubicBezTo>
                    <a:pt x="140" y="1032"/>
                    <a:pt x="84" y="1088"/>
                    <a:pt x="56" y="1130"/>
                  </a:cubicBezTo>
                  <a:lnTo>
                    <a:pt x="0" y="1186"/>
                  </a:lnTo>
                  <a:cubicBezTo>
                    <a:pt x="0" y="1186"/>
                    <a:pt x="28" y="1172"/>
                    <a:pt x="70" y="1144"/>
                  </a:cubicBezTo>
                  <a:cubicBezTo>
                    <a:pt x="112" y="1102"/>
                    <a:pt x="168" y="1074"/>
                    <a:pt x="238" y="1018"/>
                  </a:cubicBezTo>
                  <a:cubicBezTo>
                    <a:pt x="363" y="921"/>
                    <a:pt x="531" y="767"/>
                    <a:pt x="698" y="628"/>
                  </a:cubicBezTo>
                  <a:cubicBezTo>
                    <a:pt x="865" y="474"/>
                    <a:pt x="1033" y="321"/>
                    <a:pt x="1144" y="195"/>
                  </a:cubicBezTo>
                  <a:cubicBezTo>
                    <a:pt x="1200" y="140"/>
                    <a:pt x="1256" y="84"/>
                    <a:pt x="1284" y="56"/>
                  </a:cubicBezTo>
                  <a:lnTo>
                    <a:pt x="1340"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1"/>
            <p:cNvSpPr/>
            <p:nvPr/>
          </p:nvSpPr>
          <p:spPr>
            <a:xfrm>
              <a:off x="6646207" y="4994283"/>
              <a:ext cx="95959" cy="85825"/>
            </a:xfrm>
            <a:custGeom>
              <a:avLst/>
              <a:gdLst/>
              <a:ahLst/>
              <a:cxnLst/>
              <a:rect l="l" t="t" r="r" b="b"/>
              <a:pathLst>
                <a:path w="1326" h="1186" extrusionOk="0">
                  <a:moveTo>
                    <a:pt x="1" y="0"/>
                  </a:moveTo>
                  <a:lnTo>
                    <a:pt x="56" y="56"/>
                  </a:lnTo>
                  <a:cubicBezTo>
                    <a:pt x="84" y="84"/>
                    <a:pt x="126" y="140"/>
                    <a:pt x="182" y="196"/>
                  </a:cubicBezTo>
                  <a:cubicBezTo>
                    <a:pt x="307" y="321"/>
                    <a:pt x="461" y="475"/>
                    <a:pt x="628" y="628"/>
                  </a:cubicBezTo>
                  <a:cubicBezTo>
                    <a:pt x="796" y="781"/>
                    <a:pt x="977" y="921"/>
                    <a:pt x="1102" y="1019"/>
                  </a:cubicBezTo>
                  <a:cubicBezTo>
                    <a:pt x="1172" y="1074"/>
                    <a:pt x="1228" y="1116"/>
                    <a:pt x="1270" y="1144"/>
                  </a:cubicBezTo>
                  <a:cubicBezTo>
                    <a:pt x="1312" y="1172"/>
                    <a:pt x="1326" y="1186"/>
                    <a:pt x="1326" y="1186"/>
                  </a:cubicBezTo>
                  <a:lnTo>
                    <a:pt x="1284" y="1130"/>
                  </a:lnTo>
                  <a:cubicBezTo>
                    <a:pt x="1242" y="1088"/>
                    <a:pt x="1200" y="1033"/>
                    <a:pt x="1144" y="977"/>
                  </a:cubicBezTo>
                  <a:cubicBezTo>
                    <a:pt x="1019" y="851"/>
                    <a:pt x="865" y="698"/>
                    <a:pt x="698" y="558"/>
                  </a:cubicBezTo>
                  <a:cubicBezTo>
                    <a:pt x="531" y="405"/>
                    <a:pt x="363" y="265"/>
                    <a:pt x="224" y="168"/>
                  </a:cubicBezTo>
                  <a:cubicBezTo>
                    <a:pt x="154" y="112"/>
                    <a:pt x="98" y="70"/>
                    <a:pt x="56" y="42"/>
                  </a:cubicBezTo>
                  <a:cubicBezTo>
                    <a:pt x="28" y="14"/>
                    <a:pt x="1" y="0"/>
                    <a:pt x="1"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1"/>
            <p:cNvSpPr/>
            <p:nvPr/>
          </p:nvSpPr>
          <p:spPr>
            <a:xfrm>
              <a:off x="6840004" y="4998336"/>
              <a:ext cx="96972" cy="85825"/>
            </a:xfrm>
            <a:custGeom>
              <a:avLst/>
              <a:gdLst/>
              <a:ahLst/>
              <a:cxnLst/>
              <a:rect l="l" t="t" r="r" b="b"/>
              <a:pathLst>
                <a:path w="1340" h="1186" extrusionOk="0">
                  <a:moveTo>
                    <a:pt x="1" y="0"/>
                  </a:moveTo>
                  <a:lnTo>
                    <a:pt x="56" y="56"/>
                  </a:lnTo>
                  <a:cubicBezTo>
                    <a:pt x="84" y="84"/>
                    <a:pt x="126" y="140"/>
                    <a:pt x="196" y="195"/>
                  </a:cubicBezTo>
                  <a:cubicBezTo>
                    <a:pt x="308" y="321"/>
                    <a:pt x="475" y="474"/>
                    <a:pt x="628" y="628"/>
                  </a:cubicBezTo>
                  <a:cubicBezTo>
                    <a:pt x="796" y="781"/>
                    <a:pt x="977" y="921"/>
                    <a:pt x="1103" y="1018"/>
                  </a:cubicBezTo>
                  <a:cubicBezTo>
                    <a:pt x="1172" y="1074"/>
                    <a:pt x="1228" y="1102"/>
                    <a:pt x="1270" y="1144"/>
                  </a:cubicBezTo>
                  <a:cubicBezTo>
                    <a:pt x="1284" y="1158"/>
                    <a:pt x="1312" y="1172"/>
                    <a:pt x="1340" y="1186"/>
                  </a:cubicBezTo>
                  <a:lnTo>
                    <a:pt x="1284" y="1130"/>
                  </a:lnTo>
                  <a:cubicBezTo>
                    <a:pt x="1242" y="1088"/>
                    <a:pt x="1200" y="1032"/>
                    <a:pt x="1144" y="977"/>
                  </a:cubicBezTo>
                  <a:cubicBezTo>
                    <a:pt x="1033" y="851"/>
                    <a:pt x="865" y="698"/>
                    <a:pt x="698" y="544"/>
                  </a:cubicBezTo>
                  <a:cubicBezTo>
                    <a:pt x="531" y="405"/>
                    <a:pt x="363" y="265"/>
                    <a:pt x="224" y="154"/>
                  </a:cubicBezTo>
                  <a:cubicBezTo>
                    <a:pt x="168" y="112"/>
                    <a:pt x="98" y="70"/>
                    <a:pt x="70" y="42"/>
                  </a:cubicBezTo>
                  <a:cubicBezTo>
                    <a:pt x="42" y="28"/>
                    <a:pt x="29" y="14"/>
                    <a:pt x="1"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1"/>
            <p:cNvSpPr/>
            <p:nvPr/>
          </p:nvSpPr>
          <p:spPr>
            <a:xfrm>
              <a:off x="6665384" y="4994283"/>
              <a:ext cx="68749" cy="61655"/>
            </a:xfrm>
            <a:custGeom>
              <a:avLst/>
              <a:gdLst/>
              <a:ahLst/>
              <a:cxnLst/>
              <a:rect l="l" t="t" r="r" b="b"/>
              <a:pathLst>
                <a:path w="950" h="852" extrusionOk="0">
                  <a:moveTo>
                    <a:pt x="1" y="0"/>
                  </a:moveTo>
                  <a:cubicBezTo>
                    <a:pt x="42" y="56"/>
                    <a:pt x="84" y="112"/>
                    <a:pt x="126" y="154"/>
                  </a:cubicBezTo>
                  <a:cubicBezTo>
                    <a:pt x="224" y="265"/>
                    <a:pt x="321" y="363"/>
                    <a:pt x="433" y="461"/>
                  </a:cubicBezTo>
                  <a:cubicBezTo>
                    <a:pt x="558" y="572"/>
                    <a:pt x="684" y="670"/>
                    <a:pt x="782" y="740"/>
                  </a:cubicBezTo>
                  <a:cubicBezTo>
                    <a:pt x="837" y="781"/>
                    <a:pt x="893" y="809"/>
                    <a:pt x="949" y="851"/>
                  </a:cubicBezTo>
                  <a:cubicBezTo>
                    <a:pt x="949" y="851"/>
                    <a:pt x="907" y="781"/>
                    <a:pt x="823" y="698"/>
                  </a:cubicBezTo>
                  <a:cubicBezTo>
                    <a:pt x="740" y="600"/>
                    <a:pt x="642" y="489"/>
                    <a:pt x="517" y="391"/>
                  </a:cubicBezTo>
                  <a:cubicBezTo>
                    <a:pt x="405" y="293"/>
                    <a:pt x="293" y="196"/>
                    <a:pt x="168" y="112"/>
                  </a:cubicBezTo>
                  <a:cubicBezTo>
                    <a:pt x="70" y="42"/>
                    <a:pt x="1" y="0"/>
                    <a:pt x="1"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1"/>
            <p:cNvSpPr/>
            <p:nvPr/>
          </p:nvSpPr>
          <p:spPr>
            <a:xfrm>
              <a:off x="7033801" y="4871116"/>
              <a:ext cx="8178" cy="129316"/>
            </a:xfrm>
            <a:custGeom>
              <a:avLst/>
              <a:gdLst/>
              <a:ahLst/>
              <a:cxnLst/>
              <a:rect l="l" t="t" r="r" b="b"/>
              <a:pathLst>
                <a:path w="113" h="1787" extrusionOk="0">
                  <a:moveTo>
                    <a:pt x="29" y="1"/>
                  </a:moveTo>
                  <a:lnTo>
                    <a:pt x="29" y="84"/>
                  </a:lnTo>
                  <a:cubicBezTo>
                    <a:pt x="29" y="126"/>
                    <a:pt x="29" y="196"/>
                    <a:pt x="15" y="280"/>
                  </a:cubicBezTo>
                  <a:cubicBezTo>
                    <a:pt x="15" y="461"/>
                    <a:pt x="1" y="670"/>
                    <a:pt x="15" y="893"/>
                  </a:cubicBezTo>
                  <a:cubicBezTo>
                    <a:pt x="29" y="1116"/>
                    <a:pt x="43" y="1340"/>
                    <a:pt x="57" y="1507"/>
                  </a:cubicBezTo>
                  <a:cubicBezTo>
                    <a:pt x="57" y="1591"/>
                    <a:pt x="71" y="1660"/>
                    <a:pt x="71" y="1716"/>
                  </a:cubicBezTo>
                  <a:cubicBezTo>
                    <a:pt x="84" y="1758"/>
                    <a:pt x="84" y="1786"/>
                    <a:pt x="84" y="1786"/>
                  </a:cubicBezTo>
                  <a:lnTo>
                    <a:pt x="84" y="1716"/>
                  </a:lnTo>
                  <a:cubicBezTo>
                    <a:pt x="84" y="1660"/>
                    <a:pt x="98" y="1591"/>
                    <a:pt x="98" y="1507"/>
                  </a:cubicBezTo>
                  <a:cubicBezTo>
                    <a:pt x="112" y="1340"/>
                    <a:pt x="112" y="1116"/>
                    <a:pt x="112" y="893"/>
                  </a:cubicBezTo>
                  <a:cubicBezTo>
                    <a:pt x="112" y="670"/>
                    <a:pt x="84" y="447"/>
                    <a:pt x="71" y="280"/>
                  </a:cubicBezTo>
                  <a:cubicBezTo>
                    <a:pt x="71" y="196"/>
                    <a:pt x="57" y="126"/>
                    <a:pt x="43" y="84"/>
                  </a:cubicBezTo>
                  <a:cubicBezTo>
                    <a:pt x="43" y="28"/>
                    <a:pt x="29" y="1"/>
                    <a:pt x="29"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1"/>
            <p:cNvSpPr/>
            <p:nvPr/>
          </p:nvSpPr>
          <p:spPr>
            <a:xfrm>
              <a:off x="6640128" y="5163837"/>
              <a:ext cx="98999" cy="215069"/>
            </a:xfrm>
            <a:custGeom>
              <a:avLst/>
              <a:gdLst/>
              <a:ahLst/>
              <a:cxnLst/>
              <a:rect l="l" t="t" r="r" b="b"/>
              <a:pathLst>
                <a:path w="1368" h="2972" extrusionOk="0">
                  <a:moveTo>
                    <a:pt x="1368" y="1"/>
                  </a:moveTo>
                  <a:cubicBezTo>
                    <a:pt x="1354" y="15"/>
                    <a:pt x="1326" y="29"/>
                    <a:pt x="1312" y="43"/>
                  </a:cubicBezTo>
                  <a:cubicBezTo>
                    <a:pt x="1270" y="84"/>
                    <a:pt x="1200" y="112"/>
                    <a:pt x="1145" y="168"/>
                  </a:cubicBezTo>
                  <a:cubicBezTo>
                    <a:pt x="1005" y="266"/>
                    <a:pt x="838" y="419"/>
                    <a:pt x="670" y="559"/>
                  </a:cubicBezTo>
                  <a:cubicBezTo>
                    <a:pt x="503" y="712"/>
                    <a:pt x="336" y="866"/>
                    <a:pt x="224" y="991"/>
                  </a:cubicBezTo>
                  <a:cubicBezTo>
                    <a:pt x="168" y="1047"/>
                    <a:pt x="126" y="1103"/>
                    <a:pt x="85" y="1131"/>
                  </a:cubicBezTo>
                  <a:lnTo>
                    <a:pt x="29" y="1186"/>
                  </a:lnTo>
                  <a:lnTo>
                    <a:pt x="29" y="1270"/>
                  </a:lnTo>
                  <a:cubicBezTo>
                    <a:pt x="29" y="1312"/>
                    <a:pt x="29" y="1382"/>
                    <a:pt x="15" y="1465"/>
                  </a:cubicBezTo>
                  <a:cubicBezTo>
                    <a:pt x="15" y="1647"/>
                    <a:pt x="1" y="1856"/>
                    <a:pt x="15" y="2079"/>
                  </a:cubicBezTo>
                  <a:cubicBezTo>
                    <a:pt x="29" y="2302"/>
                    <a:pt x="43" y="2525"/>
                    <a:pt x="57" y="2693"/>
                  </a:cubicBezTo>
                  <a:cubicBezTo>
                    <a:pt x="57" y="2776"/>
                    <a:pt x="71" y="2846"/>
                    <a:pt x="71" y="2902"/>
                  </a:cubicBezTo>
                  <a:cubicBezTo>
                    <a:pt x="85" y="2944"/>
                    <a:pt x="85" y="2972"/>
                    <a:pt x="85" y="2972"/>
                  </a:cubicBezTo>
                  <a:cubicBezTo>
                    <a:pt x="85" y="2958"/>
                    <a:pt x="85" y="2930"/>
                    <a:pt x="85" y="2902"/>
                  </a:cubicBezTo>
                  <a:cubicBezTo>
                    <a:pt x="85" y="2846"/>
                    <a:pt x="98" y="2776"/>
                    <a:pt x="98" y="2693"/>
                  </a:cubicBezTo>
                  <a:cubicBezTo>
                    <a:pt x="112" y="2525"/>
                    <a:pt x="112" y="2302"/>
                    <a:pt x="112" y="2079"/>
                  </a:cubicBezTo>
                  <a:cubicBezTo>
                    <a:pt x="112" y="1856"/>
                    <a:pt x="98" y="1633"/>
                    <a:pt x="71" y="1465"/>
                  </a:cubicBezTo>
                  <a:cubicBezTo>
                    <a:pt x="71" y="1382"/>
                    <a:pt x="57" y="1312"/>
                    <a:pt x="57" y="1270"/>
                  </a:cubicBezTo>
                  <a:cubicBezTo>
                    <a:pt x="43" y="1214"/>
                    <a:pt x="43" y="1186"/>
                    <a:pt x="43" y="1186"/>
                  </a:cubicBezTo>
                  <a:cubicBezTo>
                    <a:pt x="57" y="1172"/>
                    <a:pt x="85" y="1158"/>
                    <a:pt x="112" y="1144"/>
                  </a:cubicBezTo>
                  <a:cubicBezTo>
                    <a:pt x="140" y="1117"/>
                    <a:pt x="196" y="1075"/>
                    <a:pt x="266" y="1033"/>
                  </a:cubicBezTo>
                  <a:cubicBezTo>
                    <a:pt x="405" y="921"/>
                    <a:pt x="573" y="782"/>
                    <a:pt x="740" y="628"/>
                  </a:cubicBezTo>
                  <a:cubicBezTo>
                    <a:pt x="907" y="489"/>
                    <a:pt x="1075" y="335"/>
                    <a:pt x="1186" y="210"/>
                  </a:cubicBezTo>
                  <a:cubicBezTo>
                    <a:pt x="1242" y="154"/>
                    <a:pt x="1284" y="98"/>
                    <a:pt x="1326" y="56"/>
                  </a:cubicBezTo>
                  <a:lnTo>
                    <a:pt x="1368" y="1"/>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1"/>
            <p:cNvSpPr/>
            <p:nvPr/>
          </p:nvSpPr>
          <p:spPr>
            <a:xfrm>
              <a:off x="6739053" y="5163837"/>
              <a:ext cx="95959" cy="85897"/>
            </a:xfrm>
            <a:custGeom>
              <a:avLst/>
              <a:gdLst/>
              <a:ahLst/>
              <a:cxnLst/>
              <a:rect l="l" t="t" r="r" b="b"/>
              <a:pathLst>
                <a:path w="1326" h="1187" extrusionOk="0">
                  <a:moveTo>
                    <a:pt x="1" y="1"/>
                  </a:moveTo>
                  <a:lnTo>
                    <a:pt x="43" y="56"/>
                  </a:lnTo>
                  <a:cubicBezTo>
                    <a:pt x="84" y="98"/>
                    <a:pt x="126" y="154"/>
                    <a:pt x="182" y="210"/>
                  </a:cubicBezTo>
                  <a:cubicBezTo>
                    <a:pt x="308" y="335"/>
                    <a:pt x="461" y="489"/>
                    <a:pt x="628" y="642"/>
                  </a:cubicBezTo>
                  <a:cubicBezTo>
                    <a:pt x="810" y="782"/>
                    <a:pt x="963" y="921"/>
                    <a:pt x="1103" y="1033"/>
                  </a:cubicBezTo>
                  <a:cubicBezTo>
                    <a:pt x="1172" y="1075"/>
                    <a:pt x="1228" y="1117"/>
                    <a:pt x="1270" y="1144"/>
                  </a:cubicBezTo>
                  <a:cubicBezTo>
                    <a:pt x="1284" y="1158"/>
                    <a:pt x="1312" y="1172"/>
                    <a:pt x="1326" y="1186"/>
                  </a:cubicBezTo>
                  <a:lnTo>
                    <a:pt x="1284" y="1131"/>
                  </a:lnTo>
                  <a:cubicBezTo>
                    <a:pt x="1242" y="1103"/>
                    <a:pt x="1200" y="1047"/>
                    <a:pt x="1145" y="991"/>
                  </a:cubicBezTo>
                  <a:cubicBezTo>
                    <a:pt x="1019" y="866"/>
                    <a:pt x="866" y="712"/>
                    <a:pt x="698" y="559"/>
                  </a:cubicBezTo>
                  <a:cubicBezTo>
                    <a:pt x="531" y="405"/>
                    <a:pt x="349" y="266"/>
                    <a:pt x="224" y="168"/>
                  </a:cubicBezTo>
                  <a:cubicBezTo>
                    <a:pt x="154" y="112"/>
                    <a:pt x="98" y="84"/>
                    <a:pt x="57" y="43"/>
                  </a:cubicBezTo>
                  <a:cubicBezTo>
                    <a:pt x="15" y="15"/>
                    <a:pt x="1" y="1"/>
                    <a:pt x="1"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1"/>
            <p:cNvSpPr/>
            <p:nvPr/>
          </p:nvSpPr>
          <p:spPr>
            <a:xfrm>
              <a:off x="6746145" y="5382890"/>
              <a:ext cx="96972" cy="85897"/>
            </a:xfrm>
            <a:custGeom>
              <a:avLst/>
              <a:gdLst/>
              <a:ahLst/>
              <a:cxnLst/>
              <a:rect l="l" t="t" r="r" b="b"/>
              <a:pathLst>
                <a:path w="1340" h="1187" extrusionOk="0">
                  <a:moveTo>
                    <a:pt x="1339" y="1"/>
                  </a:moveTo>
                  <a:cubicBezTo>
                    <a:pt x="1312" y="14"/>
                    <a:pt x="1284" y="28"/>
                    <a:pt x="1270" y="42"/>
                  </a:cubicBezTo>
                  <a:cubicBezTo>
                    <a:pt x="1228" y="70"/>
                    <a:pt x="1172" y="112"/>
                    <a:pt x="1102" y="168"/>
                  </a:cubicBezTo>
                  <a:cubicBezTo>
                    <a:pt x="977" y="266"/>
                    <a:pt x="795" y="419"/>
                    <a:pt x="642" y="558"/>
                  </a:cubicBezTo>
                  <a:cubicBezTo>
                    <a:pt x="475" y="712"/>
                    <a:pt x="307" y="865"/>
                    <a:pt x="196" y="991"/>
                  </a:cubicBezTo>
                  <a:cubicBezTo>
                    <a:pt x="140" y="1047"/>
                    <a:pt x="84" y="1102"/>
                    <a:pt x="56" y="1130"/>
                  </a:cubicBezTo>
                  <a:lnTo>
                    <a:pt x="0" y="1186"/>
                  </a:lnTo>
                  <a:cubicBezTo>
                    <a:pt x="0" y="1186"/>
                    <a:pt x="28" y="1172"/>
                    <a:pt x="70" y="1144"/>
                  </a:cubicBezTo>
                  <a:cubicBezTo>
                    <a:pt x="98" y="1116"/>
                    <a:pt x="168" y="1075"/>
                    <a:pt x="224" y="1033"/>
                  </a:cubicBezTo>
                  <a:cubicBezTo>
                    <a:pt x="363" y="921"/>
                    <a:pt x="530" y="782"/>
                    <a:pt x="698" y="628"/>
                  </a:cubicBezTo>
                  <a:cubicBezTo>
                    <a:pt x="865" y="489"/>
                    <a:pt x="1033" y="335"/>
                    <a:pt x="1144" y="210"/>
                  </a:cubicBezTo>
                  <a:cubicBezTo>
                    <a:pt x="1200" y="154"/>
                    <a:pt x="1256" y="98"/>
                    <a:pt x="1284" y="56"/>
                  </a:cubicBezTo>
                  <a:lnTo>
                    <a:pt x="1339" y="1"/>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1"/>
            <p:cNvSpPr/>
            <p:nvPr/>
          </p:nvSpPr>
          <p:spPr>
            <a:xfrm>
              <a:off x="6645194" y="5382890"/>
              <a:ext cx="95959" cy="85897"/>
            </a:xfrm>
            <a:custGeom>
              <a:avLst/>
              <a:gdLst/>
              <a:ahLst/>
              <a:cxnLst/>
              <a:rect l="l" t="t" r="r" b="b"/>
              <a:pathLst>
                <a:path w="1326" h="1187" extrusionOk="0">
                  <a:moveTo>
                    <a:pt x="1" y="1"/>
                  </a:moveTo>
                  <a:lnTo>
                    <a:pt x="56" y="56"/>
                  </a:lnTo>
                  <a:cubicBezTo>
                    <a:pt x="84" y="98"/>
                    <a:pt x="126" y="154"/>
                    <a:pt x="196" y="210"/>
                  </a:cubicBezTo>
                  <a:cubicBezTo>
                    <a:pt x="307" y="335"/>
                    <a:pt x="461" y="489"/>
                    <a:pt x="628" y="628"/>
                  </a:cubicBezTo>
                  <a:cubicBezTo>
                    <a:pt x="796" y="782"/>
                    <a:pt x="977" y="921"/>
                    <a:pt x="1102" y="1033"/>
                  </a:cubicBezTo>
                  <a:cubicBezTo>
                    <a:pt x="1172" y="1075"/>
                    <a:pt x="1228" y="1116"/>
                    <a:pt x="1270" y="1144"/>
                  </a:cubicBezTo>
                  <a:cubicBezTo>
                    <a:pt x="1312" y="1172"/>
                    <a:pt x="1326" y="1186"/>
                    <a:pt x="1326" y="1186"/>
                  </a:cubicBezTo>
                  <a:lnTo>
                    <a:pt x="1284" y="1130"/>
                  </a:lnTo>
                  <a:cubicBezTo>
                    <a:pt x="1242" y="1102"/>
                    <a:pt x="1200" y="1047"/>
                    <a:pt x="1144" y="991"/>
                  </a:cubicBezTo>
                  <a:cubicBezTo>
                    <a:pt x="1033" y="865"/>
                    <a:pt x="865" y="712"/>
                    <a:pt x="698" y="558"/>
                  </a:cubicBezTo>
                  <a:cubicBezTo>
                    <a:pt x="531" y="405"/>
                    <a:pt x="363" y="266"/>
                    <a:pt x="224" y="168"/>
                  </a:cubicBezTo>
                  <a:cubicBezTo>
                    <a:pt x="168" y="112"/>
                    <a:pt x="98" y="70"/>
                    <a:pt x="70" y="42"/>
                  </a:cubicBezTo>
                  <a:cubicBezTo>
                    <a:pt x="42" y="28"/>
                    <a:pt x="15" y="15"/>
                    <a:pt x="1"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1"/>
            <p:cNvSpPr/>
            <p:nvPr/>
          </p:nvSpPr>
          <p:spPr>
            <a:xfrm>
              <a:off x="6824880" y="4888267"/>
              <a:ext cx="7164" cy="82858"/>
            </a:xfrm>
            <a:custGeom>
              <a:avLst/>
              <a:gdLst/>
              <a:ahLst/>
              <a:cxnLst/>
              <a:rect l="l" t="t" r="r" b="b"/>
              <a:pathLst>
                <a:path w="99" h="1145" extrusionOk="0">
                  <a:moveTo>
                    <a:pt x="42" y="1"/>
                  </a:moveTo>
                  <a:cubicBezTo>
                    <a:pt x="42" y="1"/>
                    <a:pt x="28" y="70"/>
                    <a:pt x="14" y="182"/>
                  </a:cubicBezTo>
                  <a:cubicBezTo>
                    <a:pt x="0" y="308"/>
                    <a:pt x="0" y="447"/>
                    <a:pt x="0" y="573"/>
                  </a:cubicBezTo>
                  <a:cubicBezTo>
                    <a:pt x="0" y="712"/>
                    <a:pt x="14" y="838"/>
                    <a:pt x="28" y="977"/>
                  </a:cubicBezTo>
                  <a:cubicBezTo>
                    <a:pt x="42" y="1075"/>
                    <a:pt x="56" y="1145"/>
                    <a:pt x="56" y="1145"/>
                  </a:cubicBezTo>
                  <a:cubicBezTo>
                    <a:pt x="70" y="1089"/>
                    <a:pt x="84" y="1033"/>
                    <a:pt x="84" y="977"/>
                  </a:cubicBezTo>
                  <a:cubicBezTo>
                    <a:pt x="98" y="838"/>
                    <a:pt x="98" y="712"/>
                    <a:pt x="98" y="573"/>
                  </a:cubicBezTo>
                  <a:cubicBezTo>
                    <a:pt x="98" y="433"/>
                    <a:pt x="84" y="280"/>
                    <a:pt x="70" y="182"/>
                  </a:cubicBezTo>
                  <a:cubicBezTo>
                    <a:pt x="56" y="112"/>
                    <a:pt x="56" y="57"/>
                    <a:pt x="42"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1"/>
            <p:cNvSpPr/>
            <p:nvPr/>
          </p:nvSpPr>
          <p:spPr>
            <a:xfrm>
              <a:off x="6737027" y="5080037"/>
              <a:ext cx="7164" cy="83871"/>
            </a:xfrm>
            <a:custGeom>
              <a:avLst/>
              <a:gdLst/>
              <a:ahLst/>
              <a:cxnLst/>
              <a:rect l="l" t="t" r="r" b="b"/>
              <a:pathLst>
                <a:path w="99" h="1159" extrusionOk="0">
                  <a:moveTo>
                    <a:pt x="43" y="1"/>
                  </a:moveTo>
                  <a:cubicBezTo>
                    <a:pt x="43" y="1"/>
                    <a:pt x="29" y="71"/>
                    <a:pt x="15" y="182"/>
                  </a:cubicBezTo>
                  <a:cubicBezTo>
                    <a:pt x="1" y="322"/>
                    <a:pt x="1" y="447"/>
                    <a:pt x="1" y="587"/>
                  </a:cubicBezTo>
                  <a:cubicBezTo>
                    <a:pt x="1" y="726"/>
                    <a:pt x="15" y="866"/>
                    <a:pt x="29" y="977"/>
                  </a:cubicBezTo>
                  <a:cubicBezTo>
                    <a:pt x="43" y="1033"/>
                    <a:pt x="43" y="1103"/>
                    <a:pt x="71" y="1159"/>
                  </a:cubicBezTo>
                  <a:cubicBezTo>
                    <a:pt x="71" y="1159"/>
                    <a:pt x="85" y="1075"/>
                    <a:pt x="85" y="977"/>
                  </a:cubicBezTo>
                  <a:cubicBezTo>
                    <a:pt x="99" y="852"/>
                    <a:pt x="99" y="712"/>
                    <a:pt x="99" y="587"/>
                  </a:cubicBezTo>
                  <a:cubicBezTo>
                    <a:pt x="99" y="447"/>
                    <a:pt x="85" y="308"/>
                    <a:pt x="71" y="182"/>
                  </a:cubicBezTo>
                  <a:cubicBezTo>
                    <a:pt x="71" y="126"/>
                    <a:pt x="57" y="57"/>
                    <a:pt x="43"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1"/>
            <p:cNvSpPr/>
            <p:nvPr/>
          </p:nvSpPr>
          <p:spPr>
            <a:xfrm>
              <a:off x="6559512" y="4993270"/>
              <a:ext cx="84742" cy="78950"/>
            </a:xfrm>
            <a:custGeom>
              <a:avLst/>
              <a:gdLst/>
              <a:ahLst/>
              <a:cxnLst/>
              <a:rect l="l" t="t" r="r" b="b"/>
              <a:pathLst>
                <a:path w="1171" h="1091" extrusionOk="0">
                  <a:moveTo>
                    <a:pt x="1171" y="0"/>
                  </a:moveTo>
                  <a:cubicBezTo>
                    <a:pt x="1115" y="28"/>
                    <a:pt x="1059" y="70"/>
                    <a:pt x="1017" y="112"/>
                  </a:cubicBezTo>
                  <a:cubicBezTo>
                    <a:pt x="920" y="196"/>
                    <a:pt x="822" y="279"/>
                    <a:pt x="724" y="377"/>
                  </a:cubicBezTo>
                  <a:cubicBezTo>
                    <a:pt x="641" y="475"/>
                    <a:pt x="557" y="558"/>
                    <a:pt x="501" y="642"/>
                  </a:cubicBezTo>
                  <a:cubicBezTo>
                    <a:pt x="452" y="607"/>
                    <a:pt x="402" y="591"/>
                    <a:pt x="353" y="591"/>
                  </a:cubicBezTo>
                  <a:cubicBezTo>
                    <a:pt x="155" y="591"/>
                    <a:pt x="1" y="850"/>
                    <a:pt x="180" y="1019"/>
                  </a:cubicBezTo>
                  <a:cubicBezTo>
                    <a:pt x="234" y="1069"/>
                    <a:pt x="293" y="1090"/>
                    <a:pt x="351" y="1090"/>
                  </a:cubicBezTo>
                  <a:cubicBezTo>
                    <a:pt x="533" y="1090"/>
                    <a:pt x="691" y="875"/>
                    <a:pt x="543" y="684"/>
                  </a:cubicBezTo>
                  <a:cubicBezTo>
                    <a:pt x="627" y="614"/>
                    <a:pt x="710" y="530"/>
                    <a:pt x="794" y="447"/>
                  </a:cubicBezTo>
                  <a:cubicBezTo>
                    <a:pt x="892" y="349"/>
                    <a:pt x="975" y="251"/>
                    <a:pt x="1059" y="140"/>
                  </a:cubicBezTo>
                  <a:cubicBezTo>
                    <a:pt x="1101" y="98"/>
                    <a:pt x="1129" y="42"/>
                    <a:pt x="1171"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1"/>
            <p:cNvSpPr/>
            <p:nvPr/>
          </p:nvSpPr>
          <p:spPr>
            <a:xfrm>
              <a:off x="6840004" y="5084090"/>
              <a:ext cx="102038" cy="385199"/>
            </a:xfrm>
            <a:custGeom>
              <a:avLst/>
              <a:gdLst/>
              <a:ahLst/>
              <a:cxnLst/>
              <a:rect l="l" t="t" r="r" b="b"/>
              <a:pathLst>
                <a:path w="1410" h="5323" extrusionOk="0">
                  <a:moveTo>
                    <a:pt x="1326" y="1"/>
                  </a:moveTo>
                  <a:cubicBezTo>
                    <a:pt x="1326" y="1"/>
                    <a:pt x="1326" y="84"/>
                    <a:pt x="1312" y="224"/>
                  </a:cubicBezTo>
                  <a:cubicBezTo>
                    <a:pt x="1298" y="363"/>
                    <a:pt x="1284" y="559"/>
                    <a:pt x="1270" y="796"/>
                  </a:cubicBezTo>
                  <a:cubicBezTo>
                    <a:pt x="1256" y="1033"/>
                    <a:pt x="1242" y="1312"/>
                    <a:pt x="1228" y="1605"/>
                  </a:cubicBezTo>
                  <a:cubicBezTo>
                    <a:pt x="1214" y="1898"/>
                    <a:pt x="1200" y="2219"/>
                    <a:pt x="1186" y="2539"/>
                  </a:cubicBezTo>
                  <a:cubicBezTo>
                    <a:pt x="1172" y="2860"/>
                    <a:pt x="1172" y="3181"/>
                    <a:pt x="1172" y="3474"/>
                  </a:cubicBezTo>
                  <a:cubicBezTo>
                    <a:pt x="1158" y="3767"/>
                    <a:pt x="1172" y="4046"/>
                    <a:pt x="1158" y="4283"/>
                  </a:cubicBezTo>
                  <a:cubicBezTo>
                    <a:pt x="1144" y="4534"/>
                    <a:pt x="1158" y="4715"/>
                    <a:pt x="1158" y="4855"/>
                  </a:cubicBezTo>
                  <a:cubicBezTo>
                    <a:pt x="1103" y="4855"/>
                    <a:pt x="1047" y="4869"/>
                    <a:pt x="1005" y="4911"/>
                  </a:cubicBezTo>
                  <a:cubicBezTo>
                    <a:pt x="907" y="4813"/>
                    <a:pt x="782" y="4674"/>
                    <a:pt x="642" y="4548"/>
                  </a:cubicBezTo>
                  <a:cubicBezTo>
                    <a:pt x="503" y="4422"/>
                    <a:pt x="363" y="4297"/>
                    <a:pt x="252" y="4213"/>
                  </a:cubicBezTo>
                  <a:cubicBezTo>
                    <a:pt x="196" y="4171"/>
                    <a:pt x="140" y="4143"/>
                    <a:pt x="112" y="4116"/>
                  </a:cubicBezTo>
                  <a:lnTo>
                    <a:pt x="70" y="4088"/>
                  </a:lnTo>
                  <a:cubicBezTo>
                    <a:pt x="70" y="4032"/>
                    <a:pt x="84" y="3976"/>
                    <a:pt x="84" y="3892"/>
                  </a:cubicBezTo>
                  <a:cubicBezTo>
                    <a:pt x="98" y="3725"/>
                    <a:pt x="98" y="3502"/>
                    <a:pt x="98" y="3279"/>
                  </a:cubicBezTo>
                  <a:cubicBezTo>
                    <a:pt x="84" y="3056"/>
                    <a:pt x="70" y="2832"/>
                    <a:pt x="56" y="2665"/>
                  </a:cubicBezTo>
                  <a:cubicBezTo>
                    <a:pt x="56" y="2581"/>
                    <a:pt x="42" y="2512"/>
                    <a:pt x="42" y="2470"/>
                  </a:cubicBezTo>
                  <a:cubicBezTo>
                    <a:pt x="29" y="2414"/>
                    <a:pt x="29" y="2386"/>
                    <a:pt x="29" y="2386"/>
                  </a:cubicBezTo>
                  <a:lnTo>
                    <a:pt x="29" y="2470"/>
                  </a:lnTo>
                  <a:cubicBezTo>
                    <a:pt x="29" y="2512"/>
                    <a:pt x="15" y="2581"/>
                    <a:pt x="15" y="2665"/>
                  </a:cubicBezTo>
                  <a:cubicBezTo>
                    <a:pt x="15" y="2846"/>
                    <a:pt x="1" y="3056"/>
                    <a:pt x="15" y="3279"/>
                  </a:cubicBezTo>
                  <a:cubicBezTo>
                    <a:pt x="15" y="3502"/>
                    <a:pt x="29" y="3725"/>
                    <a:pt x="42" y="3892"/>
                  </a:cubicBezTo>
                  <a:cubicBezTo>
                    <a:pt x="42" y="3976"/>
                    <a:pt x="56" y="4046"/>
                    <a:pt x="70" y="4102"/>
                  </a:cubicBezTo>
                  <a:lnTo>
                    <a:pt x="112" y="4143"/>
                  </a:lnTo>
                  <a:cubicBezTo>
                    <a:pt x="140" y="4171"/>
                    <a:pt x="168" y="4213"/>
                    <a:pt x="224" y="4269"/>
                  </a:cubicBezTo>
                  <a:cubicBezTo>
                    <a:pt x="321" y="4367"/>
                    <a:pt x="447" y="4506"/>
                    <a:pt x="586" y="4632"/>
                  </a:cubicBezTo>
                  <a:cubicBezTo>
                    <a:pt x="726" y="4757"/>
                    <a:pt x="865" y="4869"/>
                    <a:pt x="977" y="4953"/>
                  </a:cubicBezTo>
                  <a:cubicBezTo>
                    <a:pt x="949" y="4994"/>
                    <a:pt x="935" y="5036"/>
                    <a:pt x="935" y="5092"/>
                  </a:cubicBezTo>
                  <a:cubicBezTo>
                    <a:pt x="935" y="5245"/>
                    <a:pt x="1050" y="5322"/>
                    <a:pt x="1165" y="5322"/>
                  </a:cubicBezTo>
                  <a:cubicBezTo>
                    <a:pt x="1280" y="5322"/>
                    <a:pt x="1395" y="5245"/>
                    <a:pt x="1395" y="5092"/>
                  </a:cubicBezTo>
                  <a:cubicBezTo>
                    <a:pt x="1409" y="4966"/>
                    <a:pt x="1298" y="4855"/>
                    <a:pt x="1172" y="4855"/>
                  </a:cubicBezTo>
                  <a:cubicBezTo>
                    <a:pt x="1186" y="4715"/>
                    <a:pt x="1200" y="4520"/>
                    <a:pt x="1214" y="4297"/>
                  </a:cubicBezTo>
                  <a:cubicBezTo>
                    <a:pt x="1228" y="4060"/>
                    <a:pt x="1242" y="3767"/>
                    <a:pt x="1256" y="3474"/>
                  </a:cubicBezTo>
                  <a:cubicBezTo>
                    <a:pt x="1270" y="3181"/>
                    <a:pt x="1270" y="2860"/>
                    <a:pt x="1284" y="2539"/>
                  </a:cubicBezTo>
                  <a:cubicBezTo>
                    <a:pt x="1298" y="2233"/>
                    <a:pt x="1298" y="1912"/>
                    <a:pt x="1312" y="1605"/>
                  </a:cubicBezTo>
                  <a:cubicBezTo>
                    <a:pt x="1326" y="1312"/>
                    <a:pt x="1312" y="1033"/>
                    <a:pt x="1326" y="796"/>
                  </a:cubicBezTo>
                  <a:cubicBezTo>
                    <a:pt x="1340" y="559"/>
                    <a:pt x="1326" y="363"/>
                    <a:pt x="1326" y="224"/>
                  </a:cubicBezTo>
                  <a:lnTo>
                    <a:pt x="1326" y="1"/>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1"/>
            <p:cNvSpPr/>
            <p:nvPr/>
          </p:nvSpPr>
          <p:spPr>
            <a:xfrm>
              <a:off x="6718863" y="4669794"/>
              <a:ext cx="40164" cy="100443"/>
            </a:xfrm>
            <a:custGeom>
              <a:avLst/>
              <a:gdLst/>
              <a:ahLst/>
              <a:cxnLst/>
              <a:rect l="l" t="t" r="r" b="b"/>
              <a:pathLst>
                <a:path w="555" h="1388" extrusionOk="0">
                  <a:moveTo>
                    <a:pt x="312" y="1"/>
                  </a:moveTo>
                  <a:cubicBezTo>
                    <a:pt x="257" y="1"/>
                    <a:pt x="201" y="20"/>
                    <a:pt x="154" y="63"/>
                  </a:cubicBezTo>
                  <a:cubicBezTo>
                    <a:pt x="1" y="188"/>
                    <a:pt x="84" y="453"/>
                    <a:pt x="280" y="467"/>
                  </a:cubicBezTo>
                  <a:cubicBezTo>
                    <a:pt x="280" y="579"/>
                    <a:pt x="280" y="690"/>
                    <a:pt x="280" y="816"/>
                  </a:cubicBezTo>
                  <a:cubicBezTo>
                    <a:pt x="280" y="955"/>
                    <a:pt x="294" y="1081"/>
                    <a:pt x="308" y="1220"/>
                  </a:cubicBezTo>
                  <a:cubicBezTo>
                    <a:pt x="308" y="1276"/>
                    <a:pt x="322" y="1332"/>
                    <a:pt x="336" y="1388"/>
                  </a:cubicBezTo>
                  <a:cubicBezTo>
                    <a:pt x="350" y="1332"/>
                    <a:pt x="363" y="1276"/>
                    <a:pt x="363" y="1220"/>
                  </a:cubicBezTo>
                  <a:cubicBezTo>
                    <a:pt x="377" y="1081"/>
                    <a:pt x="377" y="955"/>
                    <a:pt x="377" y="816"/>
                  </a:cubicBezTo>
                  <a:cubicBezTo>
                    <a:pt x="377" y="690"/>
                    <a:pt x="363" y="565"/>
                    <a:pt x="350" y="467"/>
                  </a:cubicBezTo>
                  <a:cubicBezTo>
                    <a:pt x="461" y="453"/>
                    <a:pt x="545" y="356"/>
                    <a:pt x="545" y="244"/>
                  </a:cubicBezTo>
                  <a:cubicBezTo>
                    <a:pt x="554" y="99"/>
                    <a:pt x="437" y="1"/>
                    <a:pt x="312"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21"/>
          <p:cNvGrpSpPr/>
          <p:nvPr/>
        </p:nvGrpSpPr>
        <p:grpSpPr>
          <a:xfrm>
            <a:off x="393497" y="3886405"/>
            <a:ext cx="1861135" cy="1075967"/>
            <a:chOff x="5535892" y="4738903"/>
            <a:chExt cx="691461" cy="399750"/>
          </a:xfrm>
        </p:grpSpPr>
        <p:sp>
          <p:nvSpPr>
            <p:cNvPr id="1429" name="Google Shape;1429;p21"/>
            <p:cNvSpPr/>
            <p:nvPr/>
          </p:nvSpPr>
          <p:spPr>
            <a:xfrm>
              <a:off x="5775062" y="4791369"/>
              <a:ext cx="108117" cy="69760"/>
            </a:xfrm>
            <a:custGeom>
              <a:avLst/>
              <a:gdLst/>
              <a:ahLst/>
              <a:cxnLst/>
              <a:rect l="l" t="t" r="r" b="b"/>
              <a:pathLst>
                <a:path w="1494" h="964" extrusionOk="0">
                  <a:moveTo>
                    <a:pt x="1" y="1"/>
                  </a:moveTo>
                  <a:lnTo>
                    <a:pt x="57" y="43"/>
                  </a:lnTo>
                  <a:cubicBezTo>
                    <a:pt x="99" y="70"/>
                    <a:pt x="154" y="126"/>
                    <a:pt x="224" y="168"/>
                  </a:cubicBezTo>
                  <a:cubicBezTo>
                    <a:pt x="350" y="266"/>
                    <a:pt x="531" y="391"/>
                    <a:pt x="726" y="517"/>
                  </a:cubicBezTo>
                  <a:cubicBezTo>
                    <a:pt x="908" y="642"/>
                    <a:pt x="1103" y="754"/>
                    <a:pt x="1242" y="824"/>
                  </a:cubicBezTo>
                  <a:cubicBezTo>
                    <a:pt x="1326" y="865"/>
                    <a:pt x="1382" y="907"/>
                    <a:pt x="1424" y="921"/>
                  </a:cubicBezTo>
                  <a:cubicBezTo>
                    <a:pt x="1465" y="949"/>
                    <a:pt x="1493" y="963"/>
                    <a:pt x="1493" y="963"/>
                  </a:cubicBezTo>
                  <a:lnTo>
                    <a:pt x="1438" y="907"/>
                  </a:lnTo>
                  <a:cubicBezTo>
                    <a:pt x="1396" y="879"/>
                    <a:pt x="1340" y="838"/>
                    <a:pt x="1270" y="782"/>
                  </a:cubicBezTo>
                  <a:cubicBezTo>
                    <a:pt x="1131" y="684"/>
                    <a:pt x="949" y="559"/>
                    <a:pt x="768" y="433"/>
                  </a:cubicBezTo>
                  <a:cubicBezTo>
                    <a:pt x="573" y="308"/>
                    <a:pt x="391" y="196"/>
                    <a:pt x="238" y="126"/>
                  </a:cubicBezTo>
                  <a:cubicBezTo>
                    <a:pt x="168" y="84"/>
                    <a:pt x="99" y="56"/>
                    <a:pt x="71" y="29"/>
                  </a:cubicBezTo>
                  <a:cubicBezTo>
                    <a:pt x="29" y="15"/>
                    <a:pt x="1" y="1"/>
                    <a:pt x="1"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1"/>
            <p:cNvSpPr/>
            <p:nvPr/>
          </p:nvSpPr>
          <p:spPr>
            <a:xfrm>
              <a:off x="6109177" y="5007382"/>
              <a:ext cx="74828" cy="60642"/>
            </a:xfrm>
            <a:custGeom>
              <a:avLst/>
              <a:gdLst/>
              <a:ahLst/>
              <a:cxnLst/>
              <a:rect l="l" t="t" r="r" b="b"/>
              <a:pathLst>
                <a:path w="1034" h="838" extrusionOk="0">
                  <a:moveTo>
                    <a:pt x="1" y="1"/>
                  </a:moveTo>
                  <a:lnTo>
                    <a:pt x="1" y="1"/>
                  </a:lnTo>
                  <a:cubicBezTo>
                    <a:pt x="43" y="56"/>
                    <a:pt x="85" y="98"/>
                    <a:pt x="140" y="154"/>
                  </a:cubicBezTo>
                  <a:cubicBezTo>
                    <a:pt x="238" y="238"/>
                    <a:pt x="364" y="349"/>
                    <a:pt x="489" y="461"/>
                  </a:cubicBezTo>
                  <a:cubicBezTo>
                    <a:pt x="629" y="559"/>
                    <a:pt x="754" y="670"/>
                    <a:pt x="866" y="726"/>
                  </a:cubicBezTo>
                  <a:cubicBezTo>
                    <a:pt x="963" y="796"/>
                    <a:pt x="1033" y="838"/>
                    <a:pt x="1033" y="838"/>
                  </a:cubicBezTo>
                  <a:cubicBezTo>
                    <a:pt x="991" y="796"/>
                    <a:pt x="949" y="740"/>
                    <a:pt x="894" y="684"/>
                  </a:cubicBezTo>
                  <a:cubicBezTo>
                    <a:pt x="796" y="600"/>
                    <a:pt x="670" y="489"/>
                    <a:pt x="545" y="377"/>
                  </a:cubicBezTo>
                  <a:cubicBezTo>
                    <a:pt x="419" y="280"/>
                    <a:pt x="308" y="196"/>
                    <a:pt x="168" y="112"/>
                  </a:cubicBezTo>
                  <a:cubicBezTo>
                    <a:pt x="71" y="43"/>
                    <a:pt x="1" y="1"/>
                    <a:pt x="1"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1"/>
            <p:cNvSpPr/>
            <p:nvPr/>
          </p:nvSpPr>
          <p:spPr>
            <a:xfrm>
              <a:off x="6097092" y="5028585"/>
              <a:ext cx="75769" cy="61655"/>
            </a:xfrm>
            <a:custGeom>
              <a:avLst/>
              <a:gdLst/>
              <a:ahLst/>
              <a:cxnLst/>
              <a:rect l="l" t="t" r="r" b="b"/>
              <a:pathLst>
                <a:path w="1047" h="852" extrusionOk="0">
                  <a:moveTo>
                    <a:pt x="0" y="1"/>
                  </a:moveTo>
                  <a:lnTo>
                    <a:pt x="0" y="1"/>
                  </a:lnTo>
                  <a:cubicBezTo>
                    <a:pt x="42" y="56"/>
                    <a:pt x="98" y="112"/>
                    <a:pt x="140" y="168"/>
                  </a:cubicBezTo>
                  <a:cubicBezTo>
                    <a:pt x="238" y="252"/>
                    <a:pt x="363" y="363"/>
                    <a:pt x="489" y="475"/>
                  </a:cubicBezTo>
                  <a:cubicBezTo>
                    <a:pt x="628" y="572"/>
                    <a:pt x="754" y="670"/>
                    <a:pt x="865" y="740"/>
                  </a:cubicBezTo>
                  <a:cubicBezTo>
                    <a:pt x="977" y="810"/>
                    <a:pt x="1047" y="851"/>
                    <a:pt x="1047" y="851"/>
                  </a:cubicBezTo>
                  <a:cubicBezTo>
                    <a:pt x="1047" y="851"/>
                    <a:pt x="991" y="782"/>
                    <a:pt x="893" y="698"/>
                  </a:cubicBezTo>
                  <a:cubicBezTo>
                    <a:pt x="782" y="586"/>
                    <a:pt x="670" y="489"/>
                    <a:pt x="544" y="391"/>
                  </a:cubicBezTo>
                  <a:cubicBezTo>
                    <a:pt x="419" y="280"/>
                    <a:pt x="279" y="182"/>
                    <a:pt x="168" y="112"/>
                  </a:cubicBezTo>
                  <a:cubicBezTo>
                    <a:pt x="70" y="42"/>
                    <a:pt x="1" y="1"/>
                    <a:pt x="0"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1"/>
            <p:cNvSpPr/>
            <p:nvPr/>
          </p:nvSpPr>
          <p:spPr>
            <a:xfrm>
              <a:off x="5829626" y="5020480"/>
              <a:ext cx="60572" cy="75839"/>
            </a:xfrm>
            <a:custGeom>
              <a:avLst/>
              <a:gdLst/>
              <a:ahLst/>
              <a:cxnLst/>
              <a:rect l="l" t="t" r="r" b="b"/>
              <a:pathLst>
                <a:path w="837" h="1048" extrusionOk="0">
                  <a:moveTo>
                    <a:pt x="837" y="1"/>
                  </a:moveTo>
                  <a:lnTo>
                    <a:pt x="837" y="1"/>
                  </a:lnTo>
                  <a:cubicBezTo>
                    <a:pt x="781" y="43"/>
                    <a:pt x="739" y="99"/>
                    <a:pt x="684" y="140"/>
                  </a:cubicBezTo>
                  <a:cubicBezTo>
                    <a:pt x="600" y="238"/>
                    <a:pt x="488" y="364"/>
                    <a:pt x="377" y="489"/>
                  </a:cubicBezTo>
                  <a:cubicBezTo>
                    <a:pt x="279" y="629"/>
                    <a:pt x="181" y="754"/>
                    <a:pt x="112" y="866"/>
                  </a:cubicBezTo>
                  <a:cubicBezTo>
                    <a:pt x="42" y="977"/>
                    <a:pt x="0" y="1047"/>
                    <a:pt x="0" y="1047"/>
                  </a:cubicBezTo>
                  <a:cubicBezTo>
                    <a:pt x="56" y="991"/>
                    <a:pt x="98" y="949"/>
                    <a:pt x="154" y="894"/>
                  </a:cubicBezTo>
                  <a:cubicBezTo>
                    <a:pt x="237" y="810"/>
                    <a:pt x="349" y="684"/>
                    <a:pt x="460" y="545"/>
                  </a:cubicBezTo>
                  <a:cubicBezTo>
                    <a:pt x="558" y="433"/>
                    <a:pt x="642" y="308"/>
                    <a:pt x="725" y="182"/>
                  </a:cubicBezTo>
                  <a:cubicBezTo>
                    <a:pt x="809" y="71"/>
                    <a:pt x="837" y="1"/>
                    <a:pt x="837"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1"/>
            <p:cNvSpPr/>
            <p:nvPr/>
          </p:nvSpPr>
          <p:spPr>
            <a:xfrm>
              <a:off x="5807410" y="5008395"/>
              <a:ext cx="61657" cy="75766"/>
            </a:xfrm>
            <a:custGeom>
              <a:avLst/>
              <a:gdLst/>
              <a:ahLst/>
              <a:cxnLst/>
              <a:rect l="l" t="t" r="r" b="b"/>
              <a:pathLst>
                <a:path w="852" h="1047" extrusionOk="0">
                  <a:moveTo>
                    <a:pt x="851" y="1"/>
                  </a:moveTo>
                  <a:lnTo>
                    <a:pt x="851" y="1"/>
                  </a:lnTo>
                  <a:cubicBezTo>
                    <a:pt x="851" y="1"/>
                    <a:pt x="781" y="56"/>
                    <a:pt x="698" y="140"/>
                  </a:cubicBezTo>
                  <a:cubicBezTo>
                    <a:pt x="600" y="238"/>
                    <a:pt x="488" y="363"/>
                    <a:pt x="391" y="489"/>
                  </a:cubicBezTo>
                  <a:cubicBezTo>
                    <a:pt x="279" y="628"/>
                    <a:pt x="182" y="754"/>
                    <a:pt x="112" y="865"/>
                  </a:cubicBezTo>
                  <a:cubicBezTo>
                    <a:pt x="42" y="977"/>
                    <a:pt x="0" y="1047"/>
                    <a:pt x="0" y="1047"/>
                  </a:cubicBezTo>
                  <a:cubicBezTo>
                    <a:pt x="56" y="991"/>
                    <a:pt x="112" y="949"/>
                    <a:pt x="154" y="893"/>
                  </a:cubicBezTo>
                  <a:cubicBezTo>
                    <a:pt x="251" y="810"/>
                    <a:pt x="363" y="684"/>
                    <a:pt x="461" y="545"/>
                  </a:cubicBezTo>
                  <a:cubicBezTo>
                    <a:pt x="572" y="419"/>
                    <a:pt x="670" y="280"/>
                    <a:pt x="739" y="168"/>
                  </a:cubicBezTo>
                  <a:cubicBezTo>
                    <a:pt x="809" y="70"/>
                    <a:pt x="851" y="1"/>
                    <a:pt x="851"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1"/>
            <p:cNvSpPr/>
            <p:nvPr/>
          </p:nvSpPr>
          <p:spPr>
            <a:xfrm>
              <a:off x="5901269" y="5001303"/>
              <a:ext cx="95959" cy="86910"/>
            </a:xfrm>
            <a:custGeom>
              <a:avLst/>
              <a:gdLst/>
              <a:ahLst/>
              <a:cxnLst/>
              <a:rect l="l" t="t" r="r" b="b"/>
              <a:pathLst>
                <a:path w="1326" h="1201" extrusionOk="0">
                  <a:moveTo>
                    <a:pt x="0" y="1"/>
                  </a:moveTo>
                  <a:lnTo>
                    <a:pt x="56" y="71"/>
                  </a:lnTo>
                  <a:cubicBezTo>
                    <a:pt x="84" y="99"/>
                    <a:pt x="126" y="154"/>
                    <a:pt x="182" y="210"/>
                  </a:cubicBezTo>
                  <a:cubicBezTo>
                    <a:pt x="307" y="336"/>
                    <a:pt x="461" y="489"/>
                    <a:pt x="628" y="643"/>
                  </a:cubicBezTo>
                  <a:cubicBezTo>
                    <a:pt x="796" y="782"/>
                    <a:pt x="977" y="922"/>
                    <a:pt x="1102" y="1033"/>
                  </a:cubicBezTo>
                  <a:cubicBezTo>
                    <a:pt x="1172" y="1089"/>
                    <a:pt x="1228" y="1117"/>
                    <a:pt x="1270" y="1145"/>
                  </a:cubicBezTo>
                  <a:cubicBezTo>
                    <a:pt x="1312" y="1187"/>
                    <a:pt x="1326" y="1201"/>
                    <a:pt x="1326" y="1201"/>
                  </a:cubicBezTo>
                  <a:lnTo>
                    <a:pt x="1284" y="1131"/>
                  </a:lnTo>
                  <a:cubicBezTo>
                    <a:pt x="1242" y="1103"/>
                    <a:pt x="1200" y="1047"/>
                    <a:pt x="1144" y="991"/>
                  </a:cubicBezTo>
                  <a:cubicBezTo>
                    <a:pt x="1033" y="866"/>
                    <a:pt x="865" y="712"/>
                    <a:pt x="698" y="559"/>
                  </a:cubicBezTo>
                  <a:cubicBezTo>
                    <a:pt x="530" y="419"/>
                    <a:pt x="363" y="280"/>
                    <a:pt x="224" y="168"/>
                  </a:cubicBezTo>
                  <a:cubicBezTo>
                    <a:pt x="168" y="113"/>
                    <a:pt x="98" y="85"/>
                    <a:pt x="56" y="57"/>
                  </a:cubicBezTo>
                  <a:cubicBezTo>
                    <a:pt x="28" y="15"/>
                    <a:pt x="0" y="1"/>
                    <a:pt x="0"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1"/>
            <p:cNvSpPr/>
            <p:nvPr/>
          </p:nvSpPr>
          <p:spPr>
            <a:xfrm>
              <a:off x="5894177" y="4783336"/>
              <a:ext cx="95959" cy="85825"/>
            </a:xfrm>
            <a:custGeom>
              <a:avLst/>
              <a:gdLst/>
              <a:ahLst/>
              <a:cxnLst/>
              <a:rect l="l" t="t" r="r" b="b"/>
              <a:pathLst>
                <a:path w="1326" h="1186" extrusionOk="0">
                  <a:moveTo>
                    <a:pt x="1326" y="0"/>
                  </a:moveTo>
                  <a:cubicBezTo>
                    <a:pt x="1326" y="0"/>
                    <a:pt x="1298" y="14"/>
                    <a:pt x="1270" y="42"/>
                  </a:cubicBezTo>
                  <a:cubicBezTo>
                    <a:pt x="1228" y="70"/>
                    <a:pt x="1172" y="112"/>
                    <a:pt x="1103" y="154"/>
                  </a:cubicBezTo>
                  <a:cubicBezTo>
                    <a:pt x="963" y="265"/>
                    <a:pt x="796" y="405"/>
                    <a:pt x="628" y="544"/>
                  </a:cubicBezTo>
                  <a:cubicBezTo>
                    <a:pt x="461" y="697"/>
                    <a:pt x="308" y="851"/>
                    <a:pt x="182" y="976"/>
                  </a:cubicBezTo>
                  <a:cubicBezTo>
                    <a:pt x="126" y="1032"/>
                    <a:pt x="84" y="1088"/>
                    <a:pt x="43" y="1130"/>
                  </a:cubicBezTo>
                  <a:lnTo>
                    <a:pt x="1" y="1186"/>
                  </a:lnTo>
                  <a:cubicBezTo>
                    <a:pt x="1" y="1186"/>
                    <a:pt x="15" y="1172"/>
                    <a:pt x="57" y="1144"/>
                  </a:cubicBezTo>
                  <a:cubicBezTo>
                    <a:pt x="98" y="1102"/>
                    <a:pt x="154" y="1074"/>
                    <a:pt x="224" y="1018"/>
                  </a:cubicBezTo>
                  <a:cubicBezTo>
                    <a:pt x="363" y="907"/>
                    <a:pt x="531" y="767"/>
                    <a:pt x="698" y="628"/>
                  </a:cubicBezTo>
                  <a:cubicBezTo>
                    <a:pt x="866" y="474"/>
                    <a:pt x="1019" y="321"/>
                    <a:pt x="1145" y="195"/>
                  </a:cubicBezTo>
                  <a:cubicBezTo>
                    <a:pt x="1200" y="140"/>
                    <a:pt x="1242" y="84"/>
                    <a:pt x="1270" y="56"/>
                  </a:cubicBezTo>
                  <a:lnTo>
                    <a:pt x="1326"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1"/>
            <p:cNvSpPr/>
            <p:nvPr/>
          </p:nvSpPr>
          <p:spPr>
            <a:xfrm>
              <a:off x="5995128" y="4783336"/>
              <a:ext cx="95959" cy="85825"/>
            </a:xfrm>
            <a:custGeom>
              <a:avLst/>
              <a:gdLst/>
              <a:ahLst/>
              <a:cxnLst/>
              <a:rect l="l" t="t" r="r" b="b"/>
              <a:pathLst>
                <a:path w="1326" h="1186" extrusionOk="0">
                  <a:moveTo>
                    <a:pt x="1" y="0"/>
                  </a:moveTo>
                  <a:lnTo>
                    <a:pt x="56" y="56"/>
                  </a:lnTo>
                  <a:cubicBezTo>
                    <a:pt x="84" y="84"/>
                    <a:pt x="126" y="140"/>
                    <a:pt x="196" y="195"/>
                  </a:cubicBezTo>
                  <a:cubicBezTo>
                    <a:pt x="308" y="321"/>
                    <a:pt x="461" y="474"/>
                    <a:pt x="628" y="628"/>
                  </a:cubicBezTo>
                  <a:cubicBezTo>
                    <a:pt x="796" y="781"/>
                    <a:pt x="977" y="921"/>
                    <a:pt x="1103" y="1018"/>
                  </a:cubicBezTo>
                  <a:cubicBezTo>
                    <a:pt x="1172" y="1074"/>
                    <a:pt x="1228" y="1116"/>
                    <a:pt x="1270" y="1144"/>
                  </a:cubicBezTo>
                  <a:cubicBezTo>
                    <a:pt x="1284" y="1158"/>
                    <a:pt x="1312" y="1172"/>
                    <a:pt x="1326" y="1186"/>
                  </a:cubicBezTo>
                  <a:lnTo>
                    <a:pt x="1284" y="1130"/>
                  </a:lnTo>
                  <a:cubicBezTo>
                    <a:pt x="1242" y="1088"/>
                    <a:pt x="1200" y="1032"/>
                    <a:pt x="1144" y="976"/>
                  </a:cubicBezTo>
                  <a:cubicBezTo>
                    <a:pt x="1019" y="851"/>
                    <a:pt x="865" y="697"/>
                    <a:pt x="698" y="544"/>
                  </a:cubicBezTo>
                  <a:cubicBezTo>
                    <a:pt x="531" y="405"/>
                    <a:pt x="363" y="265"/>
                    <a:pt x="224" y="154"/>
                  </a:cubicBezTo>
                  <a:cubicBezTo>
                    <a:pt x="154" y="112"/>
                    <a:pt x="98" y="70"/>
                    <a:pt x="70" y="42"/>
                  </a:cubicBezTo>
                  <a:cubicBezTo>
                    <a:pt x="43" y="28"/>
                    <a:pt x="15" y="0"/>
                    <a:pt x="1"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1"/>
            <p:cNvSpPr/>
            <p:nvPr/>
          </p:nvSpPr>
          <p:spPr>
            <a:xfrm>
              <a:off x="5999180" y="4872129"/>
              <a:ext cx="97986" cy="216082"/>
            </a:xfrm>
            <a:custGeom>
              <a:avLst/>
              <a:gdLst/>
              <a:ahLst/>
              <a:cxnLst/>
              <a:rect l="l" t="t" r="r" b="b"/>
              <a:pathLst>
                <a:path w="1354" h="2986" extrusionOk="0">
                  <a:moveTo>
                    <a:pt x="1270" y="1"/>
                  </a:moveTo>
                  <a:lnTo>
                    <a:pt x="1270" y="84"/>
                  </a:lnTo>
                  <a:cubicBezTo>
                    <a:pt x="1270" y="140"/>
                    <a:pt x="1270" y="210"/>
                    <a:pt x="1256" y="293"/>
                  </a:cubicBezTo>
                  <a:cubicBezTo>
                    <a:pt x="1256" y="461"/>
                    <a:pt x="1242" y="684"/>
                    <a:pt x="1256" y="907"/>
                  </a:cubicBezTo>
                  <a:cubicBezTo>
                    <a:pt x="1270" y="1130"/>
                    <a:pt x="1284" y="1354"/>
                    <a:pt x="1298" y="1521"/>
                  </a:cubicBezTo>
                  <a:cubicBezTo>
                    <a:pt x="1298" y="1605"/>
                    <a:pt x="1312" y="1660"/>
                    <a:pt x="1312" y="1716"/>
                  </a:cubicBezTo>
                  <a:cubicBezTo>
                    <a:pt x="1326" y="1772"/>
                    <a:pt x="1326" y="1786"/>
                    <a:pt x="1326" y="1800"/>
                  </a:cubicBezTo>
                  <a:lnTo>
                    <a:pt x="1326" y="1716"/>
                  </a:lnTo>
                  <a:cubicBezTo>
                    <a:pt x="1326" y="1674"/>
                    <a:pt x="1340" y="1591"/>
                    <a:pt x="1340" y="1507"/>
                  </a:cubicBezTo>
                  <a:cubicBezTo>
                    <a:pt x="1353" y="1340"/>
                    <a:pt x="1353" y="1116"/>
                    <a:pt x="1353" y="893"/>
                  </a:cubicBezTo>
                  <a:cubicBezTo>
                    <a:pt x="1340" y="670"/>
                    <a:pt x="1326" y="461"/>
                    <a:pt x="1312" y="280"/>
                  </a:cubicBezTo>
                  <a:cubicBezTo>
                    <a:pt x="1312" y="196"/>
                    <a:pt x="1298" y="126"/>
                    <a:pt x="1284" y="84"/>
                  </a:cubicBezTo>
                  <a:cubicBezTo>
                    <a:pt x="1284" y="28"/>
                    <a:pt x="1270" y="1"/>
                    <a:pt x="1270" y="1"/>
                  </a:cubicBezTo>
                  <a:close/>
                  <a:moveTo>
                    <a:pt x="1326" y="1800"/>
                  </a:moveTo>
                  <a:cubicBezTo>
                    <a:pt x="1312" y="1800"/>
                    <a:pt x="1284" y="1814"/>
                    <a:pt x="1270" y="1842"/>
                  </a:cubicBezTo>
                  <a:cubicBezTo>
                    <a:pt x="1228" y="1870"/>
                    <a:pt x="1172" y="1912"/>
                    <a:pt x="1102" y="1953"/>
                  </a:cubicBezTo>
                  <a:cubicBezTo>
                    <a:pt x="963" y="2065"/>
                    <a:pt x="796" y="2204"/>
                    <a:pt x="628" y="2344"/>
                  </a:cubicBezTo>
                  <a:cubicBezTo>
                    <a:pt x="461" y="2497"/>
                    <a:pt x="307" y="2651"/>
                    <a:pt x="182" y="2776"/>
                  </a:cubicBezTo>
                  <a:cubicBezTo>
                    <a:pt x="126" y="2832"/>
                    <a:pt x="84" y="2888"/>
                    <a:pt x="42" y="2930"/>
                  </a:cubicBezTo>
                  <a:lnTo>
                    <a:pt x="0" y="2986"/>
                  </a:lnTo>
                  <a:cubicBezTo>
                    <a:pt x="14" y="2972"/>
                    <a:pt x="42" y="2958"/>
                    <a:pt x="56" y="2944"/>
                  </a:cubicBezTo>
                  <a:cubicBezTo>
                    <a:pt x="98" y="2902"/>
                    <a:pt x="154" y="2874"/>
                    <a:pt x="224" y="2818"/>
                  </a:cubicBezTo>
                  <a:cubicBezTo>
                    <a:pt x="363" y="2721"/>
                    <a:pt x="530" y="2567"/>
                    <a:pt x="698" y="2428"/>
                  </a:cubicBezTo>
                  <a:cubicBezTo>
                    <a:pt x="865" y="2274"/>
                    <a:pt x="1019" y="2121"/>
                    <a:pt x="1144" y="1995"/>
                  </a:cubicBezTo>
                  <a:cubicBezTo>
                    <a:pt x="1200" y="1939"/>
                    <a:pt x="1242" y="1884"/>
                    <a:pt x="1284" y="1856"/>
                  </a:cubicBezTo>
                  <a:lnTo>
                    <a:pt x="1326" y="180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1"/>
            <p:cNvSpPr/>
            <p:nvPr/>
          </p:nvSpPr>
          <p:spPr>
            <a:xfrm>
              <a:off x="5891138" y="4866051"/>
              <a:ext cx="7164" cy="129316"/>
            </a:xfrm>
            <a:custGeom>
              <a:avLst/>
              <a:gdLst/>
              <a:ahLst/>
              <a:cxnLst/>
              <a:rect l="l" t="t" r="r" b="b"/>
              <a:pathLst>
                <a:path w="99" h="1787" extrusionOk="0">
                  <a:moveTo>
                    <a:pt x="29" y="1"/>
                  </a:moveTo>
                  <a:cubicBezTo>
                    <a:pt x="15" y="29"/>
                    <a:pt x="15" y="57"/>
                    <a:pt x="29" y="71"/>
                  </a:cubicBezTo>
                  <a:cubicBezTo>
                    <a:pt x="29" y="29"/>
                    <a:pt x="29" y="1"/>
                    <a:pt x="29" y="1"/>
                  </a:cubicBezTo>
                  <a:close/>
                  <a:moveTo>
                    <a:pt x="29" y="71"/>
                  </a:moveTo>
                  <a:cubicBezTo>
                    <a:pt x="29" y="126"/>
                    <a:pt x="15" y="196"/>
                    <a:pt x="1" y="280"/>
                  </a:cubicBezTo>
                  <a:cubicBezTo>
                    <a:pt x="1" y="447"/>
                    <a:pt x="1" y="670"/>
                    <a:pt x="1" y="894"/>
                  </a:cubicBezTo>
                  <a:cubicBezTo>
                    <a:pt x="15" y="1117"/>
                    <a:pt x="29" y="1340"/>
                    <a:pt x="43" y="1507"/>
                  </a:cubicBezTo>
                  <a:cubicBezTo>
                    <a:pt x="43" y="1591"/>
                    <a:pt x="57" y="1661"/>
                    <a:pt x="57" y="1717"/>
                  </a:cubicBezTo>
                  <a:cubicBezTo>
                    <a:pt x="71" y="1758"/>
                    <a:pt x="71" y="1786"/>
                    <a:pt x="71" y="1786"/>
                  </a:cubicBezTo>
                  <a:lnTo>
                    <a:pt x="71" y="1717"/>
                  </a:lnTo>
                  <a:cubicBezTo>
                    <a:pt x="71" y="1661"/>
                    <a:pt x="85" y="1591"/>
                    <a:pt x="85" y="1507"/>
                  </a:cubicBezTo>
                  <a:cubicBezTo>
                    <a:pt x="99" y="1326"/>
                    <a:pt x="99" y="1117"/>
                    <a:pt x="99" y="894"/>
                  </a:cubicBezTo>
                  <a:cubicBezTo>
                    <a:pt x="99" y="670"/>
                    <a:pt x="71" y="447"/>
                    <a:pt x="57" y="280"/>
                  </a:cubicBezTo>
                  <a:cubicBezTo>
                    <a:pt x="57" y="196"/>
                    <a:pt x="43" y="126"/>
                    <a:pt x="29" y="7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1"/>
            <p:cNvSpPr/>
            <p:nvPr/>
          </p:nvSpPr>
          <p:spPr>
            <a:xfrm>
              <a:off x="5921459" y="4861057"/>
              <a:ext cx="148426" cy="144368"/>
            </a:xfrm>
            <a:custGeom>
              <a:avLst/>
              <a:gdLst/>
              <a:ahLst/>
              <a:cxnLst/>
              <a:rect l="l" t="t" r="r" b="b"/>
              <a:pathLst>
                <a:path w="2051" h="1995" extrusionOk="0">
                  <a:moveTo>
                    <a:pt x="382" y="1784"/>
                  </a:moveTo>
                  <a:lnTo>
                    <a:pt x="382" y="1784"/>
                  </a:lnTo>
                  <a:cubicBezTo>
                    <a:pt x="406" y="1805"/>
                    <a:pt x="433" y="1824"/>
                    <a:pt x="461" y="1841"/>
                  </a:cubicBezTo>
                  <a:cubicBezTo>
                    <a:pt x="433" y="1823"/>
                    <a:pt x="407" y="1804"/>
                    <a:pt x="382" y="1784"/>
                  </a:cubicBezTo>
                  <a:close/>
                  <a:moveTo>
                    <a:pt x="991" y="0"/>
                  </a:moveTo>
                  <a:cubicBezTo>
                    <a:pt x="893" y="0"/>
                    <a:pt x="795" y="28"/>
                    <a:pt x="698" y="42"/>
                  </a:cubicBezTo>
                  <a:cubicBezTo>
                    <a:pt x="600" y="84"/>
                    <a:pt x="517" y="126"/>
                    <a:pt x="433" y="181"/>
                  </a:cubicBezTo>
                  <a:cubicBezTo>
                    <a:pt x="349" y="237"/>
                    <a:pt x="279" y="307"/>
                    <a:pt x="224" y="377"/>
                  </a:cubicBezTo>
                  <a:cubicBezTo>
                    <a:pt x="154" y="446"/>
                    <a:pt x="112" y="530"/>
                    <a:pt x="70" y="614"/>
                  </a:cubicBezTo>
                  <a:cubicBezTo>
                    <a:pt x="42" y="698"/>
                    <a:pt x="14" y="795"/>
                    <a:pt x="0" y="879"/>
                  </a:cubicBezTo>
                  <a:cubicBezTo>
                    <a:pt x="0" y="921"/>
                    <a:pt x="0" y="963"/>
                    <a:pt x="0" y="1018"/>
                  </a:cubicBezTo>
                  <a:cubicBezTo>
                    <a:pt x="0" y="1060"/>
                    <a:pt x="0" y="1102"/>
                    <a:pt x="0" y="1144"/>
                  </a:cubicBezTo>
                  <a:cubicBezTo>
                    <a:pt x="38" y="1392"/>
                    <a:pt x="175" y="1619"/>
                    <a:pt x="382" y="1784"/>
                  </a:cubicBezTo>
                  <a:lnTo>
                    <a:pt x="382" y="1784"/>
                  </a:lnTo>
                  <a:cubicBezTo>
                    <a:pt x="308" y="1722"/>
                    <a:pt x="248" y="1646"/>
                    <a:pt x="196" y="1562"/>
                  </a:cubicBezTo>
                  <a:cubicBezTo>
                    <a:pt x="112" y="1437"/>
                    <a:pt x="56" y="1283"/>
                    <a:pt x="42" y="1144"/>
                  </a:cubicBezTo>
                  <a:lnTo>
                    <a:pt x="42" y="1018"/>
                  </a:lnTo>
                  <a:cubicBezTo>
                    <a:pt x="42" y="977"/>
                    <a:pt x="42" y="935"/>
                    <a:pt x="56" y="893"/>
                  </a:cubicBezTo>
                  <a:cubicBezTo>
                    <a:pt x="70" y="809"/>
                    <a:pt x="98" y="725"/>
                    <a:pt x="140" y="656"/>
                  </a:cubicBezTo>
                  <a:cubicBezTo>
                    <a:pt x="210" y="488"/>
                    <a:pt x="335" y="349"/>
                    <a:pt x="489" y="251"/>
                  </a:cubicBezTo>
                  <a:cubicBezTo>
                    <a:pt x="558" y="209"/>
                    <a:pt x="642" y="167"/>
                    <a:pt x="740" y="140"/>
                  </a:cubicBezTo>
                  <a:cubicBezTo>
                    <a:pt x="823" y="126"/>
                    <a:pt x="907" y="112"/>
                    <a:pt x="1005" y="112"/>
                  </a:cubicBezTo>
                  <a:cubicBezTo>
                    <a:pt x="1088" y="112"/>
                    <a:pt x="1186" y="126"/>
                    <a:pt x="1270" y="140"/>
                  </a:cubicBezTo>
                  <a:cubicBezTo>
                    <a:pt x="1353" y="167"/>
                    <a:pt x="1437" y="209"/>
                    <a:pt x="1507" y="265"/>
                  </a:cubicBezTo>
                  <a:cubicBezTo>
                    <a:pt x="1660" y="349"/>
                    <a:pt x="1786" y="488"/>
                    <a:pt x="1856" y="656"/>
                  </a:cubicBezTo>
                  <a:cubicBezTo>
                    <a:pt x="1925" y="809"/>
                    <a:pt x="1967" y="977"/>
                    <a:pt x="1953" y="1144"/>
                  </a:cubicBezTo>
                  <a:cubicBezTo>
                    <a:pt x="1925" y="1283"/>
                    <a:pt x="1883" y="1437"/>
                    <a:pt x="1800" y="1562"/>
                  </a:cubicBezTo>
                  <a:cubicBezTo>
                    <a:pt x="1730" y="1674"/>
                    <a:pt x="1646" y="1772"/>
                    <a:pt x="1535" y="1841"/>
                  </a:cubicBezTo>
                  <a:cubicBezTo>
                    <a:pt x="1646" y="1772"/>
                    <a:pt x="1744" y="1674"/>
                    <a:pt x="1828" y="1562"/>
                  </a:cubicBezTo>
                  <a:cubicBezTo>
                    <a:pt x="2023" y="1283"/>
                    <a:pt x="2051" y="921"/>
                    <a:pt x="1925" y="614"/>
                  </a:cubicBezTo>
                  <a:cubicBezTo>
                    <a:pt x="1856" y="433"/>
                    <a:pt x="1730" y="279"/>
                    <a:pt x="1577" y="167"/>
                  </a:cubicBezTo>
                  <a:lnTo>
                    <a:pt x="1563" y="181"/>
                  </a:lnTo>
                  <a:cubicBezTo>
                    <a:pt x="1479" y="126"/>
                    <a:pt x="1381" y="84"/>
                    <a:pt x="1284" y="42"/>
                  </a:cubicBezTo>
                  <a:cubicBezTo>
                    <a:pt x="1200" y="28"/>
                    <a:pt x="1088" y="0"/>
                    <a:pt x="991" y="0"/>
                  </a:cubicBezTo>
                  <a:close/>
                  <a:moveTo>
                    <a:pt x="461" y="1841"/>
                  </a:moveTo>
                  <a:lnTo>
                    <a:pt x="461" y="1841"/>
                  </a:lnTo>
                  <a:cubicBezTo>
                    <a:pt x="544" y="1897"/>
                    <a:pt x="642" y="1939"/>
                    <a:pt x="740" y="1967"/>
                  </a:cubicBezTo>
                  <a:cubicBezTo>
                    <a:pt x="768" y="1981"/>
                    <a:pt x="809" y="1995"/>
                    <a:pt x="837" y="1995"/>
                  </a:cubicBezTo>
                  <a:lnTo>
                    <a:pt x="921" y="1995"/>
                  </a:lnTo>
                  <a:cubicBezTo>
                    <a:pt x="893" y="1995"/>
                    <a:pt x="865" y="1981"/>
                    <a:pt x="837" y="1981"/>
                  </a:cubicBezTo>
                  <a:cubicBezTo>
                    <a:pt x="809" y="1981"/>
                    <a:pt x="768" y="1967"/>
                    <a:pt x="726" y="1953"/>
                  </a:cubicBezTo>
                  <a:cubicBezTo>
                    <a:pt x="628" y="1925"/>
                    <a:pt x="544" y="1883"/>
                    <a:pt x="461" y="1841"/>
                  </a:cubicBezTo>
                  <a:close/>
                  <a:moveTo>
                    <a:pt x="1535" y="1841"/>
                  </a:moveTo>
                  <a:cubicBezTo>
                    <a:pt x="1451" y="1897"/>
                    <a:pt x="1353" y="1925"/>
                    <a:pt x="1270" y="1953"/>
                  </a:cubicBezTo>
                  <a:cubicBezTo>
                    <a:pt x="1228" y="1967"/>
                    <a:pt x="1186" y="1981"/>
                    <a:pt x="1158" y="1981"/>
                  </a:cubicBezTo>
                  <a:cubicBezTo>
                    <a:pt x="1130" y="1981"/>
                    <a:pt x="1102" y="1995"/>
                    <a:pt x="1074" y="1995"/>
                  </a:cubicBezTo>
                  <a:lnTo>
                    <a:pt x="1158" y="1995"/>
                  </a:lnTo>
                  <a:cubicBezTo>
                    <a:pt x="1186" y="1981"/>
                    <a:pt x="1228" y="1981"/>
                    <a:pt x="1270" y="1967"/>
                  </a:cubicBezTo>
                  <a:cubicBezTo>
                    <a:pt x="1353" y="1939"/>
                    <a:pt x="1451" y="1897"/>
                    <a:pt x="1535" y="184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1"/>
            <p:cNvSpPr/>
            <p:nvPr/>
          </p:nvSpPr>
          <p:spPr>
            <a:xfrm>
              <a:off x="6175826" y="5072005"/>
              <a:ext cx="51526" cy="50511"/>
            </a:xfrm>
            <a:custGeom>
              <a:avLst/>
              <a:gdLst/>
              <a:ahLst/>
              <a:cxnLst/>
              <a:rect l="l" t="t" r="r" b="b"/>
              <a:pathLst>
                <a:path w="712" h="698" extrusionOk="0">
                  <a:moveTo>
                    <a:pt x="545" y="43"/>
                  </a:moveTo>
                  <a:cubicBezTo>
                    <a:pt x="559" y="56"/>
                    <a:pt x="573" y="70"/>
                    <a:pt x="586" y="84"/>
                  </a:cubicBezTo>
                  <a:lnTo>
                    <a:pt x="614" y="98"/>
                  </a:lnTo>
                  <a:lnTo>
                    <a:pt x="600" y="84"/>
                  </a:lnTo>
                  <a:cubicBezTo>
                    <a:pt x="573" y="70"/>
                    <a:pt x="559" y="56"/>
                    <a:pt x="545" y="43"/>
                  </a:cubicBezTo>
                  <a:close/>
                  <a:moveTo>
                    <a:pt x="307" y="0"/>
                  </a:moveTo>
                  <a:cubicBezTo>
                    <a:pt x="252" y="0"/>
                    <a:pt x="210" y="28"/>
                    <a:pt x="168" y="56"/>
                  </a:cubicBezTo>
                  <a:cubicBezTo>
                    <a:pt x="112" y="84"/>
                    <a:pt x="70" y="140"/>
                    <a:pt x="42" y="196"/>
                  </a:cubicBezTo>
                  <a:cubicBezTo>
                    <a:pt x="0" y="293"/>
                    <a:pt x="0" y="405"/>
                    <a:pt x="56" y="503"/>
                  </a:cubicBezTo>
                  <a:cubicBezTo>
                    <a:pt x="70" y="544"/>
                    <a:pt x="84" y="572"/>
                    <a:pt x="112" y="586"/>
                  </a:cubicBezTo>
                  <a:cubicBezTo>
                    <a:pt x="168" y="642"/>
                    <a:pt x="238" y="684"/>
                    <a:pt x="307" y="698"/>
                  </a:cubicBezTo>
                  <a:cubicBezTo>
                    <a:pt x="377" y="698"/>
                    <a:pt x="447" y="698"/>
                    <a:pt x="503" y="670"/>
                  </a:cubicBezTo>
                  <a:cubicBezTo>
                    <a:pt x="544" y="656"/>
                    <a:pt x="572" y="628"/>
                    <a:pt x="586" y="614"/>
                  </a:cubicBezTo>
                  <a:lnTo>
                    <a:pt x="628" y="586"/>
                  </a:lnTo>
                  <a:cubicBezTo>
                    <a:pt x="628" y="572"/>
                    <a:pt x="642" y="558"/>
                    <a:pt x="656" y="544"/>
                  </a:cubicBezTo>
                  <a:cubicBezTo>
                    <a:pt x="684" y="503"/>
                    <a:pt x="698" y="447"/>
                    <a:pt x="712" y="391"/>
                  </a:cubicBezTo>
                  <a:lnTo>
                    <a:pt x="712" y="321"/>
                  </a:lnTo>
                  <a:lnTo>
                    <a:pt x="712" y="251"/>
                  </a:lnTo>
                  <a:lnTo>
                    <a:pt x="698" y="210"/>
                  </a:lnTo>
                  <a:cubicBezTo>
                    <a:pt x="698" y="196"/>
                    <a:pt x="684" y="182"/>
                    <a:pt x="670" y="168"/>
                  </a:cubicBezTo>
                  <a:cubicBezTo>
                    <a:pt x="656" y="154"/>
                    <a:pt x="642" y="140"/>
                    <a:pt x="629" y="126"/>
                  </a:cubicBezTo>
                  <a:lnTo>
                    <a:pt x="629" y="126"/>
                  </a:lnTo>
                  <a:cubicBezTo>
                    <a:pt x="642" y="140"/>
                    <a:pt x="656" y="154"/>
                    <a:pt x="670" y="182"/>
                  </a:cubicBezTo>
                  <a:lnTo>
                    <a:pt x="698" y="224"/>
                  </a:lnTo>
                  <a:cubicBezTo>
                    <a:pt x="698" y="237"/>
                    <a:pt x="698" y="251"/>
                    <a:pt x="698" y="265"/>
                  </a:cubicBezTo>
                  <a:cubicBezTo>
                    <a:pt x="712" y="293"/>
                    <a:pt x="698" y="307"/>
                    <a:pt x="698" y="335"/>
                  </a:cubicBezTo>
                  <a:cubicBezTo>
                    <a:pt x="698" y="349"/>
                    <a:pt x="698" y="377"/>
                    <a:pt x="698" y="391"/>
                  </a:cubicBezTo>
                  <a:cubicBezTo>
                    <a:pt x="684" y="447"/>
                    <a:pt x="656" y="489"/>
                    <a:pt x="614" y="530"/>
                  </a:cubicBezTo>
                  <a:cubicBezTo>
                    <a:pt x="614" y="530"/>
                    <a:pt x="600" y="544"/>
                    <a:pt x="600" y="558"/>
                  </a:cubicBezTo>
                  <a:lnTo>
                    <a:pt x="558" y="572"/>
                  </a:lnTo>
                  <a:cubicBezTo>
                    <a:pt x="531" y="586"/>
                    <a:pt x="517" y="600"/>
                    <a:pt x="489" y="614"/>
                  </a:cubicBezTo>
                  <a:cubicBezTo>
                    <a:pt x="461" y="621"/>
                    <a:pt x="433" y="625"/>
                    <a:pt x="405" y="625"/>
                  </a:cubicBezTo>
                  <a:cubicBezTo>
                    <a:pt x="377" y="625"/>
                    <a:pt x="349" y="621"/>
                    <a:pt x="321" y="614"/>
                  </a:cubicBezTo>
                  <a:cubicBezTo>
                    <a:pt x="279" y="600"/>
                    <a:pt x="224" y="572"/>
                    <a:pt x="182" y="530"/>
                  </a:cubicBezTo>
                  <a:cubicBezTo>
                    <a:pt x="168" y="503"/>
                    <a:pt x="154" y="489"/>
                    <a:pt x="140" y="461"/>
                  </a:cubicBezTo>
                  <a:cubicBezTo>
                    <a:pt x="126" y="433"/>
                    <a:pt x="112" y="419"/>
                    <a:pt x="112" y="391"/>
                  </a:cubicBezTo>
                  <a:cubicBezTo>
                    <a:pt x="98" y="335"/>
                    <a:pt x="98" y="279"/>
                    <a:pt x="112" y="224"/>
                  </a:cubicBezTo>
                  <a:cubicBezTo>
                    <a:pt x="140" y="126"/>
                    <a:pt x="210" y="56"/>
                    <a:pt x="321" y="14"/>
                  </a:cubicBezTo>
                  <a:lnTo>
                    <a:pt x="447" y="14"/>
                  </a:lnTo>
                  <a:lnTo>
                    <a:pt x="503" y="28"/>
                  </a:lnTo>
                  <a:lnTo>
                    <a:pt x="544" y="42"/>
                  </a:lnTo>
                  <a:lnTo>
                    <a:pt x="503" y="14"/>
                  </a:lnTo>
                  <a:lnTo>
                    <a:pt x="447"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5777088" y="5089155"/>
              <a:ext cx="50585" cy="49498"/>
            </a:xfrm>
            <a:custGeom>
              <a:avLst/>
              <a:gdLst/>
              <a:ahLst/>
              <a:cxnLst/>
              <a:rect l="l" t="t" r="r" b="b"/>
              <a:pathLst>
                <a:path w="699" h="684" extrusionOk="0">
                  <a:moveTo>
                    <a:pt x="280" y="0"/>
                  </a:moveTo>
                  <a:cubicBezTo>
                    <a:pt x="224" y="0"/>
                    <a:pt x="168" y="28"/>
                    <a:pt x="126" y="56"/>
                  </a:cubicBezTo>
                  <a:lnTo>
                    <a:pt x="71" y="112"/>
                  </a:lnTo>
                  <a:lnTo>
                    <a:pt x="43" y="154"/>
                  </a:lnTo>
                  <a:lnTo>
                    <a:pt x="15" y="210"/>
                  </a:lnTo>
                  <a:lnTo>
                    <a:pt x="43" y="168"/>
                  </a:lnTo>
                  <a:cubicBezTo>
                    <a:pt x="57" y="154"/>
                    <a:pt x="71" y="126"/>
                    <a:pt x="84" y="112"/>
                  </a:cubicBezTo>
                  <a:cubicBezTo>
                    <a:pt x="98" y="98"/>
                    <a:pt x="126" y="84"/>
                    <a:pt x="140" y="70"/>
                  </a:cubicBezTo>
                  <a:cubicBezTo>
                    <a:pt x="182" y="56"/>
                    <a:pt x="238" y="42"/>
                    <a:pt x="280" y="42"/>
                  </a:cubicBezTo>
                  <a:lnTo>
                    <a:pt x="363" y="42"/>
                  </a:lnTo>
                  <a:cubicBezTo>
                    <a:pt x="391" y="42"/>
                    <a:pt x="419" y="56"/>
                    <a:pt x="433" y="70"/>
                  </a:cubicBezTo>
                  <a:cubicBezTo>
                    <a:pt x="531" y="126"/>
                    <a:pt x="601" y="224"/>
                    <a:pt x="601" y="335"/>
                  </a:cubicBezTo>
                  <a:cubicBezTo>
                    <a:pt x="601" y="391"/>
                    <a:pt x="587" y="447"/>
                    <a:pt x="559" y="489"/>
                  </a:cubicBezTo>
                  <a:cubicBezTo>
                    <a:pt x="531" y="531"/>
                    <a:pt x="489" y="572"/>
                    <a:pt x="433" y="600"/>
                  </a:cubicBezTo>
                  <a:cubicBezTo>
                    <a:pt x="391" y="628"/>
                    <a:pt x="336" y="642"/>
                    <a:pt x="280" y="642"/>
                  </a:cubicBezTo>
                  <a:cubicBezTo>
                    <a:pt x="238" y="628"/>
                    <a:pt x="182" y="614"/>
                    <a:pt x="140" y="600"/>
                  </a:cubicBezTo>
                  <a:cubicBezTo>
                    <a:pt x="126" y="586"/>
                    <a:pt x="112" y="572"/>
                    <a:pt x="98" y="558"/>
                  </a:cubicBezTo>
                  <a:cubicBezTo>
                    <a:pt x="71" y="544"/>
                    <a:pt x="71" y="531"/>
                    <a:pt x="57" y="517"/>
                  </a:cubicBezTo>
                  <a:lnTo>
                    <a:pt x="29" y="461"/>
                  </a:lnTo>
                  <a:cubicBezTo>
                    <a:pt x="29" y="447"/>
                    <a:pt x="15" y="433"/>
                    <a:pt x="15" y="419"/>
                  </a:cubicBezTo>
                  <a:cubicBezTo>
                    <a:pt x="1" y="405"/>
                    <a:pt x="1" y="377"/>
                    <a:pt x="1" y="363"/>
                  </a:cubicBezTo>
                  <a:cubicBezTo>
                    <a:pt x="1" y="377"/>
                    <a:pt x="1" y="405"/>
                    <a:pt x="1" y="419"/>
                  </a:cubicBezTo>
                  <a:cubicBezTo>
                    <a:pt x="15" y="433"/>
                    <a:pt x="15" y="447"/>
                    <a:pt x="15" y="461"/>
                  </a:cubicBezTo>
                  <a:lnTo>
                    <a:pt x="43" y="517"/>
                  </a:lnTo>
                  <a:cubicBezTo>
                    <a:pt x="57" y="531"/>
                    <a:pt x="71" y="544"/>
                    <a:pt x="84" y="572"/>
                  </a:cubicBezTo>
                  <a:lnTo>
                    <a:pt x="140" y="614"/>
                  </a:lnTo>
                  <a:cubicBezTo>
                    <a:pt x="182" y="642"/>
                    <a:pt x="224" y="670"/>
                    <a:pt x="280" y="684"/>
                  </a:cubicBezTo>
                  <a:cubicBezTo>
                    <a:pt x="349" y="684"/>
                    <a:pt x="405" y="684"/>
                    <a:pt x="475" y="670"/>
                  </a:cubicBezTo>
                  <a:cubicBezTo>
                    <a:pt x="531" y="642"/>
                    <a:pt x="587" y="600"/>
                    <a:pt x="628" y="544"/>
                  </a:cubicBezTo>
                  <a:cubicBezTo>
                    <a:pt x="670" y="475"/>
                    <a:pt x="698" y="405"/>
                    <a:pt x="698" y="335"/>
                  </a:cubicBezTo>
                  <a:cubicBezTo>
                    <a:pt x="698" y="293"/>
                    <a:pt x="684" y="266"/>
                    <a:pt x="684" y="224"/>
                  </a:cubicBezTo>
                  <a:cubicBezTo>
                    <a:pt x="670" y="196"/>
                    <a:pt x="656" y="168"/>
                    <a:pt x="628" y="140"/>
                  </a:cubicBezTo>
                  <a:cubicBezTo>
                    <a:pt x="573" y="56"/>
                    <a:pt x="475" y="0"/>
                    <a:pt x="377"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5535892" y="4745923"/>
              <a:ext cx="71716" cy="106087"/>
            </a:xfrm>
            <a:custGeom>
              <a:avLst/>
              <a:gdLst/>
              <a:ahLst/>
              <a:cxnLst/>
              <a:rect l="l" t="t" r="r" b="b"/>
              <a:pathLst>
                <a:path w="991" h="1466" extrusionOk="0">
                  <a:moveTo>
                    <a:pt x="990" y="1"/>
                  </a:moveTo>
                  <a:lnTo>
                    <a:pt x="753" y="15"/>
                  </a:lnTo>
                  <a:lnTo>
                    <a:pt x="516" y="29"/>
                  </a:lnTo>
                  <a:lnTo>
                    <a:pt x="42" y="57"/>
                  </a:lnTo>
                  <a:lnTo>
                    <a:pt x="0" y="57"/>
                  </a:lnTo>
                  <a:lnTo>
                    <a:pt x="0" y="99"/>
                  </a:lnTo>
                  <a:cubicBezTo>
                    <a:pt x="14" y="531"/>
                    <a:pt x="42" y="977"/>
                    <a:pt x="70" y="1424"/>
                  </a:cubicBezTo>
                  <a:lnTo>
                    <a:pt x="70" y="1466"/>
                  </a:lnTo>
                  <a:lnTo>
                    <a:pt x="112" y="1466"/>
                  </a:lnTo>
                  <a:lnTo>
                    <a:pt x="558" y="1438"/>
                  </a:lnTo>
                  <a:lnTo>
                    <a:pt x="781" y="1424"/>
                  </a:lnTo>
                  <a:lnTo>
                    <a:pt x="990" y="1410"/>
                  </a:lnTo>
                  <a:cubicBezTo>
                    <a:pt x="921" y="1410"/>
                    <a:pt x="851" y="1410"/>
                    <a:pt x="781" y="1396"/>
                  </a:cubicBezTo>
                  <a:lnTo>
                    <a:pt x="153" y="1396"/>
                  </a:lnTo>
                  <a:cubicBezTo>
                    <a:pt x="140" y="977"/>
                    <a:pt x="112" y="559"/>
                    <a:pt x="84" y="140"/>
                  </a:cubicBezTo>
                  <a:lnTo>
                    <a:pt x="530" y="85"/>
                  </a:lnTo>
                  <a:lnTo>
                    <a:pt x="767" y="43"/>
                  </a:lnTo>
                  <a:lnTo>
                    <a:pt x="990" y="1"/>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5674183" y="4738903"/>
              <a:ext cx="72729" cy="105002"/>
            </a:xfrm>
            <a:custGeom>
              <a:avLst/>
              <a:gdLst/>
              <a:ahLst/>
              <a:cxnLst/>
              <a:rect l="l" t="t" r="r" b="b"/>
              <a:pathLst>
                <a:path w="1005" h="1451" extrusionOk="0">
                  <a:moveTo>
                    <a:pt x="893" y="0"/>
                  </a:moveTo>
                  <a:lnTo>
                    <a:pt x="446" y="28"/>
                  </a:lnTo>
                  <a:lnTo>
                    <a:pt x="223" y="42"/>
                  </a:lnTo>
                  <a:lnTo>
                    <a:pt x="0" y="56"/>
                  </a:lnTo>
                  <a:lnTo>
                    <a:pt x="223" y="70"/>
                  </a:lnTo>
                  <a:lnTo>
                    <a:pt x="851" y="70"/>
                  </a:lnTo>
                  <a:cubicBezTo>
                    <a:pt x="851" y="489"/>
                    <a:pt x="879" y="907"/>
                    <a:pt x="907" y="1325"/>
                  </a:cubicBezTo>
                  <a:lnTo>
                    <a:pt x="474" y="1381"/>
                  </a:lnTo>
                  <a:lnTo>
                    <a:pt x="237" y="1409"/>
                  </a:lnTo>
                  <a:lnTo>
                    <a:pt x="0" y="1451"/>
                  </a:lnTo>
                  <a:lnTo>
                    <a:pt x="237" y="1451"/>
                  </a:lnTo>
                  <a:lnTo>
                    <a:pt x="488" y="1437"/>
                  </a:lnTo>
                  <a:lnTo>
                    <a:pt x="962" y="1409"/>
                  </a:lnTo>
                  <a:lnTo>
                    <a:pt x="1004" y="1409"/>
                  </a:lnTo>
                  <a:lnTo>
                    <a:pt x="1004" y="1381"/>
                  </a:lnTo>
                  <a:cubicBezTo>
                    <a:pt x="990" y="935"/>
                    <a:pt x="962" y="489"/>
                    <a:pt x="935" y="42"/>
                  </a:cubicBezTo>
                  <a:lnTo>
                    <a:pt x="935"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1"/>
            <p:cNvSpPr/>
            <p:nvPr/>
          </p:nvSpPr>
          <p:spPr>
            <a:xfrm>
              <a:off x="5574246" y="4753015"/>
              <a:ext cx="45447" cy="70701"/>
            </a:xfrm>
            <a:custGeom>
              <a:avLst/>
              <a:gdLst/>
              <a:ahLst/>
              <a:cxnLst/>
              <a:rect l="l" t="t" r="r" b="b"/>
              <a:pathLst>
                <a:path w="628" h="977" extrusionOk="0">
                  <a:moveTo>
                    <a:pt x="628" y="1"/>
                  </a:moveTo>
                  <a:lnTo>
                    <a:pt x="628" y="1"/>
                  </a:lnTo>
                  <a:cubicBezTo>
                    <a:pt x="558" y="42"/>
                    <a:pt x="488" y="84"/>
                    <a:pt x="405" y="126"/>
                  </a:cubicBezTo>
                  <a:cubicBezTo>
                    <a:pt x="405" y="238"/>
                    <a:pt x="391" y="335"/>
                    <a:pt x="391" y="405"/>
                  </a:cubicBezTo>
                  <a:lnTo>
                    <a:pt x="335" y="321"/>
                  </a:lnTo>
                  <a:cubicBezTo>
                    <a:pt x="279" y="238"/>
                    <a:pt x="223" y="154"/>
                    <a:pt x="181" y="70"/>
                  </a:cubicBezTo>
                  <a:lnTo>
                    <a:pt x="0" y="168"/>
                  </a:lnTo>
                  <a:lnTo>
                    <a:pt x="0" y="573"/>
                  </a:lnTo>
                  <a:lnTo>
                    <a:pt x="0" y="865"/>
                  </a:lnTo>
                  <a:cubicBezTo>
                    <a:pt x="84" y="824"/>
                    <a:pt x="154" y="782"/>
                    <a:pt x="195" y="754"/>
                  </a:cubicBezTo>
                  <a:lnTo>
                    <a:pt x="195" y="628"/>
                  </a:lnTo>
                  <a:lnTo>
                    <a:pt x="195" y="489"/>
                  </a:lnTo>
                  <a:cubicBezTo>
                    <a:pt x="293" y="642"/>
                    <a:pt x="377" y="810"/>
                    <a:pt x="460" y="977"/>
                  </a:cubicBezTo>
                  <a:cubicBezTo>
                    <a:pt x="502" y="935"/>
                    <a:pt x="544" y="907"/>
                    <a:pt x="600" y="893"/>
                  </a:cubicBezTo>
                  <a:lnTo>
                    <a:pt x="614" y="154"/>
                  </a:lnTo>
                  <a:cubicBezTo>
                    <a:pt x="614" y="98"/>
                    <a:pt x="614" y="42"/>
                    <a:pt x="628"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1"/>
            <p:cNvSpPr/>
            <p:nvPr/>
          </p:nvSpPr>
          <p:spPr>
            <a:xfrm>
              <a:off x="5624685" y="4768790"/>
              <a:ext cx="42480" cy="48919"/>
            </a:xfrm>
            <a:custGeom>
              <a:avLst/>
              <a:gdLst/>
              <a:ahLst/>
              <a:cxnLst/>
              <a:rect l="l" t="t" r="r" b="b"/>
              <a:pathLst>
                <a:path w="587" h="676" extrusionOk="0">
                  <a:moveTo>
                    <a:pt x="363" y="215"/>
                  </a:moveTo>
                  <a:cubicBezTo>
                    <a:pt x="391" y="215"/>
                    <a:pt x="405" y="229"/>
                    <a:pt x="405" y="271"/>
                  </a:cubicBezTo>
                  <a:cubicBezTo>
                    <a:pt x="419" y="327"/>
                    <a:pt x="391" y="368"/>
                    <a:pt x="363" y="410"/>
                  </a:cubicBezTo>
                  <a:cubicBezTo>
                    <a:pt x="335" y="438"/>
                    <a:pt x="293" y="466"/>
                    <a:pt x="252" y="480"/>
                  </a:cubicBezTo>
                  <a:cubicBezTo>
                    <a:pt x="210" y="480"/>
                    <a:pt x="182" y="466"/>
                    <a:pt x="182" y="424"/>
                  </a:cubicBezTo>
                  <a:cubicBezTo>
                    <a:pt x="182" y="382"/>
                    <a:pt x="196" y="355"/>
                    <a:pt x="210" y="327"/>
                  </a:cubicBezTo>
                  <a:cubicBezTo>
                    <a:pt x="238" y="271"/>
                    <a:pt x="293" y="229"/>
                    <a:pt x="363" y="215"/>
                  </a:cubicBezTo>
                  <a:close/>
                  <a:moveTo>
                    <a:pt x="340" y="0"/>
                  </a:moveTo>
                  <a:cubicBezTo>
                    <a:pt x="311" y="0"/>
                    <a:pt x="281" y="10"/>
                    <a:pt x="252" y="20"/>
                  </a:cubicBezTo>
                  <a:cubicBezTo>
                    <a:pt x="196" y="48"/>
                    <a:pt x="154" y="89"/>
                    <a:pt x="112" y="131"/>
                  </a:cubicBezTo>
                  <a:cubicBezTo>
                    <a:pt x="98" y="145"/>
                    <a:pt x="84" y="173"/>
                    <a:pt x="70" y="187"/>
                  </a:cubicBezTo>
                  <a:cubicBezTo>
                    <a:pt x="56" y="229"/>
                    <a:pt x="42" y="257"/>
                    <a:pt x="28" y="299"/>
                  </a:cubicBezTo>
                  <a:cubicBezTo>
                    <a:pt x="1" y="355"/>
                    <a:pt x="1" y="410"/>
                    <a:pt x="1" y="466"/>
                  </a:cubicBezTo>
                  <a:cubicBezTo>
                    <a:pt x="1" y="508"/>
                    <a:pt x="14" y="550"/>
                    <a:pt x="42" y="592"/>
                  </a:cubicBezTo>
                  <a:cubicBezTo>
                    <a:pt x="84" y="633"/>
                    <a:pt x="126" y="661"/>
                    <a:pt x="182" y="675"/>
                  </a:cubicBezTo>
                  <a:cubicBezTo>
                    <a:pt x="224" y="661"/>
                    <a:pt x="266" y="647"/>
                    <a:pt x="293" y="633"/>
                  </a:cubicBezTo>
                  <a:cubicBezTo>
                    <a:pt x="349" y="606"/>
                    <a:pt x="391" y="578"/>
                    <a:pt x="433" y="550"/>
                  </a:cubicBezTo>
                  <a:cubicBezTo>
                    <a:pt x="489" y="494"/>
                    <a:pt x="531" y="452"/>
                    <a:pt x="558" y="382"/>
                  </a:cubicBezTo>
                  <a:cubicBezTo>
                    <a:pt x="572" y="355"/>
                    <a:pt x="586" y="327"/>
                    <a:pt x="586" y="285"/>
                  </a:cubicBezTo>
                  <a:cubicBezTo>
                    <a:pt x="586" y="257"/>
                    <a:pt x="572" y="215"/>
                    <a:pt x="572" y="187"/>
                  </a:cubicBezTo>
                  <a:cubicBezTo>
                    <a:pt x="558" y="131"/>
                    <a:pt x="531" y="76"/>
                    <a:pt x="489" y="34"/>
                  </a:cubicBezTo>
                  <a:cubicBezTo>
                    <a:pt x="461" y="20"/>
                    <a:pt x="419" y="6"/>
                    <a:pt x="377" y="6"/>
                  </a:cubicBezTo>
                  <a:cubicBezTo>
                    <a:pt x="365" y="2"/>
                    <a:pt x="353" y="0"/>
                    <a:pt x="340"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1"/>
            <p:cNvSpPr/>
            <p:nvPr/>
          </p:nvSpPr>
          <p:spPr>
            <a:xfrm>
              <a:off x="5672157" y="4793105"/>
              <a:ext cx="29309" cy="36110"/>
            </a:xfrm>
            <a:custGeom>
              <a:avLst/>
              <a:gdLst/>
              <a:ahLst/>
              <a:cxnLst/>
              <a:rect l="l" t="t" r="r" b="b"/>
              <a:pathLst>
                <a:path w="405" h="499" extrusionOk="0">
                  <a:moveTo>
                    <a:pt x="235" y="1"/>
                  </a:moveTo>
                  <a:cubicBezTo>
                    <a:pt x="166" y="1"/>
                    <a:pt x="99" y="26"/>
                    <a:pt x="42" y="60"/>
                  </a:cubicBezTo>
                  <a:cubicBezTo>
                    <a:pt x="42" y="102"/>
                    <a:pt x="56" y="144"/>
                    <a:pt x="84" y="172"/>
                  </a:cubicBezTo>
                  <a:cubicBezTo>
                    <a:pt x="140" y="144"/>
                    <a:pt x="167" y="130"/>
                    <a:pt x="195" y="130"/>
                  </a:cubicBezTo>
                  <a:cubicBezTo>
                    <a:pt x="209" y="144"/>
                    <a:pt x="209" y="172"/>
                    <a:pt x="195" y="186"/>
                  </a:cubicBezTo>
                  <a:cubicBezTo>
                    <a:pt x="181" y="200"/>
                    <a:pt x="154" y="200"/>
                    <a:pt x="126" y="200"/>
                  </a:cubicBezTo>
                  <a:cubicBezTo>
                    <a:pt x="112" y="228"/>
                    <a:pt x="112" y="256"/>
                    <a:pt x="126" y="284"/>
                  </a:cubicBezTo>
                  <a:cubicBezTo>
                    <a:pt x="195" y="284"/>
                    <a:pt x="223" y="297"/>
                    <a:pt x="237" y="325"/>
                  </a:cubicBezTo>
                  <a:cubicBezTo>
                    <a:pt x="237" y="356"/>
                    <a:pt x="223" y="378"/>
                    <a:pt x="189" y="378"/>
                  </a:cubicBezTo>
                  <a:cubicBezTo>
                    <a:pt x="175" y="378"/>
                    <a:pt x="159" y="375"/>
                    <a:pt x="140" y="367"/>
                  </a:cubicBezTo>
                  <a:cubicBezTo>
                    <a:pt x="112" y="353"/>
                    <a:pt x="84" y="339"/>
                    <a:pt x="70" y="297"/>
                  </a:cubicBezTo>
                  <a:cubicBezTo>
                    <a:pt x="42" y="325"/>
                    <a:pt x="14" y="353"/>
                    <a:pt x="0" y="381"/>
                  </a:cubicBezTo>
                  <a:cubicBezTo>
                    <a:pt x="42" y="451"/>
                    <a:pt x="112" y="479"/>
                    <a:pt x="181" y="493"/>
                  </a:cubicBezTo>
                  <a:cubicBezTo>
                    <a:pt x="196" y="496"/>
                    <a:pt x="210" y="498"/>
                    <a:pt x="224" y="498"/>
                  </a:cubicBezTo>
                  <a:cubicBezTo>
                    <a:pt x="261" y="498"/>
                    <a:pt x="294" y="485"/>
                    <a:pt x="335" y="465"/>
                  </a:cubicBezTo>
                  <a:cubicBezTo>
                    <a:pt x="377" y="423"/>
                    <a:pt x="405" y="353"/>
                    <a:pt x="377" y="284"/>
                  </a:cubicBezTo>
                  <a:cubicBezTo>
                    <a:pt x="349" y="256"/>
                    <a:pt x="335" y="242"/>
                    <a:pt x="307" y="228"/>
                  </a:cubicBezTo>
                  <a:cubicBezTo>
                    <a:pt x="335" y="214"/>
                    <a:pt x="363" y="172"/>
                    <a:pt x="377" y="144"/>
                  </a:cubicBezTo>
                  <a:cubicBezTo>
                    <a:pt x="391" y="60"/>
                    <a:pt x="349" y="19"/>
                    <a:pt x="279" y="5"/>
                  </a:cubicBezTo>
                  <a:cubicBezTo>
                    <a:pt x="264" y="2"/>
                    <a:pt x="249" y="1"/>
                    <a:pt x="235"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7" name="Google Shape;1447;p21"/>
          <p:cNvGrpSpPr/>
          <p:nvPr/>
        </p:nvGrpSpPr>
        <p:grpSpPr>
          <a:xfrm>
            <a:off x="6065463" y="1008738"/>
            <a:ext cx="443129" cy="349045"/>
            <a:chOff x="7191270" y="4145356"/>
            <a:chExt cx="164634" cy="129679"/>
          </a:xfrm>
        </p:grpSpPr>
        <p:sp>
          <p:nvSpPr>
            <p:cNvPr id="1448" name="Google Shape;1448;p21"/>
            <p:cNvSpPr/>
            <p:nvPr/>
          </p:nvSpPr>
          <p:spPr>
            <a:xfrm>
              <a:off x="7191270" y="4162507"/>
              <a:ext cx="60644" cy="90963"/>
            </a:xfrm>
            <a:custGeom>
              <a:avLst/>
              <a:gdLst/>
              <a:ahLst/>
              <a:cxnLst/>
              <a:rect l="l" t="t" r="r" b="b"/>
              <a:pathLst>
                <a:path w="838" h="1257" extrusionOk="0">
                  <a:moveTo>
                    <a:pt x="810" y="1"/>
                  </a:moveTo>
                  <a:lnTo>
                    <a:pt x="810" y="1"/>
                  </a:lnTo>
                  <a:cubicBezTo>
                    <a:pt x="768" y="15"/>
                    <a:pt x="712" y="29"/>
                    <a:pt x="670" y="43"/>
                  </a:cubicBezTo>
                  <a:cubicBezTo>
                    <a:pt x="587" y="70"/>
                    <a:pt x="517" y="112"/>
                    <a:pt x="461" y="154"/>
                  </a:cubicBezTo>
                  <a:cubicBezTo>
                    <a:pt x="363" y="224"/>
                    <a:pt x="280" y="308"/>
                    <a:pt x="210" y="391"/>
                  </a:cubicBezTo>
                  <a:cubicBezTo>
                    <a:pt x="154" y="447"/>
                    <a:pt x="112" y="517"/>
                    <a:pt x="70" y="587"/>
                  </a:cubicBezTo>
                  <a:cubicBezTo>
                    <a:pt x="15" y="698"/>
                    <a:pt x="1" y="838"/>
                    <a:pt x="15" y="963"/>
                  </a:cubicBezTo>
                  <a:cubicBezTo>
                    <a:pt x="15" y="1005"/>
                    <a:pt x="29" y="1047"/>
                    <a:pt x="57" y="1089"/>
                  </a:cubicBezTo>
                  <a:cubicBezTo>
                    <a:pt x="70" y="1117"/>
                    <a:pt x="98" y="1144"/>
                    <a:pt x="112" y="1158"/>
                  </a:cubicBezTo>
                  <a:cubicBezTo>
                    <a:pt x="196" y="1214"/>
                    <a:pt x="280" y="1256"/>
                    <a:pt x="377" y="1256"/>
                  </a:cubicBezTo>
                  <a:cubicBezTo>
                    <a:pt x="461" y="1256"/>
                    <a:pt x="559" y="1242"/>
                    <a:pt x="628" y="1200"/>
                  </a:cubicBezTo>
                  <a:cubicBezTo>
                    <a:pt x="698" y="1172"/>
                    <a:pt x="768" y="1131"/>
                    <a:pt x="838" y="1089"/>
                  </a:cubicBezTo>
                  <a:lnTo>
                    <a:pt x="726" y="796"/>
                  </a:lnTo>
                  <a:cubicBezTo>
                    <a:pt x="726" y="796"/>
                    <a:pt x="712" y="824"/>
                    <a:pt x="684" y="852"/>
                  </a:cubicBezTo>
                  <a:cubicBezTo>
                    <a:pt x="628" y="893"/>
                    <a:pt x="559" y="935"/>
                    <a:pt x="475" y="935"/>
                  </a:cubicBezTo>
                  <a:lnTo>
                    <a:pt x="419" y="935"/>
                  </a:lnTo>
                  <a:cubicBezTo>
                    <a:pt x="363" y="893"/>
                    <a:pt x="349" y="824"/>
                    <a:pt x="391" y="712"/>
                  </a:cubicBezTo>
                  <a:cubicBezTo>
                    <a:pt x="419" y="642"/>
                    <a:pt x="475" y="573"/>
                    <a:pt x="545" y="531"/>
                  </a:cubicBezTo>
                  <a:cubicBezTo>
                    <a:pt x="601" y="489"/>
                    <a:pt x="670" y="475"/>
                    <a:pt x="754" y="461"/>
                  </a:cubicBezTo>
                  <a:lnTo>
                    <a:pt x="810" y="1"/>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1"/>
            <p:cNvSpPr/>
            <p:nvPr/>
          </p:nvSpPr>
          <p:spPr>
            <a:xfrm>
              <a:off x="7255893" y="4145356"/>
              <a:ext cx="63683" cy="117159"/>
            </a:xfrm>
            <a:custGeom>
              <a:avLst/>
              <a:gdLst/>
              <a:ahLst/>
              <a:cxnLst/>
              <a:rect l="l" t="t" r="r" b="b"/>
              <a:pathLst>
                <a:path w="880" h="1619" extrusionOk="0">
                  <a:moveTo>
                    <a:pt x="447" y="1"/>
                  </a:moveTo>
                  <a:cubicBezTo>
                    <a:pt x="335" y="42"/>
                    <a:pt x="238" y="70"/>
                    <a:pt x="126" y="98"/>
                  </a:cubicBezTo>
                  <a:cubicBezTo>
                    <a:pt x="98" y="545"/>
                    <a:pt x="56" y="1033"/>
                    <a:pt x="0" y="1535"/>
                  </a:cubicBezTo>
                  <a:lnTo>
                    <a:pt x="140" y="1493"/>
                  </a:lnTo>
                  <a:lnTo>
                    <a:pt x="293" y="1409"/>
                  </a:lnTo>
                  <a:cubicBezTo>
                    <a:pt x="307" y="1228"/>
                    <a:pt x="307" y="1116"/>
                    <a:pt x="321" y="1075"/>
                  </a:cubicBezTo>
                  <a:lnTo>
                    <a:pt x="475" y="1019"/>
                  </a:lnTo>
                  <a:lnTo>
                    <a:pt x="475" y="1019"/>
                  </a:lnTo>
                  <a:cubicBezTo>
                    <a:pt x="447" y="1298"/>
                    <a:pt x="433" y="1493"/>
                    <a:pt x="433" y="1619"/>
                  </a:cubicBezTo>
                  <a:cubicBezTo>
                    <a:pt x="475" y="1591"/>
                    <a:pt x="517" y="1563"/>
                    <a:pt x="558" y="1535"/>
                  </a:cubicBezTo>
                  <a:cubicBezTo>
                    <a:pt x="600" y="1521"/>
                    <a:pt x="628" y="1493"/>
                    <a:pt x="684" y="1479"/>
                  </a:cubicBezTo>
                  <a:lnTo>
                    <a:pt x="698" y="1479"/>
                  </a:lnTo>
                  <a:cubicBezTo>
                    <a:pt x="712" y="1186"/>
                    <a:pt x="768" y="726"/>
                    <a:pt x="879" y="70"/>
                  </a:cubicBezTo>
                  <a:lnTo>
                    <a:pt x="879" y="70"/>
                  </a:lnTo>
                  <a:cubicBezTo>
                    <a:pt x="768" y="112"/>
                    <a:pt x="670" y="154"/>
                    <a:pt x="558" y="182"/>
                  </a:cubicBezTo>
                  <a:cubicBezTo>
                    <a:pt x="544" y="405"/>
                    <a:pt x="531" y="572"/>
                    <a:pt x="517" y="698"/>
                  </a:cubicBezTo>
                  <a:cubicBezTo>
                    <a:pt x="489" y="712"/>
                    <a:pt x="461" y="726"/>
                    <a:pt x="433" y="740"/>
                  </a:cubicBezTo>
                  <a:lnTo>
                    <a:pt x="363" y="768"/>
                  </a:lnTo>
                  <a:cubicBezTo>
                    <a:pt x="377" y="517"/>
                    <a:pt x="405" y="252"/>
                    <a:pt x="447"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1"/>
            <p:cNvSpPr/>
            <p:nvPr/>
          </p:nvSpPr>
          <p:spPr>
            <a:xfrm>
              <a:off x="7319503" y="4230169"/>
              <a:ext cx="36401" cy="44866"/>
            </a:xfrm>
            <a:custGeom>
              <a:avLst/>
              <a:gdLst/>
              <a:ahLst/>
              <a:cxnLst/>
              <a:rect l="l" t="t" r="r" b="b"/>
              <a:pathLst>
                <a:path w="503" h="620" extrusionOk="0">
                  <a:moveTo>
                    <a:pt x="349" y="0"/>
                  </a:moveTo>
                  <a:cubicBezTo>
                    <a:pt x="251" y="0"/>
                    <a:pt x="140" y="14"/>
                    <a:pt x="56" y="84"/>
                  </a:cubicBezTo>
                  <a:cubicBezTo>
                    <a:pt x="56" y="126"/>
                    <a:pt x="84" y="182"/>
                    <a:pt x="112" y="223"/>
                  </a:cubicBezTo>
                  <a:cubicBezTo>
                    <a:pt x="165" y="181"/>
                    <a:pt x="202" y="163"/>
                    <a:pt x="229" y="163"/>
                  </a:cubicBezTo>
                  <a:cubicBezTo>
                    <a:pt x="237" y="163"/>
                    <a:pt x="245" y="164"/>
                    <a:pt x="251" y="168"/>
                  </a:cubicBezTo>
                  <a:cubicBezTo>
                    <a:pt x="279" y="168"/>
                    <a:pt x="293" y="209"/>
                    <a:pt x="265" y="223"/>
                  </a:cubicBezTo>
                  <a:cubicBezTo>
                    <a:pt x="237" y="237"/>
                    <a:pt x="209" y="251"/>
                    <a:pt x="168" y="251"/>
                  </a:cubicBezTo>
                  <a:cubicBezTo>
                    <a:pt x="168" y="279"/>
                    <a:pt x="168" y="321"/>
                    <a:pt x="168" y="349"/>
                  </a:cubicBezTo>
                  <a:cubicBezTo>
                    <a:pt x="265" y="349"/>
                    <a:pt x="307" y="363"/>
                    <a:pt x="307" y="405"/>
                  </a:cubicBezTo>
                  <a:cubicBezTo>
                    <a:pt x="318" y="437"/>
                    <a:pt x="287" y="470"/>
                    <a:pt x="240" y="470"/>
                  </a:cubicBezTo>
                  <a:cubicBezTo>
                    <a:pt x="226" y="470"/>
                    <a:pt x="211" y="467"/>
                    <a:pt x="196" y="461"/>
                  </a:cubicBezTo>
                  <a:cubicBezTo>
                    <a:pt x="154" y="447"/>
                    <a:pt x="112" y="405"/>
                    <a:pt x="98" y="363"/>
                  </a:cubicBezTo>
                  <a:cubicBezTo>
                    <a:pt x="56" y="391"/>
                    <a:pt x="28" y="433"/>
                    <a:pt x="0" y="474"/>
                  </a:cubicBezTo>
                  <a:cubicBezTo>
                    <a:pt x="56" y="544"/>
                    <a:pt x="140" y="600"/>
                    <a:pt x="237" y="614"/>
                  </a:cubicBezTo>
                  <a:cubicBezTo>
                    <a:pt x="251" y="617"/>
                    <a:pt x="266" y="619"/>
                    <a:pt x="281" y="619"/>
                  </a:cubicBezTo>
                  <a:cubicBezTo>
                    <a:pt x="327" y="619"/>
                    <a:pt x="377" y="604"/>
                    <a:pt x="419" y="572"/>
                  </a:cubicBezTo>
                  <a:cubicBezTo>
                    <a:pt x="488" y="530"/>
                    <a:pt x="502" y="433"/>
                    <a:pt x="474" y="363"/>
                  </a:cubicBezTo>
                  <a:cubicBezTo>
                    <a:pt x="447" y="335"/>
                    <a:pt x="419" y="307"/>
                    <a:pt x="391" y="279"/>
                  </a:cubicBezTo>
                  <a:cubicBezTo>
                    <a:pt x="433" y="265"/>
                    <a:pt x="461" y="223"/>
                    <a:pt x="474" y="182"/>
                  </a:cubicBezTo>
                  <a:cubicBezTo>
                    <a:pt x="488" y="84"/>
                    <a:pt x="447" y="28"/>
                    <a:pt x="349"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21"/>
          <p:cNvGrpSpPr/>
          <p:nvPr/>
        </p:nvGrpSpPr>
        <p:grpSpPr>
          <a:xfrm>
            <a:off x="3791569" y="504718"/>
            <a:ext cx="1021628" cy="688548"/>
            <a:chOff x="4984750" y="4665234"/>
            <a:chExt cx="379562" cy="255814"/>
          </a:xfrm>
        </p:grpSpPr>
        <p:sp>
          <p:nvSpPr>
            <p:cNvPr id="1452" name="Google Shape;1452;p21"/>
            <p:cNvSpPr/>
            <p:nvPr/>
          </p:nvSpPr>
          <p:spPr>
            <a:xfrm>
              <a:off x="5069491" y="4698523"/>
              <a:ext cx="6151" cy="63681"/>
            </a:xfrm>
            <a:custGeom>
              <a:avLst/>
              <a:gdLst/>
              <a:ahLst/>
              <a:cxnLst/>
              <a:rect l="l" t="t" r="r" b="b"/>
              <a:pathLst>
                <a:path w="85" h="880" extrusionOk="0">
                  <a:moveTo>
                    <a:pt x="29" y="0"/>
                  </a:moveTo>
                  <a:cubicBezTo>
                    <a:pt x="15" y="42"/>
                    <a:pt x="15" y="84"/>
                    <a:pt x="15" y="140"/>
                  </a:cubicBezTo>
                  <a:cubicBezTo>
                    <a:pt x="1" y="238"/>
                    <a:pt x="1" y="335"/>
                    <a:pt x="15" y="433"/>
                  </a:cubicBezTo>
                  <a:cubicBezTo>
                    <a:pt x="15" y="530"/>
                    <a:pt x="15" y="642"/>
                    <a:pt x="29" y="740"/>
                  </a:cubicBezTo>
                  <a:cubicBezTo>
                    <a:pt x="43" y="782"/>
                    <a:pt x="43" y="823"/>
                    <a:pt x="57" y="879"/>
                  </a:cubicBezTo>
                  <a:cubicBezTo>
                    <a:pt x="57" y="879"/>
                    <a:pt x="71" y="823"/>
                    <a:pt x="71" y="740"/>
                  </a:cubicBezTo>
                  <a:cubicBezTo>
                    <a:pt x="84" y="642"/>
                    <a:pt x="84" y="530"/>
                    <a:pt x="84" y="433"/>
                  </a:cubicBezTo>
                  <a:cubicBezTo>
                    <a:pt x="84" y="335"/>
                    <a:pt x="71" y="238"/>
                    <a:pt x="57" y="140"/>
                  </a:cubicBezTo>
                  <a:cubicBezTo>
                    <a:pt x="57" y="84"/>
                    <a:pt x="43" y="42"/>
                    <a:pt x="29"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1"/>
            <p:cNvSpPr/>
            <p:nvPr/>
          </p:nvSpPr>
          <p:spPr>
            <a:xfrm>
              <a:off x="5089681" y="4698523"/>
              <a:ext cx="5138" cy="63681"/>
            </a:xfrm>
            <a:custGeom>
              <a:avLst/>
              <a:gdLst/>
              <a:ahLst/>
              <a:cxnLst/>
              <a:rect l="l" t="t" r="r" b="b"/>
              <a:pathLst>
                <a:path w="71" h="880" extrusionOk="0">
                  <a:moveTo>
                    <a:pt x="29" y="0"/>
                  </a:moveTo>
                  <a:cubicBezTo>
                    <a:pt x="15" y="42"/>
                    <a:pt x="15" y="84"/>
                    <a:pt x="15" y="140"/>
                  </a:cubicBezTo>
                  <a:cubicBezTo>
                    <a:pt x="1" y="238"/>
                    <a:pt x="1" y="335"/>
                    <a:pt x="1" y="433"/>
                  </a:cubicBezTo>
                  <a:cubicBezTo>
                    <a:pt x="1" y="530"/>
                    <a:pt x="1" y="642"/>
                    <a:pt x="15" y="740"/>
                  </a:cubicBezTo>
                  <a:cubicBezTo>
                    <a:pt x="29" y="782"/>
                    <a:pt x="29" y="823"/>
                    <a:pt x="43" y="879"/>
                  </a:cubicBezTo>
                  <a:cubicBezTo>
                    <a:pt x="43" y="879"/>
                    <a:pt x="57" y="823"/>
                    <a:pt x="57" y="740"/>
                  </a:cubicBezTo>
                  <a:cubicBezTo>
                    <a:pt x="71" y="642"/>
                    <a:pt x="71" y="530"/>
                    <a:pt x="71" y="433"/>
                  </a:cubicBezTo>
                  <a:cubicBezTo>
                    <a:pt x="71" y="335"/>
                    <a:pt x="71" y="238"/>
                    <a:pt x="57" y="140"/>
                  </a:cubicBezTo>
                  <a:cubicBezTo>
                    <a:pt x="43" y="84"/>
                    <a:pt x="43" y="42"/>
                    <a:pt x="29"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1"/>
            <p:cNvSpPr/>
            <p:nvPr/>
          </p:nvSpPr>
          <p:spPr>
            <a:xfrm>
              <a:off x="5275445" y="4833775"/>
              <a:ext cx="56591" cy="46531"/>
            </a:xfrm>
            <a:custGeom>
              <a:avLst/>
              <a:gdLst/>
              <a:ahLst/>
              <a:cxnLst/>
              <a:rect l="l" t="t" r="r" b="b"/>
              <a:pathLst>
                <a:path w="782" h="643" extrusionOk="0">
                  <a:moveTo>
                    <a:pt x="0" y="0"/>
                  </a:moveTo>
                  <a:cubicBezTo>
                    <a:pt x="0" y="1"/>
                    <a:pt x="42" y="56"/>
                    <a:pt x="112" y="112"/>
                  </a:cubicBezTo>
                  <a:cubicBezTo>
                    <a:pt x="182" y="182"/>
                    <a:pt x="265" y="266"/>
                    <a:pt x="363" y="349"/>
                  </a:cubicBezTo>
                  <a:cubicBezTo>
                    <a:pt x="461" y="433"/>
                    <a:pt x="572" y="503"/>
                    <a:pt x="642" y="558"/>
                  </a:cubicBezTo>
                  <a:cubicBezTo>
                    <a:pt x="684" y="586"/>
                    <a:pt x="740" y="614"/>
                    <a:pt x="781" y="642"/>
                  </a:cubicBezTo>
                  <a:cubicBezTo>
                    <a:pt x="781" y="642"/>
                    <a:pt x="740" y="586"/>
                    <a:pt x="670" y="517"/>
                  </a:cubicBezTo>
                  <a:cubicBezTo>
                    <a:pt x="586" y="447"/>
                    <a:pt x="502" y="363"/>
                    <a:pt x="419" y="293"/>
                  </a:cubicBezTo>
                  <a:cubicBezTo>
                    <a:pt x="307" y="210"/>
                    <a:pt x="210" y="140"/>
                    <a:pt x="140" y="84"/>
                  </a:cubicBezTo>
                  <a:cubicBezTo>
                    <a:pt x="84" y="56"/>
                    <a:pt x="42" y="28"/>
                    <a:pt x="0"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a:off x="5265314" y="4849913"/>
              <a:ext cx="57605" cy="46531"/>
            </a:xfrm>
            <a:custGeom>
              <a:avLst/>
              <a:gdLst/>
              <a:ahLst/>
              <a:cxnLst/>
              <a:rect l="l" t="t" r="r" b="b"/>
              <a:pathLst>
                <a:path w="796" h="643" extrusionOk="0">
                  <a:moveTo>
                    <a:pt x="1" y="1"/>
                  </a:moveTo>
                  <a:cubicBezTo>
                    <a:pt x="1" y="1"/>
                    <a:pt x="43" y="56"/>
                    <a:pt x="112" y="126"/>
                  </a:cubicBezTo>
                  <a:cubicBezTo>
                    <a:pt x="182" y="196"/>
                    <a:pt x="280" y="280"/>
                    <a:pt x="377" y="349"/>
                  </a:cubicBezTo>
                  <a:cubicBezTo>
                    <a:pt x="475" y="433"/>
                    <a:pt x="573" y="503"/>
                    <a:pt x="656" y="559"/>
                  </a:cubicBezTo>
                  <a:cubicBezTo>
                    <a:pt x="698" y="587"/>
                    <a:pt x="740" y="614"/>
                    <a:pt x="796" y="642"/>
                  </a:cubicBezTo>
                  <a:cubicBezTo>
                    <a:pt x="796" y="642"/>
                    <a:pt x="754" y="587"/>
                    <a:pt x="684" y="531"/>
                  </a:cubicBezTo>
                  <a:cubicBezTo>
                    <a:pt x="615" y="461"/>
                    <a:pt x="531" y="363"/>
                    <a:pt x="419" y="294"/>
                  </a:cubicBezTo>
                  <a:cubicBezTo>
                    <a:pt x="322" y="210"/>
                    <a:pt x="224" y="140"/>
                    <a:pt x="140" y="84"/>
                  </a:cubicBezTo>
                  <a:cubicBezTo>
                    <a:pt x="98" y="56"/>
                    <a:pt x="57" y="29"/>
                    <a:pt x="1"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a:off x="5121016" y="4829723"/>
              <a:ext cx="71716" cy="64694"/>
            </a:xfrm>
            <a:custGeom>
              <a:avLst/>
              <a:gdLst/>
              <a:ahLst/>
              <a:cxnLst/>
              <a:rect l="l" t="t" r="r" b="b"/>
              <a:pathLst>
                <a:path w="991" h="894" extrusionOk="0">
                  <a:moveTo>
                    <a:pt x="0" y="1"/>
                  </a:moveTo>
                  <a:lnTo>
                    <a:pt x="28" y="43"/>
                  </a:lnTo>
                  <a:cubicBezTo>
                    <a:pt x="56" y="70"/>
                    <a:pt x="98" y="112"/>
                    <a:pt x="140" y="154"/>
                  </a:cubicBezTo>
                  <a:cubicBezTo>
                    <a:pt x="223" y="252"/>
                    <a:pt x="349" y="363"/>
                    <a:pt x="474" y="475"/>
                  </a:cubicBezTo>
                  <a:cubicBezTo>
                    <a:pt x="600" y="587"/>
                    <a:pt x="725" y="698"/>
                    <a:pt x="823" y="768"/>
                  </a:cubicBezTo>
                  <a:cubicBezTo>
                    <a:pt x="865" y="810"/>
                    <a:pt x="907" y="838"/>
                    <a:pt x="935" y="866"/>
                  </a:cubicBezTo>
                  <a:lnTo>
                    <a:pt x="991" y="893"/>
                  </a:lnTo>
                  <a:lnTo>
                    <a:pt x="949" y="852"/>
                  </a:lnTo>
                  <a:lnTo>
                    <a:pt x="851" y="740"/>
                  </a:lnTo>
                  <a:cubicBezTo>
                    <a:pt x="753" y="656"/>
                    <a:pt x="642" y="531"/>
                    <a:pt x="516" y="419"/>
                  </a:cubicBezTo>
                  <a:cubicBezTo>
                    <a:pt x="391" y="308"/>
                    <a:pt x="265" y="210"/>
                    <a:pt x="168" y="126"/>
                  </a:cubicBezTo>
                  <a:cubicBezTo>
                    <a:pt x="112" y="84"/>
                    <a:pt x="70" y="56"/>
                    <a:pt x="42" y="43"/>
                  </a:cubicBezTo>
                  <a:cubicBezTo>
                    <a:pt x="28" y="29"/>
                    <a:pt x="14" y="15"/>
                    <a:pt x="0"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1"/>
            <p:cNvSpPr/>
            <p:nvPr/>
          </p:nvSpPr>
          <p:spPr>
            <a:xfrm>
              <a:off x="5113924" y="4665234"/>
              <a:ext cx="72729" cy="64622"/>
            </a:xfrm>
            <a:custGeom>
              <a:avLst/>
              <a:gdLst/>
              <a:ahLst/>
              <a:cxnLst/>
              <a:rect l="l" t="t" r="r" b="b"/>
              <a:pathLst>
                <a:path w="1005" h="893" extrusionOk="0">
                  <a:moveTo>
                    <a:pt x="1005" y="0"/>
                  </a:moveTo>
                  <a:lnTo>
                    <a:pt x="949" y="42"/>
                  </a:lnTo>
                  <a:lnTo>
                    <a:pt x="837" y="126"/>
                  </a:lnTo>
                  <a:cubicBezTo>
                    <a:pt x="726" y="209"/>
                    <a:pt x="600" y="307"/>
                    <a:pt x="489" y="419"/>
                  </a:cubicBezTo>
                  <a:cubicBezTo>
                    <a:pt x="363" y="530"/>
                    <a:pt x="238" y="656"/>
                    <a:pt x="154" y="739"/>
                  </a:cubicBezTo>
                  <a:cubicBezTo>
                    <a:pt x="112" y="781"/>
                    <a:pt x="70" y="823"/>
                    <a:pt x="42" y="851"/>
                  </a:cubicBezTo>
                  <a:lnTo>
                    <a:pt x="1" y="893"/>
                  </a:lnTo>
                  <a:lnTo>
                    <a:pt x="56" y="865"/>
                  </a:lnTo>
                  <a:cubicBezTo>
                    <a:pt x="84" y="837"/>
                    <a:pt x="126" y="809"/>
                    <a:pt x="182" y="781"/>
                  </a:cubicBezTo>
                  <a:cubicBezTo>
                    <a:pt x="266" y="698"/>
                    <a:pt x="405" y="586"/>
                    <a:pt x="531" y="474"/>
                  </a:cubicBezTo>
                  <a:cubicBezTo>
                    <a:pt x="656" y="363"/>
                    <a:pt x="768" y="251"/>
                    <a:pt x="865" y="167"/>
                  </a:cubicBezTo>
                  <a:cubicBezTo>
                    <a:pt x="907" y="112"/>
                    <a:pt x="935" y="70"/>
                    <a:pt x="963" y="42"/>
                  </a:cubicBezTo>
                  <a:lnTo>
                    <a:pt x="1005"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1"/>
            <p:cNvSpPr/>
            <p:nvPr/>
          </p:nvSpPr>
          <p:spPr>
            <a:xfrm>
              <a:off x="5190632" y="4665234"/>
              <a:ext cx="71716" cy="64622"/>
            </a:xfrm>
            <a:custGeom>
              <a:avLst/>
              <a:gdLst/>
              <a:ahLst/>
              <a:cxnLst/>
              <a:rect l="l" t="t" r="r" b="b"/>
              <a:pathLst>
                <a:path w="991" h="893" extrusionOk="0">
                  <a:moveTo>
                    <a:pt x="1" y="0"/>
                  </a:moveTo>
                  <a:lnTo>
                    <a:pt x="29" y="42"/>
                  </a:lnTo>
                  <a:lnTo>
                    <a:pt x="140" y="154"/>
                  </a:lnTo>
                  <a:cubicBezTo>
                    <a:pt x="224" y="251"/>
                    <a:pt x="349" y="363"/>
                    <a:pt x="475" y="474"/>
                  </a:cubicBezTo>
                  <a:cubicBezTo>
                    <a:pt x="600" y="586"/>
                    <a:pt x="726" y="698"/>
                    <a:pt x="824" y="767"/>
                  </a:cubicBezTo>
                  <a:lnTo>
                    <a:pt x="949" y="865"/>
                  </a:lnTo>
                  <a:lnTo>
                    <a:pt x="991" y="893"/>
                  </a:lnTo>
                  <a:lnTo>
                    <a:pt x="949" y="851"/>
                  </a:lnTo>
                  <a:cubicBezTo>
                    <a:pt x="935" y="823"/>
                    <a:pt x="893" y="781"/>
                    <a:pt x="851" y="739"/>
                  </a:cubicBezTo>
                  <a:cubicBezTo>
                    <a:pt x="768" y="656"/>
                    <a:pt x="642" y="530"/>
                    <a:pt x="517" y="419"/>
                  </a:cubicBezTo>
                  <a:cubicBezTo>
                    <a:pt x="391" y="307"/>
                    <a:pt x="266" y="209"/>
                    <a:pt x="168" y="126"/>
                  </a:cubicBezTo>
                  <a:cubicBezTo>
                    <a:pt x="112" y="84"/>
                    <a:pt x="70" y="56"/>
                    <a:pt x="42" y="42"/>
                  </a:cubicBezTo>
                  <a:cubicBezTo>
                    <a:pt x="29" y="28"/>
                    <a:pt x="15" y="14"/>
                    <a:pt x="1"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1"/>
            <p:cNvSpPr/>
            <p:nvPr/>
          </p:nvSpPr>
          <p:spPr>
            <a:xfrm>
              <a:off x="5193671" y="4732824"/>
              <a:ext cx="72729" cy="161591"/>
            </a:xfrm>
            <a:custGeom>
              <a:avLst/>
              <a:gdLst/>
              <a:ahLst/>
              <a:cxnLst/>
              <a:rect l="l" t="t" r="r" b="b"/>
              <a:pathLst>
                <a:path w="1005" h="2233" extrusionOk="0">
                  <a:moveTo>
                    <a:pt x="963" y="1"/>
                  </a:moveTo>
                  <a:cubicBezTo>
                    <a:pt x="963" y="1"/>
                    <a:pt x="949" y="29"/>
                    <a:pt x="963" y="56"/>
                  </a:cubicBezTo>
                  <a:lnTo>
                    <a:pt x="963" y="1"/>
                  </a:lnTo>
                  <a:close/>
                  <a:moveTo>
                    <a:pt x="963" y="56"/>
                  </a:moveTo>
                  <a:cubicBezTo>
                    <a:pt x="963" y="98"/>
                    <a:pt x="949" y="154"/>
                    <a:pt x="949" y="210"/>
                  </a:cubicBezTo>
                  <a:lnTo>
                    <a:pt x="949" y="670"/>
                  </a:lnTo>
                  <a:cubicBezTo>
                    <a:pt x="949" y="838"/>
                    <a:pt x="963" y="1005"/>
                    <a:pt x="963" y="1130"/>
                  </a:cubicBezTo>
                  <a:cubicBezTo>
                    <a:pt x="963" y="1200"/>
                    <a:pt x="977" y="1256"/>
                    <a:pt x="991" y="1284"/>
                  </a:cubicBezTo>
                  <a:cubicBezTo>
                    <a:pt x="991" y="1242"/>
                    <a:pt x="991" y="1200"/>
                    <a:pt x="991" y="1130"/>
                  </a:cubicBezTo>
                  <a:cubicBezTo>
                    <a:pt x="991" y="1005"/>
                    <a:pt x="1005" y="838"/>
                    <a:pt x="991" y="670"/>
                  </a:cubicBezTo>
                  <a:cubicBezTo>
                    <a:pt x="991" y="503"/>
                    <a:pt x="991" y="335"/>
                    <a:pt x="977" y="210"/>
                  </a:cubicBezTo>
                  <a:cubicBezTo>
                    <a:pt x="977" y="154"/>
                    <a:pt x="963" y="98"/>
                    <a:pt x="963" y="56"/>
                  </a:cubicBezTo>
                  <a:close/>
                  <a:moveTo>
                    <a:pt x="991" y="1340"/>
                  </a:moveTo>
                  <a:cubicBezTo>
                    <a:pt x="977" y="1354"/>
                    <a:pt x="949" y="1368"/>
                    <a:pt x="935" y="1382"/>
                  </a:cubicBezTo>
                  <a:cubicBezTo>
                    <a:pt x="907" y="1395"/>
                    <a:pt x="865" y="1423"/>
                    <a:pt x="823" y="1465"/>
                  </a:cubicBezTo>
                  <a:cubicBezTo>
                    <a:pt x="712" y="1549"/>
                    <a:pt x="586" y="1647"/>
                    <a:pt x="475" y="1758"/>
                  </a:cubicBezTo>
                  <a:cubicBezTo>
                    <a:pt x="349" y="1884"/>
                    <a:pt x="224" y="1995"/>
                    <a:pt x="140" y="2079"/>
                  </a:cubicBezTo>
                  <a:cubicBezTo>
                    <a:pt x="98" y="2121"/>
                    <a:pt x="56" y="2163"/>
                    <a:pt x="28" y="2191"/>
                  </a:cubicBezTo>
                  <a:cubicBezTo>
                    <a:pt x="14" y="2218"/>
                    <a:pt x="0" y="2232"/>
                    <a:pt x="0" y="2232"/>
                  </a:cubicBezTo>
                  <a:lnTo>
                    <a:pt x="42" y="2205"/>
                  </a:lnTo>
                  <a:cubicBezTo>
                    <a:pt x="70" y="2177"/>
                    <a:pt x="112" y="2149"/>
                    <a:pt x="168" y="2107"/>
                  </a:cubicBezTo>
                  <a:cubicBezTo>
                    <a:pt x="265" y="2037"/>
                    <a:pt x="391" y="1939"/>
                    <a:pt x="517" y="1814"/>
                  </a:cubicBezTo>
                  <a:cubicBezTo>
                    <a:pt x="628" y="1702"/>
                    <a:pt x="754" y="1591"/>
                    <a:pt x="851" y="1493"/>
                  </a:cubicBezTo>
                  <a:lnTo>
                    <a:pt x="949" y="1382"/>
                  </a:lnTo>
                  <a:lnTo>
                    <a:pt x="991" y="134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1"/>
            <p:cNvSpPr/>
            <p:nvPr/>
          </p:nvSpPr>
          <p:spPr>
            <a:xfrm>
              <a:off x="5111898" y="4727759"/>
              <a:ext cx="5138" cy="96969"/>
            </a:xfrm>
            <a:custGeom>
              <a:avLst/>
              <a:gdLst/>
              <a:ahLst/>
              <a:cxnLst/>
              <a:rect l="l" t="t" r="r" b="b"/>
              <a:pathLst>
                <a:path w="71" h="1340" extrusionOk="0">
                  <a:moveTo>
                    <a:pt x="15" y="1"/>
                  </a:moveTo>
                  <a:lnTo>
                    <a:pt x="15" y="57"/>
                  </a:lnTo>
                  <a:cubicBezTo>
                    <a:pt x="15" y="99"/>
                    <a:pt x="15" y="154"/>
                    <a:pt x="1" y="210"/>
                  </a:cubicBezTo>
                  <a:cubicBezTo>
                    <a:pt x="1" y="336"/>
                    <a:pt x="1" y="503"/>
                    <a:pt x="1" y="670"/>
                  </a:cubicBezTo>
                  <a:cubicBezTo>
                    <a:pt x="15" y="838"/>
                    <a:pt x="15" y="1005"/>
                    <a:pt x="29" y="1131"/>
                  </a:cubicBezTo>
                  <a:cubicBezTo>
                    <a:pt x="29" y="1200"/>
                    <a:pt x="42" y="1256"/>
                    <a:pt x="42" y="1284"/>
                  </a:cubicBezTo>
                  <a:cubicBezTo>
                    <a:pt x="42" y="1256"/>
                    <a:pt x="42" y="1200"/>
                    <a:pt x="56" y="1131"/>
                  </a:cubicBezTo>
                  <a:cubicBezTo>
                    <a:pt x="56" y="1005"/>
                    <a:pt x="70" y="838"/>
                    <a:pt x="56" y="670"/>
                  </a:cubicBezTo>
                  <a:cubicBezTo>
                    <a:pt x="56" y="503"/>
                    <a:pt x="56" y="336"/>
                    <a:pt x="42" y="210"/>
                  </a:cubicBezTo>
                  <a:cubicBezTo>
                    <a:pt x="42" y="154"/>
                    <a:pt x="29" y="99"/>
                    <a:pt x="29" y="57"/>
                  </a:cubicBezTo>
                  <a:cubicBezTo>
                    <a:pt x="15" y="29"/>
                    <a:pt x="15" y="1"/>
                    <a:pt x="15" y="1"/>
                  </a:cubicBezTo>
                  <a:close/>
                  <a:moveTo>
                    <a:pt x="42" y="1284"/>
                  </a:moveTo>
                  <a:cubicBezTo>
                    <a:pt x="42" y="1312"/>
                    <a:pt x="42" y="1326"/>
                    <a:pt x="42" y="1340"/>
                  </a:cubicBezTo>
                  <a:cubicBezTo>
                    <a:pt x="42" y="1340"/>
                    <a:pt x="56" y="1326"/>
                    <a:pt x="42" y="1284"/>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1"/>
            <p:cNvSpPr/>
            <p:nvPr/>
          </p:nvSpPr>
          <p:spPr>
            <a:xfrm>
              <a:off x="5135127" y="4724792"/>
              <a:ext cx="111084" cy="99936"/>
            </a:xfrm>
            <a:custGeom>
              <a:avLst/>
              <a:gdLst/>
              <a:ahLst/>
              <a:cxnLst/>
              <a:rect l="l" t="t" r="r" b="b"/>
              <a:pathLst>
                <a:path w="1535" h="1381" extrusionOk="0">
                  <a:moveTo>
                    <a:pt x="740" y="0"/>
                  </a:moveTo>
                  <a:cubicBezTo>
                    <a:pt x="670" y="0"/>
                    <a:pt x="586" y="14"/>
                    <a:pt x="517" y="28"/>
                  </a:cubicBezTo>
                  <a:cubicBezTo>
                    <a:pt x="447" y="56"/>
                    <a:pt x="377" y="84"/>
                    <a:pt x="321" y="126"/>
                  </a:cubicBezTo>
                  <a:cubicBezTo>
                    <a:pt x="196" y="209"/>
                    <a:pt x="98" y="321"/>
                    <a:pt x="56" y="460"/>
                  </a:cubicBezTo>
                  <a:cubicBezTo>
                    <a:pt x="28" y="516"/>
                    <a:pt x="0" y="586"/>
                    <a:pt x="0" y="656"/>
                  </a:cubicBezTo>
                  <a:cubicBezTo>
                    <a:pt x="0" y="684"/>
                    <a:pt x="0" y="725"/>
                    <a:pt x="0" y="753"/>
                  </a:cubicBezTo>
                  <a:cubicBezTo>
                    <a:pt x="0" y="781"/>
                    <a:pt x="0" y="809"/>
                    <a:pt x="0" y="851"/>
                  </a:cubicBezTo>
                  <a:cubicBezTo>
                    <a:pt x="14" y="963"/>
                    <a:pt x="56" y="1074"/>
                    <a:pt x="126" y="1172"/>
                  </a:cubicBezTo>
                  <a:cubicBezTo>
                    <a:pt x="182" y="1255"/>
                    <a:pt x="252" y="1325"/>
                    <a:pt x="335" y="1381"/>
                  </a:cubicBezTo>
                  <a:cubicBezTo>
                    <a:pt x="265" y="1325"/>
                    <a:pt x="196" y="1255"/>
                    <a:pt x="140" y="1172"/>
                  </a:cubicBezTo>
                  <a:cubicBezTo>
                    <a:pt x="84" y="1074"/>
                    <a:pt x="42" y="963"/>
                    <a:pt x="28" y="851"/>
                  </a:cubicBezTo>
                  <a:lnTo>
                    <a:pt x="28" y="753"/>
                  </a:lnTo>
                  <a:cubicBezTo>
                    <a:pt x="28" y="725"/>
                    <a:pt x="28" y="697"/>
                    <a:pt x="42" y="656"/>
                  </a:cubicBezTo>
                  <a:cubicBezTo>
                    <a:pt x="56" y="600"/>
                    <a:pt x="70" y="544"/>
                    <a:pt x="98" y="488"/>
                  </a:cubicBezTo>
                  <a:cubicBezTo>
                    <a:pt x="154" y="363"/>
                    <a:pt x="238" y="265"/>
                    <a:pt x="349" y="195"/>
                  </a:cubicBezTo>
                  <a:cubicBezTo>
                    <a:pt x="419" y="153"/>
                    <a:pt x="475" y="126"/>
                    <a:pt x="544" y="112"/>
                  </a:cubicBezTo>
                  <a:cubicBezTo>
                    <a:pt x="600" y="84"/>
                    <a:pt x="670" y="84"/>
                    <a:pt x="740" y="84"/>
                  </a:cubicBezTo>
                  <a:cubicBezTo>
                    <a:pt x="809" y="84"/>
                    <a:pt x="879" y="84"/>
                    <a:pt x="949" y="112"/>
                  </a:cubicBezTo>
                  <a:cubicBezTo>
                    <a:pt x="1005" y="126"/>
                    <a:pt x="1074" y="153"/>
                    <a:pt x="1130" y="195"/>
                  </a:cubicBezTo>
                  <a:cubicBezTo>
                    <a:pt x="1242" y="265"/>
                    <a:pt x="1326" y="363"/>
                    <a:pt x="1381" y="488"/>
                  </a:cubicBezTo>
                  <a:cubicBezTo>
                    <a:pt x="1437" y="600"/>
                    <a:pt x="1465" y="725"/>
                    <a:pt x="1451" y="851"/>
                  </a:cubicBezTo>
                  <a:cubicBezTo>
                    <a:pt x="1437" y="963"/>
                    <a:pt x="1395" y="1074"/>
                    <a:pt x="1340" y="1172"/>
                  </a:cubicBezTo>
                  <a:cubicBezTo>
                    <a:pt x="1284" y="1255"/>
                    <a:pt x="1214" y="1325"/>
                    <a:pt x="1144" y="1381"/>
                  </a:cubicBezTo>
                  <a:cubicBezTo>
                    <a:pt x="1228" y="1325"/>
                    <a:pt x="1298" y="1255"/>
                    <a:pt x="1353" y="1186"/>
                  </a:cubicBezTo>
                  <a:cubicBezTo>
                    <a:pt x="1507" y="976"/>
                    <a:pt x="1535" y="697"/>
                    <a:pt x="1437" y="460"/>
                  </a:cubicBezTo>
                  <a:cubicBezTo>
                    <a:pt x="1395" y="405"/>
                    <a:pt x="1367" y="349"/>
                    <a:pt x="1326" y="293"/>
                  </a:cubicBezTo>
                  <a:cubicBezTo>
                    <a:pt x="1284" y="223"/>
                    <a:pt x="1228" y="167"/>
                    <a:pt x="1158" y="126"/>
                  </a:cubicBezTo>
                  <a:cubicBezTo>
                    <a:pt x="1102" y="84"/>
                    <a:pt x="1033" y="56"/>
                    <a:pt x="963" y="28"/>
                  </a:cubicBezTo>
                  <a:cubicBezTo>
                    <a:pt x="893" y="14"/>
                    <a:pt x="823" y="0"/>
                    <a:pt x="740"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1"/>
            <p:cNvSpPr/>
            <p:nvPr/>
          </p:nvSpPr>
          <p:spPr>
            <a:xfrm>
              <a:off x="5325885" y="4883201"/>
              <a:ext cx="38427" cy="37847"/>
            </a:xfrm>
            <a:custGeom>
              <a:avLst/>
              <a:gdLst/>
              <a:ahLst/>
              <a:cxnLst/>
              <a:rect l="l" t="t" r="r" b="b"/>
              <a:pathLst>
                <a:path w="531" h="523" extrusionOk="0">
                  <a:moveTo>
                    <a:pt x="503" y="127"/>
                  </a:moveTo>
                  <a:cubicBezTo>
                    <a:pt x="503" y="133"/>
                    <a:pt x="506" y="137"/>
                    <a:pt x="510" y="140"/>
                  </a:cubicBezTo>
                  <a:lnTo>
                    <a:pt x="503" y="127"/>
                  </a:lnTo>
                  <a:close/>
                  <a:moveTo>
                    <a:pt x="510" y="140"/>
                  </a:moveTo>
                  <a:lnTo>
                    <a:pt x="517" y="154"/>
                  </a:lnTo>
                  <a:cubicBezTo>
                    <a:pt x="517" y="147"/>
                    <a:pt x="513" y="144"/>
                    <a:pt x="510" y="140"/>
                  </a:cubicBezTo>
                  <a:close/>
                  <a:moveTo>
                    <a:pt x="238" y="1"/>
                  </a:moveTo>
                  <a:cubicBezTo>
                    <a:pt x="196" y="1"/>
                    <a:pt x="168" y="15"/>
                    <a:pt x="126" y="43"/>
                  </a:cubicBezTo>
                  <a:cubicBezTo>
                    <a:pt x="84" y="71"/>
                    <a:pt x="57" y="99"/>
                    <a:pt x="43" y="140"/>
                  </a:cubicBezTo>
                  <a:cubicBezTo>
                    <a:pt x="1" y="224"/>
                    <a:pt x="1" y="308"/>
                    <a:pt x="43" y="378"/>
                  </a:cubicBezTo>
                  <a:cubicBezTo>
                    <a:pt x="57" y="405"/>
                    <a:pt x="70" y="419"/>
                    <a:pt x="84" y="447"/>
                  </a:cubicBezTo>
                  <a:cubicBezTo>
                    <a:pt x="126" y="475"/>
                    <a:pt x="182" y="503"/>
                    <a:pt x="238" y="517"/>
                  </a:cubicBezTo>
                  <a:cubicBezTo>
                    <a:pt x="250" y="521"/>
                    <a:pt x="264" y="523"/>
                    <a:pt x="278" y="523"/>
                  </a:cubicBezTo>
                  <a:cubicBezTo>
                    <a:pt x="312" y="523"/>
                    <a:pt x="352" y="513"/>
                    <a:pt x="391" y="503"/>
                  </a:cubicBezTo>
                  <a:cubicBezTo>
                    <a:pt x="405" y="489"/>
                    <a:pt x="433" y="475"/>
                    <a:pt x="447" y="461"/>
                  </a:cubicBezTo>
                  <a:lnTo>
                    <a:pt x="475" y="433"/>
                  </a:lnTo>
                  <a:cubicBezTo>
                    <a:pt x="475" y="419"/>
                    <a:pt x="489" y="419"/>
                    <a:pt x="489" y="405"/>
                  </a:cubicBezTo>
                  <a:cubicBezTo>
                    <a:pt x="517" y="378"/>
                    <a:pt x="531" y="336"/>
                    <a:pt x="531" y="294"/>
                  </a:cubicBezTo>
                  <a:lnTo>
                    <a:pt x="531" y="294"/>
                  </a:lnTo>
                  <a:cubicBezTo>
                    <a:pt x="517" y="322"/>
                    <a:pt x="503" y="364"/>
                    <a:pt x="475" y="392"/>
                  </a:cubicBezTo>
                  <a:lnTo>
                    <a:pt x="461" y="405"/>
                  </a:lnTo>
                  <a:lnTo>
                    <a:pt x="433" y="419"/>
                  </a:lnTo>
                  <a:cubicBezTo>
                    <a:pt x="405" y="433"/>
                    <a:pt x="391" y="447"/>
                    <a:pt x="377" y="447"/>
                  </a:cubicBezTo>
                  <a:cubicBezTo>
                    <a:pt x="356" y="454"/>
                    <a:pt x="336" y="458"/>
                    <a:pt x="315" y="458"/>
                  </a:cubicBezTo>
                  <a:cubicBezTo>
                    <a:pt x="294" y="458"/>
                    <a:pt x="273" y="454"/>
                    <a:pt x="252" y="447"/>
                  </a:cubicBezTo>
                  <a:cubicBezTo>
                    <a:pt x="210" y="433"/>
                    <a:pt x="182" y="419"/>
                    <a:pt x="154" y="392"/>
                  </a:cubicBezTo>
                  <a:cubicBezTo>
                    <a:pt x="126" y="378"/>
                    <a:pt x="126" y="364"/>
                    <a:pt x="112" y="336"/>
                  </a:cubicBezTo>
                  <a:cubicBezTo>
                    <a:pt x="98" y="322"/>
                    <a:pt x="98" y="308"/>
                    <a:pt x="84" y="280"/>
                  </a:cubicBezTo>
                  <a:cubicBezTo>
                    <a:pt x="84" y="252"/>
                    <a:pt x="84" y="210"/>
                    <a:pt x="84" y="168"/>
                  </a:cubicBezTo>
                  <a:cubicBezTo>
                    <a:pt x="98" y="127"/>
                    <a:pt x="126" y="99"/>
                    <a:pt x="154" y="71"/>
                  </a:cubicBezTo>
                  <a:cubicBezTo>
                    <a:pt x="182" y="43"/>
                    <a:pt x="210" y="15"/>
                    <a:pt x="252" y="15"/>
                  </a:cubicBezTo>
                  <a:lnTo>
                    <a:pt x="377" y="15"/>
                  </a:lnTo>
                  <a:lnTo>
                    <a:pt x="349" y="1"/>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1"/>
            <p:cNvSpPr/>
            <p:nvPr/>
          </p:nvSpPr>
          <p:spPr>
            <a:xfrm>
              <a:off x="4984750" y="4724792"/>
              <a:ext cx="77795" cy="113106"/>
            </a:xfrm>
            <a:custGeom>
              <a:avLst/>
              <a:gdLst/>
              <a:ahLst/>
              <a:cxnLst/>
              <a:rect l="l" t="t" r="r" b="b"/>
              <a:pathLst>
                <a:path w="1075" h="1563" extrusionOk="0">
                  <a:moveTo>
                    <a:pt x="558" y="0"/>
                  </a:moveTo>
                  <a:lnTo>
                    <a:pt x="42" y="42"/>
                  </a:lnTo>
                  <a:lnTo>
                    <a:pt x="0" y="42"/>
                  </a:lnTo>
                  <a:lnTo>
                    <a:pt x="0" y="84"/>
                  </a:lnTo>
                  <a:cubicBezTo>
                    <a:pt x="14" y="572"/>
                    <a:pt x="42" y="1046"/>
                    <a:pt x="70" y="1520"/>
                  </a:cubicBezTo>
                  <a:lnTo>
                    <a:pt x="70" y="1562"/>
                  </a:lnTo>
                  <a:lnTo>
                    <a:pt x="112" y="1562"/>
                  </a:lnTo>
                  <a:lnTo>
                    <a:pt x="586" y="1534"/>
                  </a:lnTo>
                  <a:lnTo>
                    <a:pt x="837" y="1520"/>
                  </a:lnTo>
                  <a:cubicBezTo>
                    <a:pt x="907" y="1520"/>
                    <a:pt x="990" y="1520"/>
                    <a:pt x="1074" y="1506"/>
                  </a:cubicBezTo>
                  <a:cubicBezTo>
                    <a:pt x="990" y="1506"/>
                    <a:pt x="907" y="1493"/>
                    <a:pt x="837" y="1493"/>
                  </a:cubicBezTo>
                  <a:lnTo>
                    <a:pt x="154" y="1493"/>
                  </a:lnTo>
                  <a:cubicBezTo>
                    <a:pt x="140" y="1046"/>
                    <a:pt x="126" y="600"/>
                    <a:pt x="98" y="140"/>
                  </a:cubicBezTo>
                  <a:lnTo>
                    <a:pt x="572" y="70"/>
                  </a:lnTo>
                  <a:cubicBezTo>
                    <a:pt x="656" y="70"/>
                    <a:pt x="739" y="42"/>
                    <a:pt x="823" y="42"/>
                  </a:cubicBezTo>
                  <a:lnTo>
                    <a:pt x="1074"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21"/>
          <p:cNvGrpSpPr/>
          <p:nvPr/>
        </p:nvGrpSpPr>
        <p:grpSpPr>
          <a:xfrm rot="2934683">
            <a:off x="3548705" y="3599400"/>
            <a:ext cx="1298604" cy="1891559"/>
            <a:chOff x="6997534" y="1264110"/>
            <a:chExt cx="654858" cy="953840"/>
          </a:xfrm>
        </p:grpSpPr>
        <p:sp>
          <p:nvSpPr>
            <p:cNvPr id="1465" name="Google Shape;1465;p21"/>
            <p:cNvSpPr/>
            <p:nvPr/>
          </p:nvSpPr>
          <p:spPr>
            <a:xfrm>
              <a:off x="7122389" y="1639064"/>
              <a:ext cx="117066" cy="103427"/>
            </a:xfrm>
            <a:custGeom>
              <a:avLst/>
              <a:gdLst/>
              <a:ahLst/>
              <a:cxnLst/>
              <a:rect l="l" t="t" r="r" b="b"/>
              <a:pathLst>
                <a:path w="601" h="531" extrusionOk="0">
                  <a:moveTo>
                    <a:pt x="601" y="1"/>
                  </a:moveTo>
                  <a:cubicBezTo>
                    <a:pt x="601" y="1"/>
                    <a:pt x="559" y="29"/>
                    <a:pt x="503" y="70"/>
                  </a:cubicBezTo>
                  <a:cubicBezTo>
                    <a:pt x="433" y="112"/>
                    <a:pt x="363" y="168"/>
                    <a:pt x="280" y="238"/>
                  </a:cubicBezTo>
                  <a:cubicBezTo>
                    <a:pt x="210" y="307"/>
                    <a:pt x="140" y="377"/>
                    <a:pt x="84" y="433"/>
                  </a:cubicBezTo>
                  <a:cubicBezTo>
                    <a:pt x="29" y="489"/>
                    <a:pt x="1" y="531"/>
                    <a:pt x="1" y="531"/>
                  </a:cubicBezTo>
                  <a:cubicBezTo>
                    <a:pt x="1" y="531"/>
                    <a:pt x="43" y="503"/>
                    <a:pt x="112" y="461"/>
                  </a:cubicBezTo>
                  <a:cubicBezTo>
                    <a:pt x="168" y="419"/>
                    <a:pt x="252" y="349"/>
                    <a:pt x="322" y="294"/>
                  </a:cubicBezTo>
                  <a:cubicBezTo>
                    <a:pt x="391" y="224"/>
                    <a:pt x="461" y="154"/>
                    <a:pt x="517" y="98"/>
                  </a:cubicBezTo>
                  <a:cubicBezTo>
                    <a:pt x="573" y="42"/>
                    <a:pt x="601" y="1"/>
                    <a:pt x="601"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1"/>
            <p:cNvSpPr/>
            <p:nvPr/>
          </p:nvSpPr>
          <p:spPr>
            <a:xfrm>
              <a:off x="7252892" y="1601081"/>
              <a:ext cx="152322" cy="135955"/>
            </a:xfrm>
            <a:custGeom>
              <a:avLst/>
              <a:gdLst/>
              <a:ahLst/>
              <a:cxnLst/>
              <a:rect l="l" t="t" r="r" b="b"/>
              <a:pathLst>
                <a:path w="782" h="698" extrusionOk="0">
                  <a:moveTo>
                    <a:pt x="0" y="0"/>
                  </a:moveTo>
                  <a:cubicBezTo>
                    <a:pt x="0" y="0"/>
                    <a:pt x="14" y="14"/>
                    <a:pt x="28" y="28"/>
                  </a:cubicBezTo>
                  <a:cubicBezTo>
                    <a:pt x="42" y="42"/>
                    <a:pt x="70" y="84"/>
                    <a:pt x="112" y="112"/>
                  </a:cubicBezTo>
                  <a:cubicBezTo>
                    <a:pt x="182" y="196"/>
                    <a:pt x="279" y="279"/>
                    <a:pt x="377" y="377"/>
                  </a:cubicBezTo>
                  <a:cubicBezTo>
                    <a:pt x="461" y="461"/>
                    <a:pt x="572" y="544"/>
                    <a:pt x="656" y="600"/>
                  </a:cubicBezTo>
                  <a:lnTo>
                    <a:pt x="754" y="684"/>
                  </a:lnTo>
                  <a:lnTo>
                    <a:pt x="781" y="698"/>
                  </a:lnTo>
                  <a:lnTo>
                    <a:pt x="754" y="670"/>
                  </a:lnTo>
                  <a:lnTo>
                    <a:pt x="670" y="586"/>
                  </a:lnTo>
                  <a:cubicBezTo>
                    <a:pt x="600" y="502"/>
                    <a:pt x="502" y="419"/>
                    <a:pt x="405" y="321"/>
                  </a:cubicBezTo>
                  <a:cubicBezTo>
                    <a:pt x="321" y="237"/>
                    <a:pt x="210" y="154"/>
                    <a:pt x="126" y="98"/>
                  </a:cubicBezTo>
                  <a:lnTo>
                    <a:pt x="28" y="14"/>
                  </a:lnTo>
                  <a:lnTo>
                    <a:pt x="0"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1"/>
            <p:cNvSpPr/>
            <p:nvPr/>
          </p:nvSpPr>
          <p:spPr>
            <a:xfrm>
              <a:off x="7252892" y="1951492"/>
              <a:ext cx="146868" cy="133423"/>
            </a:xfrm>
            <a:custGeom>
              <a:avLst/>
              <a:gdLst/>
              <a:ahLst/>
              <a:cxnLst/>
              <a:rect l="l" t="t" r="r" b="b"/>
              <a:pathLst>
                <a:path w="754" h="685" extrusionOk="0">
                  <a:moveTo>
                    <a:pt x="754" y="1"/>
                  </a:moveTo>
                  <a:lnTo>
                    <a:pt x="754" y="1"/>
                  </a:lnTo>
                  <a:cubicBezTo>
                    <a:pt x="726" y="15"/>
                    <a:pt x="698" y="29"/>
                    <a:pt x="656" y="70"/>
                  </a:cubicBezTo>
                  <a:cubicBezTo>
                    <a:pt x="572" y="126"/>
                    <a:pt x="475" y="210"/>
                    <a:pt x="377" y="308"/>
                  </a:cubicBezTo>
                  <a:cubicBezTo>
                    <a:pt x="265" y="391"/>
                    <a:pt x="182" y="475"/>
                    <a:pt x="112" y="559"/>
                  </a:cubicBezTo>
                  <a:cubicBezTo>
                    <a:pt x="70" y="587"/>
                    <a:pt x="42" y="628"/>
                    <a:pt x="28" y="642"/>
                  </a:cubicBezTo>
                  <a:cubicBezTo>
                    <a:pt x="14" y="656"/>
                    <a:pt x="0" y="670"/>
                    <a:pt x="0" y="684"/>
                  </a:cubicBezTo>
                  <a:lnTo>
                    <a:pt x="28" y="656"/>
                  </a:lnTo>
                  <a:lnTo>
                    <a:pt x="126" y="573"/>
                  </a:lnTo>
                  <a:cubicBezTo>
                    <a:pt x="210" y="517"/>
                    <a:pt x="307" y="433"/>
                    <a:pt x="405" y="349"/>
                  </a:cubicBezTo>
                  <a:cubicBezTo>
                    <a:pt x="516" y="252"/>
                    <a:pt x="600" y="168"/>
                    <a:pt x="670" y="98"/>
                  </a:cubicBezTo>
                  <a:lnTo>
                    <a:pt x="754" y="1"/>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1"/>
            <p:cNvSpPr/>
            <p:nvPr/>
          </p:nvSpPr>
          <p:spPr>
            <a:xfrm>
              <a:off x="7103495" y="1951492"/>
              <a:ext cx="149595" cy="133423"/>
            </a:xfrm>
            <a:custGeom>
              <a:avLst/>
              <a:gdLst/>
              <a:ahLst/>
              <a:cxnLst/>
              <a:rect l="l" t="t" r="r" b="b"/>
              <a:pathLst>
                <a:path w="768" h="685" extrusionOk="0">
                  <a:moveTo>
                    <a:pt x="0" y="1"/>
                  </a:moveTo>
                  <a:lnTo>
                    <a:pt x="84" y="98"/>
                  </a:lnTo>
                  <a:cubicBezTo>
                    <a:pt x="154" y="168"/>
                    <a:pt x="251" y="252"/>
                    <a:pt x="349" y="349"/>
                  </a:cubicBezTo>
                  <a:cubicBezTo>
                    <a:pt x="433" y="433"/>
                    <a:pt x="544" y="517"/>
                    <a:pt x="628" y="587"/>
                  </a:cubicBezTo>
                  <a:cubicBezTo>
                    <a:pt x="670" y="614"/>
                    <a:pt x="698" y="642"/>
                    <a:pt x="725" y="656"/>
                  </a:cubicBezTo>
                  <a:lnTo>
                    <a:pt x="767" y="684"/>
                  </a:lnTo>
                  <a:lnTo>
                    <a:pt x="725" y="642"/>
                  </a:lnTo>
                  <a:cubicBezTo>
                    <a:pt x="711" y="614"/>
                    <a:pt x="684" y="587"/>
                    <a:pt x="656" y="559"/>
                  </a:cubicBezTo>
                  <a:cubicBezTo>
                    <a:pt x="586" y="489"/>
                    <a:pt x="474" y="377"/>
                    <a:pt x="391" y="308"/>
                  </a:cubicBezTo>
                  <a:cubicBezTo>
                    <a:pt x="293" y="224"/>
                    <a:pt x="181" y="126"/>
                    <a:pt x="98" y="70"/>
                  </a:cubicBezTo>
                  <a:cubicBezTo>
                    <a:pt x="70" y="43"/>
                    <a:pt x="28" y="15"/>
                    <a:pt x="0"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1"/>
            <p:cNvSpPr/>
            <p:nvPr/>
          </p:nvSpPr>
          <p:spPr>
            <a:xfrm>
              <a:off x="7130570" y="1946038"/>
              <a:ext cx="108885" cy="97973"/>
            </a:xfrm>
            <a:custGeom>
              <a:avLst/>
              <a:gdLst/>
              <a:ahLst/>
              <a:cxnLst/>
              <a:rect l="l" t="t" r="r" b="b"/>
              <a:pathLst>
                <a:path w="559" h="503" extrusionOk="0">
                  <a:moveTo>
                    <a:pt x="1" y="1"/>
                  </a:moveTo>
                  <a:cubicBezTo>
                    <a:pt x="15" y="43"/>
                    <a:pt x="42" y="71"/>
                    <a:pt x="70" y="98"/>
                  </a:cubicBezTo>
                  <a:cubicBezTo>
                    <a:pt x="126" y="154"/>
                    <a:pt x="196" y="210"/>
                    <a:pt x="252" y="266"/>
                  </a:cubicBezTo>
                  <a:cubicBezTo>
                    <a:pt x="321" y="336"/>
                    <a:pt x="405" y="391"/>
                    <a:pt x="461" y="433"/>
                  </a:cubicBezTo>
                  <a:cubicBezTo>
                    <a:pt x="517" y="475"/>
                    <a:pt x="559" y="503"/>
                    <a:pt x="559" y="503"/>
                  </a:cubicBezTo>
                  <a:cubicBezTo>
                    <a:pt x="531" y="475"/>
                    <a:pt x="503" y="433"/>
                    <a:pt x="489" y="405"/>
                  </a:cubicBezTo>
                  <a:cubicBezTo>
                    <a:pt x="419" y="350"/>
                    <a:pt x="363" y="294"/>
                    <a:pt x="294" y="238"/>
                  </a:cubicBezTo>
                  <a:cubicBezTo>
                    <a:pt x="224" y="168"/>
                    <a:pt x="154" y="112"/>
                    <a:pt x="98" y="71"/>
                  </a:cubicBezTo>
                  <a:cubicBezTo>
                    <a:pt x="29" y="29"/>
                    <a:pt x="1" y="1"/>
                    <a:pt x="1"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1"/>
            <p:cNvSpPr/>
            <p:nvPr/>
          </p:nvSpPr>
          <p:spPr>
            <a:xfrm>
              <a:off x="7383201" y="1775021"/>
              <a:ext cx="13830" cy="133228"/>
            </a:xfrm>
            <a:custGeom>
              <a:avLst/>
              <a:gdLst/>
              <a:ahLst/>
              <a:cxnLst/>
              <a:rect l="l" t="t" r="r" b="b"/>
              <a:pathLst>
                <a:path w="71" h="684" extrusionOk="0">
                  <a:moveTo>
                    <a:pt x="29" y="0"/>
                  </a:moveTo>
                  <a:cubicBezTo>
                    <a:pt x="15" y="28"/>
                    <a:pt x="15" y="70"/>
                    <a:pt x="15" y="112"/>
                  </a:cubicBezTo>
                  <a:cubicBezTo>
                    <a:pt x="1" y="181"/>
                    <a:pt x="1" y="265"/>
                    <a:pt x="15" y="349"/>
                  </a:cubicBezTo>
                  <a:cubicBezTo>
                    <a:pt x="15" y="419"/>
                    <a:pt x="15" y="502"/>
                    <a:pt x="29" y="586"/>
                  </a:cubicBezTo>
                  <a:cubicBezTo>
                    <a:pt x="29" y="642"/>
                    <a:pt x="43" y="684"/>
                    <a:pt x="43" y="684"/>
                  </a:cubicBezTo>
                  <a:cubicBezTo>
                    <a:pt x="57" y="656"/>
                    <a:pt x="57" y="614"/>
                    <a:pt x="57" y="586"/>
                  </a:cubicBezTo>
                  <a:cubicBezTo>
                    <a:pt x="57" y="516"/>
                    <a:pt x="71" y="432"/>
                    <a:pt x="57" y="335"/>
                  </a:cubicBezTo>
                  <a:cubicBezTo>
                    <a:pt x="57" y="265"/>
                    <a:pt x="57" y="181"/>
                    <a:pt x="43" y="98"/>
                  </a:cubicBezTo>
                  <a:cubicBezTo>
                    <a:pt x="43" y="70"/>
                    <a:pt x="29" y="28"/>
                    <a:pt x="29"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1"/>
            <p:cNvSpPr/>
            <p:nvPr/>
          </p:nvSpPr>
          <p:spPr>
            <a:xfrm>
              <a:off x="7247439" y="1454411"/>
              <a:ext cx="13830" cy="133228"/>
            </a:xfrm>
            <a:custGeom>
              <a:avLst/>
              <a:gdLst/>
              <a:ahLst/>
              <a:cxnLst/>
              <a:rect l="l" t="t" r="r" b="b"/>
              <a:pathLst>
                <a:path w="71" h="684" extrusionOk="0">
                  <a:moveTo>
                    <a:pt x="14" y="0"/>
                  </a:moveTo>
                  <a:cubicBezTo>
                    <a:pt x="14" y="28"/>
                    <a:pt x="0" y="70"/>
                    <a:pt x="0" y="98"/>
                  </a:cubicBezTo>
                  <a:lnTo>
                    <a:pt x="0" y="335"/>
                  </a:lnTo>
                  <a:cubicBezTo>
                    <a:pt x="0" y="419"/>
                    <a:pt x="14" y="502"/>
                    <a:pt x="14" y="586"/>
                  </a:cubicBezTo>
                  <a:cubicBezTo>
                    <a:pt x="28" y="642"/>
                    <a:pt x="42" y="684"/>
                    <a:pt x="42" y="684"/>
                  </a:cubicBezTo>
                  <a:cubicBezTo>
                    <a:pt x="42" y="684"/>
                    <a:pt x="42" y="642"/>
                    <a:pt x="56" y="586"/>
                  </a:cubicBezTo>
                  <a:cubicBezTo>
                    <a:pt x="70" y="516"/>
                    <a:pt x="56" y="419"/>
                    <a:pt x="56" y="335"/>
                  </a:cubicBezTo>
                  <a:cubicBezTo>
                    <a:pt x="56" y="265"/>
                    <a:pt x="42" y="181"/>
                    <a:pt x="28" y="98"/>
                  </a:cubicBezTo>
                  <a:cubicBezTo>
                    <a:pt x="28" y="70"/>
                    <a:pt x="28" y="28"/>
                    <a:pt x="14"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1"/>
            <p:cNvSpPr/>
            <p:nvPr/>
          </p:nvSpPr>
          <p:spPr>
            <a:xfrm>
              <a:off x="7244712" y="2084723"/>
              <a:ext cx="8376" cy="133228"/>
            </a:xfrm>
            <a:custGeom>
              <a:avLst/>
              <a:gdLst/>
              <a:ahLst/>
              <a:cxnLst/>
              <a:rect l="l" t="t" r="r" b="b"/>
              <a:pathLst>
                <a:path w="43" h="684" extrusionOk="0">
                  <a:moveTo>
                    <a:pt x="14" y="0"/>
                  </a:moveTo>
                  <a:cubicBezTo>
                    <a:pt x="0" y="28"/>
                    <a:pt x="0" y="70"/>
                    <a:pt x="0" y="98"/>
                  </a:cubicBezTo>
                  <a:lnTo>
                    <a:pt x="0" y="335"/>
                  </a:lnTo>
                  <a:cubicBezTo>
                    <a:pt x="0" y="433"/>
                    <a:pt x="0" y="516"/>
                    <a:pt x="14" y="572"/>
                  </a:cubicBezTo>
                  <a:cubicBezTo>
                    <a:pt x="28" y="642"/>
                    <a:pt x="28" y="684"/>
                    <a:pt x="28" y="684"/>
                  </a:cubicBezTo>
                  <a:cubicBezTo>
                    <a:pt x="42" y="656"/>
                    <a:pt x="42" y="614"/>
                    <a:pt x="42" y="572"/>
                  </a:cubicBezTo>
                  <a:lnTo>
                    <a:pt x="42" y="335"/>
                  </a:lnTo>
                  <a:cubicBezTo>
                    <a:pt x="42" y="265"/>
                    <a:pt x="42" y="182"/>
                    <a:pt x="28" y="98"/>
                  </a:cubicBezTo>
                  <a:cubicBezTo>
                    <a:pt x="28" y="70"/>
                    <a:pt x="14" y="28"/>
                    <a:pt x="14"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1"/>
            <p:cNvSpPr/>
            <p:nvPr/>
          </p:nvSpPr>
          <p:spPr>
            <a:xfrm>
              <a:off x="7410471" y="1639064"/>
              <a:ext cx="92523" cy="97973"/>
            </a:xfrm>
            <a:custGeom>
              <a:avLst/>
              <a:gdLst/>
              <a:ahLst/>
              <a:cxnLst/>
              <a:rect l="l" t="t" r="r" b="b"/>
              <a:pathLst>
                <a:path w="475" h="503" extrusionOk="0">
                  <a:moveTo>
                    <a:pt x="475" y="1"/>
                  </a:moveTo>
                  <a:cubicBezTo>
                    <a:pt x="475" y="1"/>
                    <a:pt x="447" y="29"/>
                    <a:pt x="391" y="70"/>
                  </a:cubicBezTo>
                  <a:cubicBezTo>
                    <a:pt x="321" y="126"/>
                    <a:pt x="265" y="182"/>
                    <a:pt x="210" y="238"/>
                  </a:cubicBezTo>
                  <a:cubicBezTo>
                    <a:pt x="154" y="294"/>
                    <a:pt x="112" y="349"/>
                    <a:pt x="56" y="405"/>
                  </a:cubicBezTo>
                  <a:cubicBezTo>
                    <a:pt x="42" y="433"/>
                    <a:pt x="14" y="475"/>
                    <a:pt x="0" y="503"/>
                  </a:cubicBezTo>
                  <a:cubicBezTo>
                    <a:pt x="0" y="503"/>
                    <a:pt x="28" y="475"/>
                    <a:pt x="84" y="433"/>
                  </a:cubicBezTo>
                  <a:cubicBezTo>
                    <a:pt x="140" y="377"/>
                    <a:pt x="196" y="321"/>
                    <a:pt x="265" y="266"/>
                  </a:cubicBezTo>
                  <a:cubicBezTo>
                    <a:pt x="307" y="210"/>
                    <a:pt x="363" y="154"/>
                    <a:pt x="419" y="98"/>
                  </a:cubicBezTo>
                  <a:cubicBezTo>
                    <a:pt x="433" y="70"/>
                    <a:pt x="461" y="42"/>
                    <a:pt x="475"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1"/>
            <p:cNvSpPr/>
            <p:nvPr/>
          </p:nvSpPr>
          <p:spPr>
            <a:xfrm>
              <a:off x="7402290" y="1747751"/>
              <a:ext cx="103431" cy="290998"/>
            </a:xfrm>
            <a:custGeom>
              <a:avLst/>
              <a:gdLst/>
              <a:ahLst/>
              <a:cxnLst/>
              <a:rect l="l" t="t" r="r" b="b"/>
              <a:pathLst>
                <a:path w="531" h="1494" extrusionOk="0">
                  <a:moveTo>
                    <a:pt x="0" y="1"/>
                  </a:moveTo>
                  <a:lnTo>
                    <a:pt x="0" y="112"/>
                  </a:lnTo>
                  <a:lnTo>
                    <a:pt x="0" y="489"/>
                  </a:lnTo>
                  <a:cubicBezTo>
                    <a:pt x="0" y="614"/>
                    <a:pt x="14" y="754"/>
                    <a:pt x="28" y="851"/>
                  </a:cubicBezTo>
                  <a:cubicBezTo>
                    <a:pt x="28" y="893"/>
                    <a:pt x="28" y="935"/>
                    <a:pt x="42" y="963"/>
                  </a:cubicBezTo>
                  <a:lnTo>
                    <a:pt x="42" y="851"/>
                  </a:lnTo>
                  <a:lnTo>
                    <a:pt x="42" y="475"/>
                  </a:lnTo>
                  <a:cubicBezTo>
                    <a:pt x="42" y="349"/>
                    <a:pt x="28" y="210"/>
                    <a:pt x="14" y="112"/>
                  </a:cubicBezTo>
                  <a:cubicBezTo>
                    <a:pt x="14" y="70"/>
                    <a:pt x="14" y="28"/>
                    <a:pt x="0" y="1"/>
                  </a:cubicBezTo>
                  <a:close/>
                  <a:moveTo>
                    <a:pt x="42" y="1005"/>
                  </a:moveTo>
                  <a:cubicBezTo>
                    <a:pt x="56" y="1033"/>
                    <a:pt x="84" y="1061"/>
                    <a:pt x="98" y="1089"/>
                  </a:cubicBezTo>
                  <a:cubicBezTo>
                    <a:pt x="154" y="1158"/>
                    <a:pt x="210" y="1214"/>
                    <a:pt x="265" y="1270"/>
                  </a:cubicBezTo>
                  <a:cubicBezTo>
                    <a:pt x="321" y="1326"/>
                    <a:pt x="391" y="1381"/>
                    <a:pt x="433" y="1423"/>
                  </a:cubicBezTo>
                  <a:cubicBezTo>
                    <a:pt x="461" y="1451"/>
                    <a:pt x="503" y="1465"/>
                    <a:pt x="531" y="1493"/>
                  </a:cubicBezTo>
                  <a:cubicBezTo>
                    <a:pt x="531" y="1493"/>
                    <a:pt x="503" y="1451"/>
                    <a:pt x="461" y="1395"/>
                  </a:cubicBezTo>
                  <a:cubicBezTo>
                    <a:pt x="405" y="1340"/>
                    <a:pt x="363" y="1284"/>
                    <a:pt x="293" y="1228"/>
                  </a:cubicBezTo>
                  <a:cubicBezTo>
                    <a:pt x="238" y="1172"/>
                    <a:pt x="182" y="1116"/>
                    <a:pt x="126" y="1075"/>
                  </a:cubicBezTo>
                  <a:cubicBezTo>
                    <a:pt x="98" y="1047"/>
                    <a:pt x="70" y="1033"/>
                    <a:pt x="42" y="1005"/>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1"/>
            <p:cNvSpPr/>
            <p:nvPr/>
          </p:nvSpPr>
          <p:spPr>
            <a:xfrm>
              <a:off x="7000261" y="1943312"/>
              <a:ext cx="92523" cy="98168"/>
            </a:xfrm>
            <a:custGeom>
              <a:avLst/>
              <a:gdLst/>
              <a:ahLst/>
              <a:cxnLst/>
              <a:rect l="l" t="t" r="r" b="b"/>
              <a:pathLst>
                <a:path w="475" h="504" extrusionOk="0">
                  <a:moveTo>
                    <a:pt x="474" y="1"/>
                  </a:moveTo>
                  <a:lnTo>
                    <a:pt x="474" y="1"/>
                  </a:lnTo>
                  <a:cubicBezTo>
                    <a:pt x="474" y="1"/>
                    <a:pt x="446" y="29"/>
                    <a:pt x="391" y="71"/>
                  </a:cubicBezTo>
                  <a:cubicBezTo>
                    <a:pt x="335" y="126"/>
                    <a:pt x="279" y="182"/>
                    <a:pt x="223" y="238"/>
                  </a:cubicBezTo>
                  <a:cubicBezTo>
                    <a:pt x="154" y="294"/>
                    <a:pt x="98" y="364"/>
                    <a:pt x="70" y="405"/>
                  </a:cubicBezTo>
                  <a:cubicBezTo>
                    <a:pt x="42" y="433"/>
                    <a:pt x="14" y="461"/>
                    <a:pt x="0" y="503"/>
                  </a:cubicBezTo>
                  <a:cubicBezTo>
                    <a:pt x="0" y="503"/>
                    <a:pt x="42" y="475"/>
                    <a:pt x="84" y="433"/>
                  </a:cubicBezTo>
                  <a:cubicBezTo>
                    <a:pt x="154" y="377"/>
                    <a:pt x="209" y="322"/>
                    <a:pt x="265" y="266"/>
                  </a:cubicBezTo>
                  <a:cubicBezTo>
                    <a:pt x="321" y="210"/>
                    <a:pt x="377" y="140"/>
                    <a:pt x="419" y="99"/>
                  </a:cubicBezTo>
                  <a:cubicBezTo>
                    <a:pt x="446" y="71"/>
                    <a:pt x="460" y="29"/>
                    <a:pt x="474"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1"/>
            <p:cNvSpPr/>
            <p:nvPr/>
          </p:nvSpPr>
          <p:spPr>
            <a:xfrm>
              <a:off x="6997534" y="1641791"/>
              <a:ext cx="97977" cy="95246"/>
            </a:xfrm>
            <a:custGeom>
              <a:avLst/>
              <a:gdLst/>
              <a:ahLst/>
              <a:cxnLst/>
              <a:rect l="l" t="t" r="r" b="b"/>
              <a:pathLst>
                <a:path w="503" h="489" extrusionOk="0">
                  <a:moveTo>
                    <a:pt x="0" y="1"/>
                  </a:moveTo>
                  <a:cubicBezTo>
                    <a:pt x="0" y="1"/>
                    <a:pt x="28" y="42"/>
                    <a:pt x="70" y="84"/>
                  </a:cubicBezTo>
                  <a:cubicBezTo>
                    <a:pt x="126" y="154"/>
                    <a:pt x="168" y="210"/>
                    <a:pt x="237" y="266"/>
                  </a:cubicBezTo>
                  <a:cubicBezTo>
                    <a:pt x="293" y="321"/>
                    <a:pt x="363" y="377"/>
                    <a:pt x="405" y="419"/>
                  </a:cubicBezTo>
                  <a:cubicBezTo>
                    <a:pt x="433" y="447"/>
                    <a:pt x="460" y="461"/>
                    <a:pt x="502" y="489"/>
                  </a:cubicBezTo>
                  <a:cubicBezTo>
                    <a:pt x="502" y="489"/>
                    <a:pt x="474" y="447"/>
                    <a:pt x="433" y="391"/>
                  </a:cubicBezTo>
                  <a:cubicBezTo>
                    <a:pt x="377" y="335"/>
                    <a:pt x="321" y="280"/>
                    <a:pt x="265" y="224"/>
                  </a:cubicBezTo>
                  <a:cubicBezTo>
                    <a:pt x="209" y="168"/>
                    <a:pt x="140" y="98"/>
                    <a:pt x="98" y="70"/>
                  </a:cubicBezTo>
                  <a:cubicBezTo>
                    <a:pt x="70" y="42"/>
                    <a:pt x="28" y="28"/>
                    <a:pt x="0"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1"/>
            <p:cNvSpPr/>
            <p:nvPr/>
          </p:nvSpPr>
          <p:spPr>
            <a:xfrm>
              <a:off x="7092587" y="1598354"/>
              <a:ext cx="155049" cy="337160"/>
            </a:xfrm>
            <a:custGeom>
              <a:avLst/>
              <a:gdLst/>
              <a:ahLst/>
              <a:cxnLst/>
              <a:rect l="l" t="t" r="r" b="b"/>
              <a:pathLst>
                <a:path w="796" h="1731" extrusionOk="0">
                  <a:moveTo>
                    <a:pt x="795" y="0"/>
                  </a:moveTo>
                  <a:lnTo>
                    <a:pt x="754" y="28"/>
                  </a:lnTo>
                  <a:cubicBezTo>
                    <a:pt x="740" y="56"/>
                    <a:pt x="698" y="70"/>
                    <a:pt x="656" y="112"/>
                  </a:cubicBezTo>
                  <a:cubicBezTo>
                    <a:pt x="586" y="168"/>
                    <a:pt x="475" y="251"/>
                    <a:pt x="377" y="335"/>
                  </a:cubicBezTo>
                  <a:cubicBezTo>
                    <a:pt x="279" y="433"/>
                    <a:pt x="182" y="516"/>
                    <a:pt x="112" y="586"/>
                  </a:cubicBezTo>
                  <a:lnTo>
                    <a:pt x="28" y="684"/>
                  </a:lnTo>
                  <a:lnTo>
                    <a:pt x="0" y="712"/>
                  </a:lnTo>
                  <a:lnTo>
                    <a:pt x="0" y="712"/>
                  </a:lnTo>
                  <a:lnTo>
                    <a:pt x="42" y="684"/>
                  </a:lnTo>
                  <a:lnTo>
                    <a:pt x="140" y="614"/>
                  </a:lnTo>
                  <a:cubicBezTo>
                    <a:pt x="224" y="558"/>
                    <a:pt x="321" y="475"/>
                    <a:pt x="419" y="377"/>
                  </a:cubicBezTo>
                  <a:cubicBezTo>
                    <a:pt x="516" y="293"/>
                    <a:pt x="614" y="210"/>
                    <a:pt x="684" y="126"/>
                  </a:cubicBezTo>
                  <a:cubicBezTo>
                    <a:pt x="726" y="98"/>
                    <a:pt x="740" y="56"/>
                    <a:pt x="767" y="42"/>
                  </a:cubicBezTo>
                  <a:lnTo>
                    <a:pt x="795" y="0"/>
                  </a:lnTo>
                  <a:close/>
                  <a:moveTo>
                    <a:pt x="0" y="768"/>
                  </a:moveTo>
                  <a:lnTo>
                    <a:pt x="0" y="879"/>
                  </a:lnTo>
                  <a:cubicBezTo>
                    <a:pt x="0" y="977"/>
                    <a:pt x="0" y="1116"/>
                    <a:pt x="0" y="1256"/>
                  </a:cubicBezTo>
                  <a:cubicBezTo>
                    <a:pt x="0" y="1381"/>
                    <a:pt x="14" y="1521"/>
                    <a:pt x="28" y="1618"/>
                  </a:cubicBezTo>
                  <a:cubicBezTo>
                    <a:pt x="28" y="1660"/>
                    <a:pt x="28" y="1702"/>
                    <a:pt x="42" y="1730"/>
                  </a:cubicBezTo>
                  <a:lnTo>
                    <a:pt x="42" y="1618"/>
                  </a:lnTo>
                  <a:lnTo>
                    <a:pt x="42" y="1242"/>
                  </a:lnTo>
                  <a:cubicBezTo>
                    <a:pt x="42" y="1116"/>
                    <a:pt x="28" y="977"/>
                    <a:pt x="14" y="879"/>
                  </a:cubicBezTo>
                  <a:cubicBezTo>
                    <a:pt x="14" y="837"/>
                    <a:pt x="0" y="795"/>
                    <a:pt x="0" y="768"/>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1"/>
            <p:cNvSpPr/>
            <p:nvPr/>
          </p:nvSpPr>
          <p:spPr>
            <a:xfrm>
              <a:off x="7165825" y="1318454"/>
              <a:ext cx="89991" cy="97973"/>
            </a:xfrm>
            <a:custGeom>
              <a:avLst/>
              <a:gdLst/>
              <a:ahLst/>
              <a:cxnLst/>
              <a:rect l="l" t="t" r="r" b="b"/>
              <a:pathLst>
                <a:path w="462" h="503" extrusionOk="0">
                  <a:moveTo>
                    <a:pt x="294" y="168"/>
                  </a:moveTo>
                  <a:cubicBezTo>
                    <a:pt x="308" y="168"/>
                    <a:pt x="322" y="182"/>
                    <a:pt x="336" y="210"/>
                  </a:cubicBezTo>
                  <a:cubicBezTo>
                    <a:pt x="322" y="252"/>
                    <a:pt x="308" y="294"/>
                    <a:pt x="280" y="322"/>
                  </a:cubicBezTo>
                  <a:cubicBezTo>
                    <a:pt x="252" y="349"/>
                    <a:pt x="224" y="363"/>
                    <a:pt x="196" y="363"/>
                  </a:cubicBezTo>
                  <a:cubicBezTo>
                    <a:pt x="154" y="363"/>
                    <a:pt x="140" y="349"/>
                    <a:pt x="140" y="322"/>
                  </a:cubicBezTo>
                  <a:cubicBezTo>
                    <a:pt x="140" y="294"/>
                    <a:pt x="154" y="266"/>
                    <a:pt x="168" y="252"/>
                  </a:cubicBezTo>
                  <a:cubicBezTo>
                    <a:pt x="196" y="210"/>
                    <a:pt x="238" y="168"/>
                    <a:pt x="294" y="168"/>
                  </a:cubicBezTo>
                  <a:close/>
                  <a:moveTo>
                    <a:pt x="322" y="1"/>
                  </a:moveTo>
                  <a:cubicBezTo>
                    <a:pt x="294" y="1"/>
                    <a:pt x="252" y="1"/>
                    <a:pt x="224" y="15"/>
                  </a:cubicBezTo>
                  <a:cubicBezTo>
                    <a:pt x="182" y="29"/>
                    <a:pt x="140" y="56"/>
                    <a:pt x="113" y="84"/>
                  </a:cubicBezTo>
                  <a:cubicBezTo>
                    <a:pt x="99" y="98"/>
                    <a:pt x="85" y="112"/>
                    <a:pt x="71" y="126"/>
                  </a:cubicBezTo>
                  <a:cubicBezTo>
                    <a:pt x="57" y="154"/>
                    <a:pt x="43" y="182"/>
                    <a:pt x="29" y="210"/>
                  </a:cubicBezTo>
                  <a:cubicBezTo>
                    <a:pt x="15" y="252"/>
                    <a:pt x="1" y="294"/>
                    <a:pt x="1" y="335"/>
                  </a:cubicBezTo>
                  <a:cubicBezTo>
                    <a:pt x="1" y="377"/>
                    <a:pt x="15" y="419"/>
                    <a:pt x="29" y="447"/>
                  </a:cubicBezTo>
                  <a:cubicBezTo>
                    <a:pt x="43" y="475"/>
                    <a:pt x="85" y="503"/>
                    <a:pt x="126" y="503"/>
                  </a:cubicBezTo>
                  <a:cubicBezTo>
                    <a:pt x="154" y="503"/>
                    <a:pt x="196" y="503"/>
                    <a:pt x="224" y="489"/>
                  </a:cubicBezTo>
                  <a:cubicBezTo>
                    <a:pt x="266" y="475"/>
                    <a:pt x="294" y="461"/>
                    <a:pt x="336" y="433"/>
                  </a:cubicBezTo>
                  <a:cubicBezTo>
                    <a:pt x="378" y="405"/>
                    <a:pt x="405" y="363"/>
                    <a:pt x="433" y="322"/>
                  </a:cubicBezTo>
                  <a:cubicBezTo>
                    <a:pt x="447" y="294"/>
                    <a:pt x="461" y="266"/>
                    <a:pt x="461" y="238"/>
                  </a:cubicBezTo>
                  <a:cubicBezTo>
                    <a:pt x="461" y="210"/>
                    <a:pt x="461" y="182"/>
                    <a:pt x="461" y="154"/>
                  </a:cubicBezTo>
                  <a:cubicBezTo>
                    <a:pt x="447" y="112"/>
                    <a:pt x="433" y="70"/>
                    <a:pt x="405" y="43"/>
                  </a:cubicBezTo>
                  <a:cubicBezTo>
                    <a:pt x="378" y="15"/>
                    <a:pt x="350" y="1"/>
                    <a:pt x="322"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1"/>
            <p:cNvSpPr/>
            <p:nvPr/>
          </p:nvSpPr>
          <p:spPr>
            <a:xfrm>
              <a:off x="7263800" y="1264110"/>
              <a:ext cx="95250" cy="179585"/>
            </a:xfrm>
            <a:custGeom>
              <a:avLst/>
              <a:gdLst/>
              <a:ahLst/>
              <a:cxnLst/>
              <a:rect l="l" t="t" r="r" b="b"/>
              <a:pathLst>
                <a:path w="489" h="922" extrusionOk="0">
                  <a:moveTo>
                    <a:pt x="251" y="1"/>
                  </a:moveTo>
                  <a:cubicBezTo>
                    <a:pt x="195" y="15"/>
                    <a:pt x="126" y="29"/>
                    <a:pt x="70" y="43"/>
                  </a:cubicBezTo>
                  <a:cubicBezTo>
                    <a:pt x="56" y="308"/>
                    <a:pt x="28" y="587"/>
                    <a:pt x="0" y="879"/>
                  </a:cubicBezTo>
                  <a:lnTo>
                    <a:pt x="70" y="852"/>
                  </a:lnTo>
                  <a:lnTo>
                    <a:pt x="167" y="810"/>
                  </a:lnTo>
                  <a:cubicBezTo>
                    <a:pt x="167" y="698"/>
                    <a:pt x="181" y="628"/>
                    <a:pt x="181" y="614"/>
                  </a:cubicBezTo>
                  <a:lnTo>
                    <a:pt x="265" y="573"/>
                  </a:lnTo>
                  <a:lnTo>
                    <a:pt x="265" y="573"/>
                  </a:lnTo>
                  <a:cubicBezTo>
                    <a:pt x="251" y="740"/>
                    <a:pt x="237" y="852"/>
                    <a:pt x="237" y="921"/>
                  </a:cubicBezTo>
                  <a:cubicBezTo>
                    <a:pt x="265" y="907"/>
                    <a:pt x="293" y="893"/>
                    <a:pt x="307" y="879"/>
                  </a:cubicBezTo>
                  <a:lnTo>
                    <a:pt x="377" y="838"/>
                  </a:lnTo>
                  <a:lnTo>
                    <a:pt x="391" y="838"/>
                  </a:lnTo>
                  <a:cubicBezTo>
                    <a:pt x="391" y="670"/>
                    <a:pt x="432" y="405"/>
                    <a:pt x="488" y="29"/>
                  </a:cubicBezTo>
                  <a:lnTo>
                    <a:pt x="488" y="29"/>
                  </a:lnTo>
                  <a:cubicBezTo>
                    <a:pt x="432" y="57"/>
                    <a:pt x="377" y="84"/>
                    <a:pt x="321" y="98"/>
                  </a:cubicBezTo>
                  <a:cubicBezTo>
                    <a:pt x="321" y="224"/>
                    <a:pt x="307" y="322"/>
                    <a:pt x="293" y="391"/>
                  </a:cubicBezTo>
                  <a:lnTo>
                    <a:pt x="251" y="419"/>
                  </a:lnTo>
                  <a:lnTo>
                    <a:pt x="209" y="433"/>
                  </a:lnTo>
                  <a:cubicBezTo>
                    <a:pt x="209" y="294"/>
                    <a:pt x="223" y="140"/>
                    <a:pt x="251"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1"/>
            <p:cNvSpPr/>
            <p:nvPr/>
          </p:nvSpPr>
          <p:spPr>
            <a:xfrm>
              <a:off x="7530066" y="1519468"/>
              <a:ext cx="122325" cy="117061"/>
            </a:xfrm>
            <a:custGeom>
              <a:avLst/>
              <a:gdLst/>
              <a:ahLst/>
              <a:cxnLst/>
              <a:rect l="l" t="t" r="r" b="b"/>
              <a:pathLst>
                <a:path w="628" h="601" extrusionOk="0">
                  <a:moveTo>
                    <a:pt x="279" y="1"/>
                  </a:moveTo>
                  <a:lnTo>
                    <a:pt x="112" y="29"/>
                  </a:lnTo>
                  <a:cubicBezTo>
                    <a:pt x="84" y="168"/>
                    <a:pt x="70" y="266"/>
                    <a:pt x="56" y="336"/>
                  </a:cubicBezTo>
                  <a:cubicBezTo>
                    <a:pt x="42" y="391"/>
                    <a:pt x="28" y="475"/>
                    <a:pt x="0" y="587"/>
                  </a:cubicBezTo>
                  <a:cubicBezTo>
                    <a:pt x="70" y="587"/>
                    <a:pt x="126" y="573"/>
                    <a:pt x="167" y="559"/>
                  </a:cubicBezTo>
                  <a:lnTo>
                    <a:pt x="195" y="433"/>
                  </a:lnTo>
                  <a:lnTo>
                    <a:pt x="209" y="322"/>
                  </a:lnTo>
                  <a:cubicBezTo>
                    <a:pt x="251" y="419"/>
                    <a:pt x="279" y="517"/>
                    <a:pt x="335" y="601"/>
                  </a:cubicBezTo>
                  <a:cubicBezTo>
                    <a:pt x="363" y="587"/>
                    <a:pt x="405" y="573"/>
                    <a:pt x="446" y="573"/>
                  </a:cubicBezTo>
                  <a:cubicBezTo>
                    <a:pt x="502" y="405"/>
                    <a:pt x="558" y="238"/>
                    <a:pt x="628" y="57"/>
                  </a:cubicBezTo>
                  <a:lnTo>
                    <a:pt x="628" y="57"/>
                  </a:lnTo>
                  <a:cubicBezTo>
                    <a:pt x="558" y="71"/>
                    <a:pt x="502" y="85"/>
                    <a:pt x="432" y="99"/>
                  </a:cubicBezTo>
                  <a:cubicBezTo>
                    <a:pt x="419" y="182"/>
                    <a:pt x="391" y="252"/>
                    <a:pt x="377" y="308"/>
                  </a:cubicBezTo>
                  <a:lnTo>
                    <a:pt x="349" y="238"/>
                  </a:lnTo>
                  <a:cubicBezTo>
                    <a:pt x="321" y="154"/>
                    <a:pt x="293" y="71"/>
                    <a:pt x="279"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1"/>
            <p:cNvSpPr/>
            <p:nvPr/>
          </p:nvSpPr>
          <p:spPr>
            <a:xfrm>
              <a:off x="7532599" y="1953635"/>
              <a:ext cx="87264" cy="136734"/>
            </a:xfrm>
            <a:custGeom>
              <a:avLst/>
              <a:gdLst/>
              <a:ahLst/>
              <a:cxnLst/>
              <a:rect l="l" t="t" r="r" b="b"/>
              <a:pathLst>
                <a:path w="448" h="702" extrusionOk="0">
                  <a:moveTo>
                    <a:pt x="355" y="0"/>
                  </a:moveTo>
                  <a:cubicBezTo>
                    <a:pt x="275" y="0"/>
                    <a:pt x="198" y="27"/>
                    <a:pt x="140" y="73"/>
                  </a:cubicBezTo>
                  <a:cubicBezTo>
                    <a:pt x="85" y="101"/>
                    <a:pt x="57" y="143"/>
                    <a:pt x="57" y="157"/>
                  </a:cubicBezTo>
                  <a:cubicBezTo>
                    <a:pt x="43" y="185"/>
                    <a:pt x="29" y="213"/>
                    <a:pt x="29" y="241"/>
                  </a:cubicBezTo>
                  <a:cubicBezTo>
                    <a:pt x="15" y="283"/>
                    <a:pt x="1" y="324"/>
                    <a:pt x="15" y="380"/>
                  </a:cubicBezTo>
                  <a:cubicBezTo>
                    <a:pt x="15" y="394"/>
                    <a:pt x="29" y="408"/>
                    <a:pt x="43" y="422"/>
                  </a:cubicBezTo>
                  <a:cubicBezTo>
                    <a:pt x="43" y="436"/>
                    <a:pt x="71" y="450"/>
                    <a:pt x="85" y="464"/>
                  </a:cubicBezTo>
                  <a:lnTo>
                    <a:pt x="182" y="464"/>
                  </a:lnTo>
                  <a:cubicBezTo>
                    <a:pt x="210" y="450"/>
                    <a:pt x="224" y="450"/>
                    <a:pt x="252" y="436"/>
                  </a:cubicBezTo>
                  <a:cubicBezTo>
                    <a:pt x="266" y="422"/>
                    <a:pt x="280" y="422"/>
                    <a:pt x="308" y="408"/>
                  </a:cubicBezTo>
                  <a:cubicBezTo>
                    <a:pt x="308" y="408"/>
                    <a:pt x="322" y="422"/>
                    <a:pt x="322" y="422"/>
                  </a:cubicBezTo>
                  <a:cubicBezTo>
                    <a:pt x="322" y="436"/>
                    <a:pt x="322" y="436"/>
                    <a:pt x="322" y="450"/>
                  </a:cubicBezTo>
                  <a:cubicBezTo>
                    <a:pt x="308" y="478"/>
                    <a:pt x="294" y="492"/>
                    <a:pt x="280" y="506"/>
                  </a:cubicBezTo>
                  <a:cubicBezTo>
                    <a:pt x="238" y="534"/>
                    <a:pt x="210" y="548"/>
                    <a:pt x="168" y="548"/>
                  </a:cubicBezTo>
                  <a:lnTo>
                    <a:pt x="71" y="548"/>
                  </a:lnTo>
                  <a:cubicBezTo>
                    <a:pt x="57" y="603"/>
                    <a:pt x="43" y="645"/>
                    <a:pt x="29" y="687"/>
                  </a:cubicBezTo>
                  <a:lnTo>
                    <a:pt x="99" y="701"/>
                  </a:lnTo>
                  <a:cubicBezTo>
                    <a:pt x="168" y="701"/>
                    <a:pt x="238" y="687"/>
                    <a:pt x="308" y="659"/>
                  </a:cubicBezTo>
                  <a:cubicBezTo>
                    <a:pt x="350" y="631"/>
                    <a:pt x="378" y="603"/>
                    <a:pt x="392" y="576"/>
                  </a:cubicBezTo>
                  <a:cubicBezTo>
                    <a:pt x="406" y="548"/>
                    <a:pt x="419" y="534"/>
                    <a:pt x="433" y="506"/>
                  </a:cubicBezTo>
                  <a:cubicBezTo>
                    <a:pt x="447" y="464"/>
                    <a:pt x="447" y="422"/>
                    <a:pt x="447" y="380"/>
                  </a:cubicBezTo>
                  <a:cubicBezTo>
                    <a:pt x="433" y="352"/>
                    <a:pt x="433" y="338"/>
                    <a:pt x="419" y="324"/>
                  </a:cubicBezTo>
                  <a:cubicBezTo>
                    <a:pt x="419" y="324"/>
                    <a:pt x="406" y="311"/>
                    <a:pt x="406" y="311"/>
                  </a:cubicBezTo>
                  <a:cubicBezTo>
                    <a:pt x="392" y="297"/>
                    <a:pt x="364" y="283"/>
                    <a:pt x="350" y="283"/>
                  </a:cubicBezTo>
                  <a:lnTo>
                    <a:pt x="294" y="283"/>
                  </a:lnTo>
                  <a:cubicBezTo>
                    <a:pt x="266" y="297"/>
                    <a:pt x="252" y="297"/>
                    <a:pt x="224" y="311"/>
                  </a:cubicBezTo>
                  <a:cubicBezTo>
                    <a:pt x="213" y="314"/>
                    <a:pt x="204" y="316"/>
                    <a:pt x="196" y="316"/>
                  </a:cubicBezTo>
                  <a:cubicBezTo>
                    <a:pt x="176" y="316"/>
                    <a:pt x="168" y="303"/>
                    <a:pt x="168" y="283"/>
                  </a:cubicBezTo>
                  <a:cubicBezTo>
                    <a:pt x="154" y="241"/>
                    <a:pt x="196" y="199"/>
                    <a:pt x="238" y="185"/>
                  </a:cubicBezTo>
                  <a:cubicBezTo>
                    <a:pt x="259" y="178"/>
                    <a:pt x="283" y="175"/>
                    <a:pt x="310" y="175"/>
                  </a:cubicBezTo>
                  <a:cubicBezTo>
                    <a:pt x="336" y="175"/>
                    <a:pt x="364" y="178"/>
                    <a:pt x="392" y="185"/>
                  </a:cubicBezTo>
                  <a:lnTo>
                    <a:pt x="406" y="4"/>
                  </a:lnTo>
                  <a:cubicBezTo>
                    <a:pt x="389" y="1"/>
                    <a:pt x="372" y="0"/>
                    <a:pt x="355"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2" name="Google Shape;1482;p21"/>
          <p:cNvGrpSpPr/>
          <p:nvPr/>
        </p:nvGrpSpPr>
        <p:grpSpPr>
          <a:xfrm>
            <a:off x="8101471" y="372085"/>
            <a:ext cx="654858" cy="953840"/>
            <a:chOff x="6997534" y="1264110"/>
            <a:chExt cx="654858" cy="953840"/>
          </a:xfrm>
        </p:grpSpPr>
        <p:sp>
          <p:nvSpPr>
            <p:cNvPr id="1483" name="Google Shape;1483;p21"/>
            <p:cNvSpPr/>
            <p:nvPr/>
          </p:nvSpPr>
          <p:spPr>
            <a:xfrm>
              <a:off x="7122389" y="1639064"/>
              <a:ext cx="117066" cy="103427"/>
            </a:xfrm>
            <a:custGeom>
              <a:avLst/>
              <a:gdLst/>
              <a:ahLst/>
              <a:cxnLst/>
              <a:rect l="l" t="t" r="r" b="b"/>
              <a:pathLst>
                <a:path w="601" h="531" extrusionOk="0">
                  <a:moveTo>
                    <a:pt x="601" y="1"/>
                  </a:moveTo>
                  <a:cubicBezTo>
                    <a:pt x="601" y="1"/>
                    <a:pt x="559" y="29"/>
                    <a:pt x="503" y="70"/>
                  </a:cubicBezTo>
                  <a:cubicBezTo>
                    <a:pt x="433" y="112"/>
                    <a:pt x="363" y="168"/>
                    <a:pt x="280" y="238"/>
                  </a:cubicBezTo>
                  <a:cubicBezTo>
                    <a:pt x="210" y="307"/>
                    <a:pt x="140" y="377"/>
                    <a:pt x="84" y="433"/>
                  </a:cubicBezTo>
                  <a:cubicBezTo>
                    <a:pt x="29" y="489"/>
                    <a:pt x="1" y="531"/>
                    <a:pt x="1" y="531"/>
                  </a:cubicBezTo>
                  <a:cubicBezTo>
                    <a:pt x="1" y="531"/>
                    <a:pt x="43" y="503"/>
                    <a:pt x="112" y="461"/>
                  </a:cubicBezTo>
                  <a:cubicBezTo>
                    <a:pt x="168" y="419"/>
                    <a:pt x="252" y="349"/>
                    <a:pt x="322" y="294"/>
                  </a:cubicBezTo>
                  <a:cubicBezTo>
                    <a:pt x="391" y="224"/>
                    <a:pt x="461" y="154"/>
                    <a:pt x="517" y="98"/>
                  </a:cubicBezTo>
                  <a:cubicBezTo>
                    <a:pt x="573" y="42"/>
                    <a:pt x="601" y="1"/>
                    <a:pt x="601"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1"/>
            <p:cNvSpPr/>
            <p:nvPr/>
          </p:nvSpPr>
          <p:spPr>
            <a:xfrm>
              <a:off x="7252892" y="1601081"/>
              <a:ext cx="152322" cy="135955"/>
            </a:xfrm>
            <a:custGeom>
              <a:avLst/>
              <a:gdLst/>
              <a:ahLst/>
              <a:cxnLst/>
              <a:rect l="l" t="t" r="r" b="b"/>
              <a:pathLst>
                <a:path w="782" h="698" extrusionOk="0">
                  <a:moveTo>
                    <a:pt x="0" y="0"/>
                  </a:moveTo>
                  <a:cubicBezTo>
                    <a:pt x="0" y="0"/>
                    <a:pt x="14" y="14"/>
                    <a:pt x="28" y="28"/>
                  </a:cubicBezTo>
                  <a:cubicBezTo>
                    <a:pt x="42" y="42"/>
                    <a:pt x="70" y="84"/>
                    <a:pt x="112" y="112"/>
                  </a:cubicBezTo>
                  <a:cubicBezTo>
                    <a:pt x="182" y="196"/>
                    <a:pt x="279" y="279"/>
                    <a:pt x="377" y="377"/>
                  </a:cubicBezTo>
                  <a:cubicBezTo>
                    <a:pt x="461" y="461"/>
                    <a:pt x="572" y="544"/>
                    <a:pt x="656" y="600"/>
                  </a:cubicBezTo>
                  <a:lnTo>
                    <a:pt x="754" y="684"/>
                  </a:lnTo>
                  <a:lnTo>
                    <a:pt x="781" y="698"/>
                  </a:lnTo>
                  <a:lnTo>
                    <a:pt x="754" y="670"/>
                  </a:lnTo>
                  <a:lnTo>
                    <a:pt x="670" y="586"/>
                  </a:lnTo>
                  <a:cubicBezTo>
                    <a:pt x="600" y="502"/>
                    <a:pt x="502" y="419"/>
                    <a:pt x="405" y="321"/>
                  </a:cubicBezTo>
                  <a:cubicBezTo>
                    <a:pt x="321" y="237"/>
                    <a:pt x="210" y="154"/>
                    <a:pt x="126" y="98"/>
                  </a:cubicBezTo>
                  <a:lnTo>
                    <a:pt x="28" y="14"/>
                  </a:lnTo>
                  <a:lnTo>
                    <a:pt x="0"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1"/>
            <p:cNvSpPr/>
            <p:nvPr/>
          </p:nvSpPr>
          <p:spPr>
            <a:xfrm>
              <a:off x="7252892" y="1951492"/>
              <a:ext cx="146868" cy="133423"/>
            </a:xfrm>
            <a:custGeom>
              <a:avLst/>
              <a:gdLst/>
              <a:ahLst/>
              <a:cxnLst/>
              <a:rect l="l" t="t" r="r" b="b"/>
              <a:pathLst>
                <a:path w="754" h="685" extrusionOk="0">
                  <a:moveTo>
                    <a:pt x="754" y="1"/>
                  </a:moveTo>
                  <a:lnTo>
                    <a:pt x="754" y="1"/>
                  </a:lnTo>
                  <a:cubicBezTo>
                    <a:pt x="726" y="15"/>
                    <a:pt x="698" y="29"/>
                    <a:pt x="656" y="70"/>
                  </a:cubicBezTo>
                  <a:cubicBezTo>
                    <a:pt x="572" y="126"/>
                    <a:pt x="475" y="210"/>
                    <a:pt x="377" y="308"/>
                  </a:cubicBezTo>
                  <a:cubicBezTo>
                    <a:pt x="265" y="391"/>
                    <a:pt x="182" y="475"/>
                    <a:pt x="112" y="559"/>
                  </a:cubicBezTo>
                  <a:cubicBezTo>
                    <a:pt x="70" y="587"/>
                    <a:pt x="42" y="628"/>
                    <a:pt x="28" y="642"/>
                  </a:cubicBezTo>
                  <a:cubicBezTo>
                    <a:pt x="14" y="656"/>
                    <a:pt x="0" y="670"/>
                    <a:pt x="0" y="684"/>
                  </a:cubicBezTo>
                  <a:lnTo>
                    <a:pt x="28" y="656"/>
                  </a:lnTo>
                  <a:lnTo>
                    <a:pt x="126" y="573"/>
                  </a:lnTo>
                  <a:cubicBezTo>
                    <a:pt x="210" y="517"/>
                    <a:pt x="307" y="433"/>
                    <a:pt x="405" y="349"/>
                  </a:cubicBezTo>
                  <a:cubicBezTo>
                    <a:pt x="516" y="252"/>
                    <a:pt x="600" y="168"/>
                    <a:pt x="670" y="98"/>
                  </a:cubicBezTo>
                  <a:lnTo>
                    <a:pt x="754" y="1"/>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1"/>
            <p:cNvSpPr/>
            <p:nvPr/>
          </p:nvSpPr>
          <p:spPr>
            <a:xfrm>
              <a:off x="7103495" y="1951492"/>
              <a:ext cx="149595" cy="133423"/>
            </a:xfrm>
            <a:custGeom>
              <a:avLst/>
              <a:gdLst/>
              <a:ahLst/>
              <a:cxnLst/>
              <a:rect l="l" t="t" r="r" b="b"/>
              <a:pathLst>
                <a:path w="768" h="685" extrusionOk="0">
                  <a:moveTo>
                    <a:pt x="0" y="1"/>
                  </a:moveTo>
                  <a:lnTo>
                    <a:pt x="84" y="98"/>
                  </a:lnTo>
                  <a:cubicBezTo>
                    <a:pt x="154" y="168"/>
                    <a:pt x="251" y="252"/>
                    <a:pt x="349" y="349"/>
                  </a:cubicBezTo>
                  <a:cubicBezTo>
                    <a:pt x="433" y="433"/>
                    <a:pt x="544" y="517"/>
                    <a:pt x="628" y="587"/>
                  </a:cubicBezTo>
                  <a:cubicBezTo>
                    <a:pt x="670" y="614"/>
                    <a:pt x="698" y="642"/>
                    <a:pt x="725" y="656"/>
                  </a:cubicBezTo>
                  <a:lnTo>
                    <a:pt x="767" y="684"/>
                  </a:lnTo>
                  <a:lnTo>
                    <a:pt x="725" y="642"/>
                  </a:lnTo>
                  <a:cubicBezTo>
                    <a:pt x="711" y="614"/>
                    <a:pt x="684" y="587"/>
                    <a:pt x="656" y="559"/>
                  </a:cubicBezTo>
                  <a:cubicBezTo>
                    <a:pt x="586" y="489"/>
                    <a:pt x="474" y="377"/>
                    <a:pt x="391" y="308"/>
                  </a:cubicBezTo>
                  <a:cubicBezTo>
                    <a:pt x="293" y="224"/>
                    <a:pt x="181" y="126"/>
                    <a:pt x="98" y="70"/>
                  </a:cubicBezTo>
                  <a:cubicBezTo>
                    <a:pt x="70" y="43"/>
                    <a:pt x="28" y="15"/>
                    <a:pt x="0"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1"/>
            <p:cNvSpPr/>
            <p:nvPr/>
          </p:nvSpPr>
          <p:spPr>
            <a:xfrm>
              <a:off x="7130570" y="1946038"/>
              <a:ext cx="108885" cy="97973"/>
            </a:xfrm>
            <a:custGeom>
              <a:avLst/>
              <a:gdLst/>
              <a:ahLst/>
              <a:cxnLst/>
              <a:rect l="l" t="t" r="r" b="b"/>
              <a:pathLst>
                <a:path w="559" h="503" extrusionOk="0">
                  <a:moveTo>
                    <a:pt x="1" y="1"/>
                  </a:moveTo>
                  <a:cubicBezTo>
                    <a:pt x="15" y="43"/>
                    <a:pt x="42" y="71"/>
                    <a:pt x="70" y="98"/>
                  </a:cubicBezTo>
                  <a:cubicBezTo>
                    <a:pt x="126" y="154"/>
                    <a:pt x="196" y="210"/>
                    <a:pt x="252" y="266"/>
                  </a:cubicBezTo>
                  <a:cubicBezTo>
                    <a:pt x="321" y="336"/>
                    <a:pt x="405" y="391"/>
                    <a:pt x="461" y="433"/>
                  </a:cubicBezTo>
                  <a:cubicBezTo>
                    <a:pt x="517" y="475"/>
                    <a:pt x="559" y="503"/>
                    <a:pt x="559" y="503"/>
                  </a:cubicBezTo>
                  <a:cubicBezTo>
                    <a:pt x="531" y="475"/>
                    <a:pt x="503" y="433"/>
                    <a:pt x="489" y="405"/>
                  </a:cubicBezTo>
                  <a:cubicBezTo>
                    <a:pt x="419" y="350"/>
                    <a:pt x="363" y="294"/>
                    <a:pt x="294" y="238"/>
                  </a:cubicBezTo>
                  <a:cubicBezTo>
                    <a:pt x="224" y="168"/>
                    <a:pt x="154" y="112"/>
                    <a:pt x="98" y="71"/>
                  </a:cubicBezTo>
                  <a:cubicBezTo>
                    <a:pt x="29" y="29"/>
                    <a:pt x="1" y="1"/>
                    <a:pt x="1"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1"/>
            <p:cNvSpPr/>
            <p:nvPr/>
          </p:nvSpPr>
          <p:spPr>
            <a:xfrm>
              <a:off x="7383201" y="1775021"/>
              <a:ext cx="13830" cy="133228"/>
            </a:xfrm>
            <a:custGeom>
              <a:avLst/>
              <a:gdLst/>
              <a:ahLst/>
              <a:cxnLst/>
              <a:rect l="l" t="t" r="r" b="b"/>
              <a:pathLst>
                <a:path w="71" h="684" extrusionOk="0">
                  <a:moveTo>
                    <a:pt x="29" y="0"/>
                  </a:moveTo>
                  <a:cubicBezTo>
                    <a:pt x="15" y="28"/>
                    <a:pt x="15" y="70"/>
                    <a:pt x="15" y="112"/>
                  </a:cubicBezTo>
                  <a:cubicBezTo>
                    <a:pt x="1" y="181"/>
                    <a:pt x="1" y="265"/>
                    <a:pt x="15" y="349"/>
                  </a:cubicBezTo>
                  <a:cubicBezTo>
                    <a:pt x="15" y="419"/>
                    <a:pt x="15" y="502"/>
                    <a:pt x="29" y="586"/>
                  </a:cubicBezTo>
                  <a:cubicBezTo>
                    <a:pt x="29" y="642"/>
                    <a:pt x="43" y="684"/>
                    <a:pt x="43" y="684"/>
                  </a:cubicBezTo>
                  <a:cubicBezTo>
                    <a:pt x="57" y="656"/>
                    <a:pt x="57" y="614"/>
                    <a:pt x="57" y="586"/>
                  </a:cubicBezTo>
                  <a:cubicBezTo>
                    <a:pt x="57" y="516"/>
                    <a:pt x="71" y="432"/>
                    <a:pt x="57" y="335"/>
                  </a:cubicBezTo>
                  <a:cubicBezTo>
                    <a:pt x="57" y="265"/>
                    <a:pt x="57" y="181"/>
                    <a:pt x="43" y="98"/>
                  </a:cubicBezTo>
                  <a:cubicBezTo>
                    <a:pt x="43" y="70"/>
                    <a:pt x="29" y="28"/>
                    <a:pt x="29"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1"/>
            <p:cNvSpPr/>
            <p:nvPr/>
          </p:nvSpPr>
          <p:spPr>
            <a:xfrm>
              <a:off x="7247439" y="1454411"/>
              <a:ext cx="13830" cy="133228"/>
            </a:xfrm>
            <a:custGeom>
              <a:avLst/>
              <a:gdLst/>
              <a:ahLst/>
              <a:cxnLst/>
              <a:rect l="l" t="t" r="r" b="b"/>
              <a:pathLst>
                <a:path w="71" h="684" extrusionOk="0">
                  <a:moveTo>
                    <a:pt x="14" y="0"/>
                  </a:moveTo>
                  <a:cubicBezTo>
                    <a:pt x="14" y="28"/>
                    <a:pt x="0" y="70"/>
                    <a:pt x="0" y="98"/>
                  </a:cubicBezTo>
                  <a:lnTo>
                    <a:pt x="0" y="335"/>
                  </a:lnTo>
                  <a:cubicBezTo>
                    <a:pt x="0" y="419"/>
                    <a:pt x="14" y="502"/>
                    <a:pt x="14" y="586"/>
                  </a:cubicBezTo>
                  <a:cubicBezTo>
                    <a:pt x="28" y="642"/>
                    <a:pt x="42" y="684"/>
                    <a:pt x="42" y="684"/>
                  </a:cubicBezTo>
                  <a:cubicBezTo>
                    <a:pt x="42" y="684"/>
                    <a:pt x="42" y="642"/>
                    <a:pt x="56" y="586"/>
                  </a:cubicBezTo>
                  <a:cubicBezTo>
                    <a:pt x="70" y="516"/>
                    <a:pt x="56" y="419"/>
                    <a:pt x="56" y="335"/>
                  </a:cubicBezTo>
                  <a:cubicBezTo>
                    <a:pt x="56" y="265"/>
                    <a:pt x="42" y="181"/>
                    <a:pt x="28" y="98"/>
                  </a:cubicBezTo>
                  <a:cubicBezTo>
                    <a:pt x="28" y="70"/>
                    <a:pt x="28" y="28"/>
                    <a:pt x="14"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1"/>
            <p:cNvSpPr/>
            <p:nvPr/>
          </p:nvSpPr>
          <p:spPr>
            <a:xfrm>
              <a:off x="7244712" y="2084723"/>
              <a:ext cx="8376" cy="133228"/>
            </a:xfrm>
            <a:custGeom>
              <a:avLst/>
              <a:gdLst/>
              <a:ahLst/>
              <a:cxnLst/>
              <a:rect l="l" t="t" r="r" b="b"/>
              <a:pathLst>
                <a:path w="43" h="684" extrusionOk="0">
                  <a:moveTo>
                    <a:pt x="14" y="0"/>
                  </a:moveTo>
                  <a:cubicBezTo>
                    <a:pt x="0" y="28"/>
                    <a:pt x="0" y="70"/>
                    <a:pt x="0" y="98"/>
                  </a:cubicBezTo>
                  <a:lnTo>
                    <a:pt x="0" y="335"/>
                  </a:lnTo>
                  <a:cubicBezTo>
                    <a:pt x="0" y="433"/>
                    <a:pt x="0" y="516"/>
                    <a:pt x="14" y="572"/>
                  </a:cubicBezTo>
                  <a:cubicBezTo>
                    <a:pt x="28" y="642"/>
                    <a:pt x="28" y="684"/>
                    <a:pt x="28" y="684"/>
                  </a:cubicBezTo>
                  <a:cubicBezTo>
                    <a:pt x="42" y="656"/>
                    <a:pt x="42" y="614"/>
                    <a:pt x="42" y="572"/>
                  </a:cubicBezTo>
                  <a:lnTo>
                    <a:pt x="42" y="335"/>
                  </a:lnTo>
                  <a:cubicBezTo>
                    <a:pt x="42" y="265"/>
                    <a:pt x="42" y="182"/>
                    <a:pt x="28" y="98"/>
                  </a:cubicBezTo>
                  <a:cubicBezTo>
                    <a:pt x="28" y="70"/>
                    <a:pt x="14" y="28"/>
                    <a:pt x="14"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1"/>
            <p:cNvSpPr/>
            <p:nvPr/>
          </p:nvSpPr>
          <p:spPr>
            <a:xfrm>
              <a:off x="7410471" y="1639064"/>
              <a:ext cx="92523" cy="97973"/>
            </a:xfrm>
            <a:custGeom>
              <a:avLst/>
              <a:gdLst/>
              <a:ahLst/>
              <a:cxnLst/>
              <a:rect l="l" t="t" r="r" b="b"/>
              <a:pathLst>
                <a:path w="475" h="503" extrusionOk="0">
                  <a:moveTo>
                    <a:pt x="475" y="1"/>
                  </a:moveTo>
                  <a:cubicBezTo>
                    <a:pt x="475" y="1"/>
                    <a:pt x="447" y="29"/>
                    <a:pt x="391" y="70"/>
                  </a:cubicBezTo>
                  <a:cubicBezTo>
                    <a:pt x="321" y="126"/>
                    <a:pt x="265" y="182"/>
                    <a:pt x="210" y="238"/>
                  </a:cubicBezTo>
                  <a:cubicBezTo>
                    <a:pt x="154" y="294"/>
                    <a:pt x="112" y="349"/>
                    <a:pt x="56" y="405"/>
                  </a:cubicBezTo>
                  <a:cubicBezTo>
                    <a:pt x="42" y="433"/>
                    <a:pt x="14" y="475"/>
                    <a:pt x="0" y="503"/>
                  </a:cubicBezTo>
                  <a:cubicBezTo>
                    <a:pt x="0" y="503"/>
                    <a:pt x="28" y="475"/>
                    <a:pt x="84" y="433"/>
                  </a:cubicBezTo>
                  <a:cubicBezTo>
                    <a:pt x="140" y="377"/>
                    <a:pt x="196" y="321"/>
                    <a:pt x="265" y="266"/>
                  </a:cubicBezTo>
                  <a:cubicBezTo>
                    <a:pt x="307" y="210"/>
                    <a:pt x="363" y="154"/>
                    <a:pt x="419" y="98"/>
                  </a:cubicBezTo>
                  <a:cubicBezTo>
                    <a:pt x="433" y="70"/>
                    <a:pt x="461" y="42"/>
                    <a:pt x="475"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1"/>
            <p:cNvSpPr/>
            <p:nvPr/>
          </p:nvSpPr>
          <p:spPr>
            <a:xfrm>
              <a:off x="7402290" y="1747751"/>
              <a:ext cx="103431" cy="290998"/>
            </a:xfrm>
            <a:custGeom>
              <a:avLst/>
              <a:gdLst/>
              <a:ahLst/>
              <a:cxnLst/>
              <a:rect l="l" t="t" r="r" b="b"/>
              <a:pathLst>
                <a:path w="531" h="1494" extrusionOk="0">
                  <a:moveTo>
                    <a:pt x="0" y="1"/>
                  </a:moveTo>
                  <a:lnTo>
                    <a:pt x="0" y="112"/>
                  </a:lnTo>
                  <a:lnTo>
                    <a:pt x="0" y="489"/>
                  </a:lnTo>
                  <a:cubicBezTo>
                    <a:pt x="0" y="614"/>
                    <a:pt x="14" y="754"/>
                    <a:pt x="28" y="851"/>
                  </a:cubicBezTo>
                  <a:cubicBezTo>
                    <a:pt x="28" y="893"/>
                    <a:pt x="28" y="935"/>
                    <a:pt x="42" y="963"/>
                  </a:cubicBezTo>
                  <a:lnTo>
                    <a:pt x="42" y="851"/>
                  </a:lnTo>
                  <a:lnTo>
                    <a:pt x="42" y="475"/>
                  </a:lnTo>
                  <a:cubicBezTo>
                    <a:pt x="42" y="349"/>
                    <a:pt x="28" y="210"/>
                    <a:pt x="14" y="112"/>
                  </a:cubicBezTo>
                  <a:cubicBezTo>
                    <a:pt x="14" y="70"/>
                    <a:pt x="14" y="28"/>
                    <a:pt x="0" y="1"/>
                  </a:cubicBezTo>
                  <a:close/>
                  <a:moveTo>
                    <a:pt x="42" y="1005"/>
                  </a:moveTo>
                  <a:cubicBezTo>
                    <a:pt x="56" y="1033"/>
                    <a:pt x="84" y="1061"/>
                    <a:pt x="98" y="1089"/>
                  </a:cubicBezTo>
                  <a:cubicBezTo>
                    <a:pt x="154" y="1158"/>
                    <a:pt x="210" y="1214"/>
                    <a:pt x="265" y="1270"/>
                  </a:cubicBezTo>
                  <a:cubicBezTo>
                    <a:pt x="321" y="1326"/>
                    <a:pt x="391" y="1381"/>
                    <a:pt x="433" y="1423"/>
                  </a:cubicBezTo>
                  <a:cubicBezTo>
                    <a:pt x="461" y="1451"/>
                    <a:pt x="503" y="1465"/>
                    <a:pt x="531" y="1493"/>
                  </a:cubicBezTo>
                  <a:cubicBezTo>
                    <a:pt x="531" y="1493"/>
                    <a:pt x="503" y="1451"/>
                    <a:pt x="461" y="1395"/>
                  </a:cubicBezTo>
                  <a:cubicBezTo>
                    <a:pt x="405" y="1340"/>
                    <a:pt x="363" y="1284"/>
                    <a:pt x="293" y="1228"/>
                  </a:cubicBezTo>
                  <a:cubicBezTo>
                    <a:pt x="238" y="1172"/>
                    <a:pt x="182" y="1116"/>
                    <a:pt x="126" y="1075"/>
                  </a:cubicBezTo>
                  <a:cubicBezTo>
                    <a:pt x="98" y="1047"/>
                    <a:pt x="70" y="1033"/>
                    <a:pt x="42" y="1005"/>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1"/>
            <p:cNvSpPr/>
            <p:nvPr/>
          </p:nvSpPr>
          <p:spPr>
            <a:xfrm>
              <a:off x="7000261" y="1943312"/>
              <a:ext cx="92523" cy="98168"/>
            </a:xfrm>
            <a:custGeom>
              <a:avLst/>
              <a:gdLst/>
              <a:ahLst/>
              <a:cxnLst/>
              <a:rect l="l" t="t" r="r" b="b"/>
              <a:pathLst>
                <a:path w="475" h="504" extrusionOk="0">
                  <a:moveTo>
                    <a:pt x="474" y="1"/>
                  </a:moveTo>
                  <a:lnTo>
                    <a:pt x="474" y="1"/>
                  </a:lnTo>
                  <a:cubicBezTo>
                    <a:pt x="474" y="1"/>
                    <a:pt x="446" y="29"/>
                    <a:pt x="391" y="71"/>
                  </a:cubicBezTo>
                  <a:cubicBezTo>
                    <a:pt x="335" y="126"/>
                    <a:pt x="279" y="182"/>
                    <a:pt x="223" y="238"/>
                  </a:cubicBezTo>
                  <a:cubicBezTo>
                    <a:pt x="154" y="294"/>
                    <a:pt x="98" y="364"/>
                    <a:pt x="70" y="405"/>
                  </a:cubicBezTo>
                  <a:cubicBezTo>
                    <a:pt x="42" y="433"/>
                    <a:pt x="14" y="461"/>
                    <a:pt x="0" y="503"/>
                  </a:cubicBezTo>
                  <a:cubicBezTo>
                    <a:pt x="0" y="503"/>
                    <a:pt x="42" y="475"/>
                    <a:pt x="84" y="433"/>
                  </a:cubicBezTo>
                  <a:cubicBezTo>
                    <a:pt x="154" y="377"/>
                    <a:pt x="209" y="322"/>
                    <a:pt x="265" y="266"/>
                  </a:cubicBezTo>
                  <a:cubicBezTo>
                    <a:pt x="321" y="210"/>
                    <a:pt x="377" y="140"/>
                    <a:pt x="419" y="99"/>
                  </a:cubicBezTo>
                  <a:cubicBezTo>
                    <a:pt x="446" y="71"/>
                    <a:pt x="460" y="29"/>
                    <a:pt x="474"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1"/>
            <p:cNvSpPr/>
            <p:nvPr/>
          </p:nvSpPr>
          <p:spPr>
            <a:xfrm>
              <a:off x="6997534" y="1641791"/>
              <a:ext cx="97977" cy="95246"/>
            </a:xfrm>
            <a:custGeom>
              <a:avLst/>
              <a:gdLst/>
              <a:ahLst/>
              <a:cxnLst/>
              <a:rect l="l" t="t" r="r" b="b"/>
              <a:pathLst>
                <a:path w="503" h="489" extrusionOk="0">
                  <a:moveTo>
                    <a:pt x="0" y="1"/>
                  </a:moveTo>
                  <a:cubicBezTo>
                    <a:pt x="0" y="1"/>
                    <a:pt x="28" y="42"/>
                    <a:pt x="70" y="84"/>
                  </a:cubicBezTo>
                  <a:cubicBezTo>
                    <a:pt x="126" y="154"/>
                    <a:pt x="168" y="210"/>
                    <a:pt x="237" y="266"/>
                  </a:cubicBezTo>
                  <a:cubicBezTo>
                    <a:pt x="293" y="321"/>
                    <a:pt x="363" y="377"/>
                    <a:pt x="405" y="419"/>
                  </a:cubicBezTo>
                  <a:cubicBezTo>
                    <a:pt x="433" y="447"/>
                    <a:pt x="460" y="461"/>
                    <a:pt x="502" y="489"/>
                  </a:cubicBezTo>
                  <a:cubicBezTo>
                    <a:pt x="502" y="489"/>
                    <a:pt x="474" y="447"/>
                    <a:pt x="433" y="391"/>
                  </a:cubicBezTo>
                  <a:cubicBezTo>
                    <a:pt x="377" y="335"/>
                    <a:pt x="321" y="280"/>
                    <a:pt x="265" y="224"/>
                  </a:cubicBezTo>
                  <a:cubicBezTo>
                    <a:pt x="209" y="168"/>
                    <a:pt x="140" y="98"/>
                    <a:pt x="98" y="70"/>
                  </a:cubicBezTo>
                  <a:cubicBezTo>
                    <a:pt x="70" y="42"/>
                    <a:pt x="28" y="28"/>
                    <a:pt x="0"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1"/>
            <p:cNvSpPr/>
            <p:nvPr/>
          </p:nvSpPr>
          <p:spPr>
            <a:xfrm>
              <a:off x="7092587" y="1598354"/>
              <a:ext cx="155049" cy="337160"/>
            </a:xfrm>
            <a:custGeom>
              <a:avLst/>
              <a:gdLst/>
              <a:ahLst/>
              <a:cxnLst/>
              <a:rect l="l" t="t" r="r" b="b"/>
              <a:pathLst>
                <a:path w="796" h="1731" extrusionOk="0">
                  <a:moveTo>
                    <a:pt x="795" y="0"/>
                  </a:moveTo>
                  <a:lnTo>
                    <a:pt x="754" y="28"/>
                  </a:lnTo>
                  <a:cubicBezTo>
                    <a:pt x="740" y="56"/>
                    <a:pt x="698" y="70"/>
                    <a:pt x="656" y="112"/>
                  </a:cubicBezTo>
                  <a:cubicBezTo>
                    <a:pt x="586" y="168"/>
                    <a:pt x="475" y="251"/>
                    <a:pt x="377" y="335"/>
                  </a:cubicBezTo>
                  <a:cubicBezTo>
                    <a:pt x="279" y="433"/>
                    <a:pt x="182" y="516"/>
                    <a:pt x="112" y="586"/>
                  </a:cubicBezTo>
                  <a:lnTo>
                    <a:pt x="28" y="684"/>
                  </a:lnTo>
                  <a:lnTo>
                    <a:pt x="0" y="712"/>
                  </a:lnTo>
                  <a:lnTo>
                    <a:pt x="0" y="712"/>
                  </a:lnTo>
                  <a:lnTo>
                    <a:pt x="42" y="684"/>
                  </a:lnTo>
                  <a:lnTo>
                    <a:pt x="140" y="614"/>
                  </a:lnTo>
                  <a:cubicBezTo>
                    <a:pt x="224" y="558"/>
                    <a:pt x="321" y="475"/>
                    <a:pt x="419" y="377"/>
                  </a:cubicBezTo>
                  <a:cubicBezTo>
                    <a:pt x="516" y="293"/>
                    <a:pt x="614" y="210"/>
                    <a:pt x="684" y="126"/>
                  </a:cubicBezTo>
                  <a:cubicBezTo>
                    <a:pt x="726" y="98"/>
                    <a:pt x="740" y="56"/>
                    <a:pt x="767" y="42"/>
                  </a:cubicBezTo>
                  <a:lnTo>
                    <a:pt x="795" y="0"/>
                  </a:lnTo>
                  <a:close/>
                  <a:moveTo>
                    <a:pt x="0" y="768"/>
                  </a:moveTo>
                  <a:lnTo>
                    <a:pt x="0" y="879"/>
                  </a:lnTo>
                  <a:cubicBezTo>
                    <a:pt x="0" y="977"/>
                    <a:pt x="0" y="1116"/>
                    <a:pt x="0" y="1256"/>
                  </a:cubicBezTo>
                  <a:cubicBezTo>
                    <a:pt x="0" y="1381"/>
                    <a:pt x="14" y="1521"/>
                    <a:pt x="28" y="1618"/>
                  </a:cubicBezTo>
                  <a:cubicBezTo>
                    <a:pt x="28" y="1660"/>
                    <a:pt x="28" y="1702"/>
                    <a:pt x="42" y="1730"/>
                  </a:cubicBezTo>
                  <a:lnTo>
                    <a:pt x="42" y="1618"/>
                  </a:lnTo>
                  <a:lnTo>
                    <a:pt x="42" y="1242"/>
                  </a:lnTo>
                  <a:cubicBezTo>
                    <a:pt x="42" y="1116"/>
                    <a:pt x="28" y="977"/>
                    <a:pt x="14" y="879"/>
                  </a:cubicBezTo>
                  <a:cubicBezTo>
                    <a:pt x="14" y="837"/>
                    <a:pt x="0" y="795"/>
                    <a:pt x="0" y="768"/>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1"/>
            <p:cNvSpPr/>
            <p:nvPr/>
          </p:nvSpPr>
          <p:spPr>
            <a:xfrm>
              <a:off x="7165825" y="1318454"/>
              <a:ext cx="89991" cy="97973"/>
            </a:xfrm>
            <a:custGeom>
              <a:avLst/>
              <a:gdLst/>
              <a:ahLst/>
              <a:cxnLst/>
              <a:rect l="l" t="t" r="r" b="b"/>
              <a:pathLst>
                <a:path w="462" h="503" extrusionOk="0">
                  <a:moveTo>
                    <a:pt x="294" y="168"/>
                  </a:moveTo>
                  <a:cubicBezTo>
                    <a:pt x="308" y="168"/>
                    <a:pt x="322" y="182"/>
                    <a:pt x="336" y="210"/>
                  </a:cubicBezTo>
                  <a:cubicBezTo>
                    <a:pt x="322" y="252"/>
                    <a:pt x="308" y="294"/>
                    <a:pt x="280" y="322"/>
                  </a:cubicBezTo>
                  <a:cubicBezTo>
                    <a:pt x="252" y="349"/>
                    <a:pt x="224" y="363"/>
                    <a:pt x="196" y="363"/>
                  </a:cubicBezTo>
                  <a:cubicBezTo>
                    <a:pt x="154" y="363"/>
                    <a:pt x="140" y="349"/>
                    <a:pt x="140" y="322"/>
                  </a:cubicBezTo>
                  <a:cubicBezTo>
                    <a:pt x="140" y="294"/>
                    <a:pt x="154" y="266"/>
                    <a:pt x="168" y="252"/>
                  </a:cubicBezTo>
                  <a:cubicBezTo>
                    <a:pt x="196" y="210"/>
                    <a:pt x="238" y="168"/>
                    <a:pt x="294" y="168"/>
                  </a:cubicBezTo>
                  <a:close/>
                  <a:moveTo>
                    <a:pt x="322" y="1"/>
                  </a:moveTo>
                  <a:cubicBezTo>
                    <a:pt x="294" y="1"/>
                    <a:pt x="252" y="1"/>
                    <a:pt x="224" y="15"/>
                  </a:cubicBezTo>
                  <a:cubicBezTo>
                    <a:pt x="182" y="29"/>
                    <a:pt x="140" y="56"/>
                    <a:pt x="113" y="84"/>
                  </a:cubicBezTo>
                  <a:cubicBezTo>
                    <a:pt x="99" y="98"/>
                    <a:pt x="85" y="112"/>
                    <a:pt x="71" y="126"/>
                  </a:cubicBezTo>
                  <a:cubicBezTo>
                    <a:pt x="57" y="154"/>
                    <a:pt x="43" y="182"/>
                    <a:pt x="29" y="210"/>
                  </a:cubicBezTo>
                  <a:cubicBezTo>
                    <a:pt x="15" y="252"/>
                    <a:pt x="1" y="294"/>
                    <a:pt x="1" y="335"/>
                  </a:cubicBezTo>
                  <a:cubicBezTo>
                    <a:pt x="1" y="377"/>
                    <a:pt x="15" y="419"/>
                    <a:pt x="29" y="447"/>
                  </a:cubicBezTo>
                  <a:cubicBezTo>
                    <a:pt x="43" y="475"/>
                    <a:pt x="85" y="503"/>
                    <a:pt x="126" y="503"/>
                  </a:cubicBezTo>
                  <a:cubicBezTo>
                    <a:pt x="154" y="503"/>
                    <a:pt x="196" y="503"/>
                    <a:pt x="224" y="489"/>
                  </a:cubicBezTo>
                  <a:cubicBezTo>
                    <a:pt x="266" y="475"/>
                    <a:pt x="294" y="461"/>
                    <a:pt x="336" y="433"/>
                  </a:cubicBezTo>
                  <a:cubicBezTo>
                    <a:pt x="378" y="405"/>
                    <a:pt x="405" y="363"/>
                    <a:pt x="433" y="322"/>
                  </a:cubicBezTo>
                  <a:cubicBezTo>
                    <a:pt x="447" y="294"/>
                    <a:pt x="461" y="266"/>
                    <a:pt x="461" y="238"/>
                  </a:cubicBezTo>
                  <a:cubicBezTo>
                    <a:pt x="461" y="210"/>
                    <a:pt x="461" y="182"/>
                    <a:pt x="461" y="154"/>
                  </a:cubicBezTo>
                  <a:cubicBezTo>
                    <a:pt x="447" y="112"/>
                    <a:pt x="433" y="70"/>
                    <a:pt x="405" y="43"/>
                  </a:cubicBezTo>
                  <a:cubicBezTo>
                    <a:pt x="378" y="15"/>
                    <a:pt x="350" y="1"/>
                    <a:pt x="322"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1"/>
            <p:cNvSpPr/>
            <p:nvPr/>
          </p:nvSpPr>
          <p:spPr>
            <a:xfrm>
              <a:off x="7263800" y="1264110"/>
              <a:ext cx="95250" cy="179585"/>
            </a:xfrm>
            <a:custGeom>
              <a:avLst/>
              <a:gdLst/>
              <a:ahLst/>
              <a:cxnLst/>
              <a:rect l="l" t="t" r="r" b="b"/>
              <a:pathLst>
                <a:path w="489" h="922" extrusionOk="0">
                  <a:moveTo>
                    <a:pt x="251" y="1"/>
                  </a:moveTo>
                  <a:cubicBezTo>
                    <a:pt x="195" y="15"/>
                    <a:pt x="126" y="29"/>
                    <a:pt x="70" y="43"/>
                  </a:cubicBezTo>
                  <a:cubicBezTo>
                    <a:pt x="56" y="308"/>
                    <a:pt x="28" y="587"/>
                    <a:pt x="0" y="879"/>
                  </a:cubicBezTo>
                  <a:lnTo>
                    <a:pt x="70" y="852"/>
                  </a:lnTo>
                  <a:lnTo>
                    <a:pt x="167" y="810"/>
                  </a:lnTo>
                  <a:cubicBezTo>
                    <a:pt x="167" y="698"/>
                    <a:pt x="181" y="628"/>
                    <a:pt x="181" y="614"/>
                  </a:cubicBezTo>
                  <a:lnTo>
                    <a:pt x="265" y="573"/>
                  </a:lnTo>
                  <a:lnTo>
                    <a:pt x="265" y="573"/>
                  </a:lnTo>
                  <a:cubicBezTo>
                    <a:pt x="251" y="740"/>
                    <a:pt x="237" y="852"/>
                    <a:pt x="237" y="921"/>
                  </a:cubicBezTo>
                  <a:cubicBezTo>
                    <a:pt x="265" y="907"/>
                    <a:pt x="293" y="893"/>
                    <a:pt x="307" y="879"/>
                  </a:cubicBezTo>
                  <a:lnTo>
                    <a:pt x="377" y="838"/>
                  </a:lnTo>
                  <a:lnTo>
                    <a:pt x="391" y="838"/>
                  </a:lnTo>
                  <a:cubicBezTo>
                    <a:pt x="391" y="670"/>
                    <a:pt x="432" y="405"/>
                    <a:pt x="488" y="29"/>
                  </a:cubicBezTo>
                  <a:lnTo>
                    <a:pt x="488" y="29"/>
                  </a:lnTo>
                  <a:cubicBezTo>
                    <a:pt x="432" y="57"/>
                    <a:pt x="377" y="84"/>
                    <a:pt x="321" y="98"/>
                  </a:cubicBezTo>
                  <a:cubicBezTo>
                    <a:pt x="321" y="224"/>
                    <a:pt x="307" y="322"/>
                    <a:pt x="293" y="391"/>
                  </a:cubicBezTo>
                  <a:lnTo>
                    <a:pt x="251" y="419"/>
                  </a:lnTo>
                  <a:lnTo>
                    <a:pt x="209" y="433"/>
                  </a:lnTo>
                  <a:cubicBezTo>
                    <a:pt x="209" y="294"/>
                    <a:pt x="223" y="140"/>
                    <a:pt x="251"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1"/>
            <p:cNvSpPr/>
            <p:nvPr/>
          </p:nvSpPr>
          <p:spPr>
            <a:xfrm>
              <a:off x="7530066" y="1519468"/>
              <a:ext cx="122325" cy="117061"/>
            </a:xfrm>
            <a:custGeom>
              <a:avLst/>
              <a:gdLst/>
              <a:ahLst/>
              <a:cxnLst/>
              <a:rect l="l" t="t" r="r" b="b"/>
              <a:pathLst>
                <a:path w="628" h="601" extrusionOk="0">
                  <a:moveTo>
                    <a:pt x="279" y="1"/>
                  </a:moveTo>
                  <a:lnTo>
                    <a:pt x="112" y="29"/>
                  </a:lnTo>
                  <a:cubicBezTo>
                    <a:pt x="84" y="168"/>
                    <a:pt x="70" y="266"/>
                    <a:pt x="56" y="336"/>
                  </a:cubicBezTo>
                  <a:cubicBezTo>
                    <a:pt x="42" y="391"/>
                    <a:pt x="28" y="475"/>
                    <a:pt x="0" y="587"/>
                  </a:cubicBezTo>
                  <a:cubicBezTo>
                    <a:pt x="70" y="587"/>
                    <a:pt x="126" y="573"/>
                    <a:pt x="167" y="559"/>
                  </a:cubicBezTo>
                  <a:lnTo>
                    <a:pt x="195" y="433"/>
                  </a:lnTo>
                  <a:lnTo>
                    <a:pt x="209" y="322"/>
                  </a:lnTo>
                  <a:cubicBezTo>
                    <a:pt x="251" y="419"/>
                    <a:pt x="279" y="517"/>
                    <a:pt x="335" y="601"/>
                  </a:cubicBezTo>
                  <a:cubicBezTo>
                    <a:pt x="363" y="587"/>
                    <a:pt x="405" y="573"/>
                    <a:pt x="446" y="573"/>
                  </a:cubicBezTo>
                  <a:cubicBezTo>
                    <a:pt x="502" y="405"/>
                    <a:pt x="558" y="238"/>
                    <a:pt x="628" y="57"/>
                  </a:cubicBezTo>
                  <a:lnTo>
                    <a:pt x="628" y="57"/>
                  </a:lnTo>
                  <a:cubicBezTo>
                    <a:pt x="558" y="71"/>
                    <a:pt x="502" y="85"/>
                    <a:pt x="432" y="99"/>
                  </a:cubicBezTo>
                  <a:cubicBezTo>
                    <a:pt x="419" y="182"/>
                    <a:pt x="391" y="252"/>
                    <a:pt x="377" y="308"/>
                  </a:cubicBezTo>
                  <a:lnTo>
                    <a:pt x="349" y="238"/>
                  </a:lnTo>
                  <a:cubicBezTo>
                    <a:pt x="321" y="154"/>
                    <a:pt x="293" y="71"/>
                    <a:pt x="279" y="1"/>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1"/>
            <p:cNvSpPr/>
            <p:nvPr/>
          </p:nvSpPr>
          <p:spPr>
            <a:xfrm>
              <a:off x="7532599" y="1953635"/>
              <a:ext cx="87264" cy="136734"/>
            </a:xfrm>
            <a:custGeom>
              <a:avLst/>
              <a:gdLst/>
              <a:ahLst/>
              <a:cxnLst/>
              <a:rect l="l" t="t" r="r" b="b"/>
              <a:pathLst>
                <a:path w="448" h="702" extrusionOk="0">
                  <a:moveTo>
                    <a:pt x="355" y="0"/>
                  </a:moveTo>
                  <a:cubicBezTo>
                    <a:pt x="275" y="0"/>
                    <a:pt x="198" y="27"/>
                    <a:pt x="140" y="73"/>
                  </a:cubicBezTo>
                  <a:cubicBezTo>
                    <a:pt x="85" y="101"/>
                    <a:pt x="57" y="143"/>
                    <a:pt x="57" y="157"/>
                  </a:cubicBezTo>
                  <a:cubicBezTo>
                    <a:pt x="43" y="185"/>
                    <a:pt x="29" y="213"/>
                    <a:pt x="29" y="241"/>
                  </a:cubicBezTo>
                  <a:cubicBezTo>
                    <a:pt x="15" y="283"/>
                    <a:pt x="1" y="324"/>
                    <a:pt x="15" y="380"/>
                  </a:cubicBezTo>
                  <a:cubicBezTo>
                    <a:pt x="15" y="394"/>
                    <a:pt x="29" y="408"/>
                    <a:pt x="43" y="422"/>
                  </a:cubicBezTo>
                  <a:cubicBezTo>
                    <a:pt x="43" y="436"/>
                    <a:pt x="71" y="450"/>
                    <a:pt x="85" y="464"/>
                  </a:cubicBezTo>
                  <a:lnTo>
                    <a:pt x="182" y="464"/>
                  </a:lnTo>
                  <a:cubicBezTo>
                    <a:pt x="210" y="450"/>
                    <a:pt x="224" y="450"/>
                    <a:pt x="252" y="436"/>
                  </a:cubicBezTo>
                  <a:cubicBezTo>
                    <a:pt x="266" y="422"/>
                    <a:pt x="280" y="422"/>
                    <a:pt x="308" y="408"/>
                  </a:cubicBezTo>
                  <a:cubicBezTo>
                    <a:pt x="308" y="408"/>
                    <a:pt x="322" y="422"/>
                    <a:pt x="322" y="422"/>
                  </a:cubicBezTo>
                  <a:cubicBezTo>
                    <a:pt x="322" y="436"/>
                    <a:pt x="322" y="436"/>
                    <a:pt x="322" y="450"/>
                  </a:cubicBezTo>
                  <a:cubicBezTo>
                    <a:pt x="308" y="478"/>
                    <a:pt x="294" y="492"/>
                    <a:pt x="280" y="506"/>
                  </a:cubicBezTo>
                  <a:cubicBezTo>
                    <a:pt x="238" y="534"/>
                    <a:pt x="210" y="548"/>
                    <a:pt x="168" y="548"/>
                  </a:cubicBezTo>
                  <a:lnTo>
                    <a:pt x="71" y="548"/>
                  </a:lnTo>
                  <a:cubicBezTo>
                    <a:pt x="57" y="603"/>
                    <a:pt x="43" y="645"/>
                    <a:pt x="29" y="687"/>
                  </a:cubicBezTo>
                  <a:lnTo>
                    <a:pt x="99" y="701"/>
                  </a:lnTo>
                  <a:cubicBezTo>
                    <a:pt x="168" y="701"/>
                    <a:pt x="238" y="687"/>
                    <a:pt x="308" y="659"/>
                  </a:cubicBezTo>
                  <a:cubicBezTo>
                    <a:pt x="350" y="631"/>
                    <a:pt x="378" y="603"/>
                    <a:pt x="392" y="576"/>
                  </a:cubicBezTo>
                  <a:cubicBezTo>
                    <a:pt x="406" y="548"/>
                    <a:pt x="419" y="534"/>
                    <a:pt x="433" y="506"/>
                  </a:cubicBezTo>
                  <a:cubicBezTo>
                    <a:pt x="447" y="464"/>
                    <a:pt x="447" y="422"/>
                    <a:pt x="447" y="380"/>
                  </a:cubicBezTo>
                  <a:cubicBezTo>
                    <a:pt x="433" y="352"/>
                    <a:pt x="433" y="338"/>
                    <a:pt x="419" y="324"/>
                  </a:cubicBezTo>
                  <a:cubicBezTo>
                    <a:pt x="419" y="324"/>
                    <a:pt x="406" y="311"/>
                    <a:pt x="406" y="311"/>
                  </a:cubicBezTo>
                  <a:cubicBezTo>
                    <a:pt x="392" y="297"/>
                    <a:pt x="364" y="283"/>
                    <a:pt x="350" y="283"/>
                  </a:cubicBezTo>
                  <a:lnTo>
                    <a:pt x="294" y="283"/>
                  </a:lnTo>
                  <a:cubicBezTo>
                    <a:pt x="266" y="297"/>
                    <a:pt x="252" y="297"/>
                    <a:pt x="224" y="311"/>
                  </a:cubicBezTo>
                  <a:cubicBezTo>
                    <a:pt x="213" y="314"/>
                    <a:pt x="204" y="316"/>
                    <a:pt x="196" y="316"/>
                  </a:cubicBezTo>
                  <a:cubicBezTo>
                    <a:pt x="176" y="316"/>
                    <a:pt x="168" y="303"/>
                    <a:pt x="168" y="283"/>
                  </a:cubicBezTo>
                  <a:cubicBezTo>
                    <a:pt x="154" y="241"/>
                    <a:pt x="196" y="199"/>
                    <a:pt x="238" y="185"/>
                  </a:cubicBezTo>
                  <a:cubicBezTo>
                    <a:pt x="259" y="178"/>
                    <a:pt x="283" y="175"/>
                    <a:pt x="310" y="175"/>
                  </a:cubicBezTo>
                  <a:cubicBezTo>
                    <a:pt x="336" y="175"/>
                    <a:pt x="364" y="178"/>
                    <a:pt x="392" y="185"/>
                  </a:cubicBezTo>
                  <a:lnTo>
                    <a:pt x="406" y="4"/>
                  </a:lnTo>
                  <a:cubicBezTo>
                    <a:pt x="389" y="1"/>
                    <a:pt x="372" y="0"/>
                    <a:pt x="355" y="0"/>
                  </a:cubicBez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60442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FEA22844-9C6C-4B86-A465-24C57FEDC751}"/>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xo 2"/>
              <a:buChar char="●"/>
              <a:defRPr>
                <a:solidFill>
                  <a:schemeClr val="dk1"/>
                </a:solidFill>
                <a:latin typeface="Exo 2"/>
                <a:ea typeface="Exo 2"/>
                <a:cs typeface="Exo 2"/>
                <a:sym typeface="Exo 2"/>
              </a:defRPr>
            </a:lvl1pPr>
            <a:lvl2pPr marL="914400" lvl="1"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2pPr>
            <a:lvl3pPr marL="1371600" lvl="2"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3pPr>
            <a:lvl4pPr marL="1828800" lvl="3"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4pPr>
            <a:lvl5pPr marL="2286000" lvl="4"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5pPr>
            <a:lvl6pPr marL="2743200" lvl="5"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6pPr>
            <a:lvl7pPr marL="3200400" lvl="6"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7pPr>
            <a:lvl8pPr marL="3657600" lvl="7"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8pPr>
            <a:lvl9pPr marL="4114800" lvl="8" indent="-317500">
              <a:lnSpc>
                <a:spcPct val="100000"/>
              </a:lnSpc>
              <a:spcBef>
                <a:spcPts val="1600"/>
              </a:spcBef>
              <a:spcAft>
                <a:spcPts val="1600"/>
              </a:spcAft>
              <a:buClr>
                <a:schemeClr val="dk1"/>
              </a:buClr>
              <a:buSzPts val="1400"/>
              <a:buFont typeface="Exo 2"/>
              <a:buChar char="■"/>
              <a:defRPr>
                <a:solidFill>
                  <a:schemeClr val="dk1"/>
                </a:solidFill>
                <a:latin typeface="Exo 2"/>
                <a:ea typeface="Exo 2"/>
                <a:cs typeface="Exo 2"/>
                <a:sym typeface="Ex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1" r:id="rId3"/>
    <p:sldLayoutId id="2147483682" r:id="rId4"/>
    <p:sldLayoutId id="2147483683" r:id="rId5"/>
    <p:sldLayoutId id="2147483688" r:id="rId6"/>
    <p:sldLayoutId id="2147483689" r:id="rId7"/>
    <p:sldLayoutId id="214748369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10.png"/><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0.png"/><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10.png"/><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1.jpe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10.png"/><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10.png"/><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6.gi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7.png"/><Relationship Id="rId7" Type="http://schemas.openxmlformats.org/officeDocument/2006/relationships/image" Target="../media/image22.jp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87373" cy="5143500"/>
            <a:chOff x="0" y="0"/>
            <a:chExt cx="12249830" cy="685800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49830" cy="6858000"/>
            </a:xfrm>
            <a:prstGeom prst="rect">
              <a:avLst/>
            </a:prstGeom>
          </p:spPr>
        </p:pic>
        <p:sp>
          <p:nvSpPr>
            <p:cNvPr id="3" name="Rectangle 2"/>
            <p:cNvSpPr/>
            <p:nvPr/>
          </p:nvSpPr>
          <p:spPr>
            <a:xfrm rot="21283295">
              <a:off x="2396875" y="2724736"/>
              <a:ext cx="7409329" cy="15787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n w="0"/>
                <a:solidFill>
                  <a:schemeClr val="tx1"/>
                </a:solidFill>
                <a:effectLst>
                  <a:outerShdw blurRad="38100" dist="19050" dir="2700000" algn="tl" rotWithShape="0">
                    <a:schemeClr val="dk1">
                      <a:alpha val="40000"/>
                    </a:schemeClr>
                  </a:outerShdw>
                </a:effectLst>
              </a:endParaRPr>
            </a:p>
          </p:txBody>
        </p:sp>
      </p:grpSp>
      <p:sp>
        <p:nvSpPr>
          <p:cNvPr id="5" name="Rectangle 4"/>
          <p:cNvSpPr/>
          <p:nvPr/>
        </p:nvSpPr>
        <p:spPr>
          <a:xfrm rot="21438574">
            <a:off x="1558265" y="1822833"/>
            <a:ext cx="6035777" cy="1315745"/>
          </a:xfrm>
          <a:prstGeom prst="rect">
            <a:avLst/>
          </a:prstGeom>
          <a:noFill/>
        </p:spPr>
        <p:txBody>
          <a:bodyPr wrap="square" lIns="68580" tIns="34290" rIns="68580" bIns="34290">
            <a:spAutoFit/>
          </a:bodyPr>
          <a:lstStyle/>
          <a:p>
            <a:pPr algn="ctr"/>
            <a:r>
              <a:rPr lang="en-US" sz="4050" b="1" dirty="0">
                <a:ln w="0"/>
                <a:effectLst>
                  <a:outerShdw blurRad="38100" dist="19050" dir="2700000" algn="tl" rotWithShape="0">
                    <a:schemeClr val="dk1">
                      <a:alpha val="40000"/>
                    </a:schemeClr>
                  </a:outerShdw>
                </a:effectLst>
              </a:rPr>
              <a:t>NHIỆT LIỆT </a:t>
            </a:r>
          </a:p>
          <a:p>
            <a:pPr algn="ctr"/>
            <a:r>
              <a:rPr lang="en-US" sz="4050" b="1" dirty="0">
                <a:ln w="0"/>
                <a:effectLst>
                  <a:outerShdw blurRad="38100" dist="19050" dir="2700000" algn="tl" rotWithShape="0">
                    <a:schemeClr val="dk1">
                      <a:alpha val="40000"/>
                    </a:schemeClr>
                  </a:outerShdw>
                </a:effectLst>
              </a:rPr>
              <a:t>CHÀO MỪNG!!!</a:t>
            </a:r>
          </a:p>
        </p:txBody>
      </p:sp>
    </p:spTree>
    <p:extLst>
      <p:ext uri="{BB962C8B-B14F-4D97-AF65-F5344CB8AC3E}">
        <p14:creationId xmlns:p14="http://schemas.microsoft.com/office/powerpoint/2010/main" val="376118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Periodic table - Free education icons">
            <a:extLst>
              <a:ext uri="{FF2B5EF4-FFF2-40B4-BE49-F238E27FC236}">
                <a16:creationId xmlns:a16="http://schemas.microsoft.com/office/drawing/2014/main" id="{1E2D02AE-33EA-4578-84EB-C74E8D010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58735">
            <a:off x="-563996" y="4044413"/>
            <a:ext cx="1598432" cy="15984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hemistry Vector SVG Icon (12) - PNG Repo Free PNG Icons">
            <a:extLst>
              <a:ext uri="{FF2B5EF4-FFF2-40B4-BE49-F238E27FC236}">
                <a16:creationId xmlns:a16="http://schemas.microsoft.com/office/drawing/2014/main" id="{3F35A0C8-EBC3-42C4-8AC3-8ED3A8EE8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Química ícones em vetor livre criados por surang | Free icons, Vector free,  Vector icon design">
            <a:extLst>
              <a:ext uri="{FF2B5EF4-FFF2-40B4-BE49-F238E27FC236}">
                <a16:creationId xmlns:a16="http://schemas.microsoft.com/office/drawing/2014/main" id="{F6D3B115-7F85-455F-913A-6C6A70E08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hemistry Icon Png #410513 - Free Icons Library">
            <a:extLst>
              <a:ext uri="{FF2B5EF4-FFF2-40B4-BE49-F238E27FC236}">
                <a16:creationId xmlns:a16="http://schemas.microsoft.com/office/drawing/2014/main" id="{2996930D-CCB8-4C87-8E02-58EE766B0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8605">
            <a:off x="8049074" y="3856362"/>
            <a:ext cx="1692970" cy="16929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D8E356-A6C0-4632-9226-8D67A8C62001}"/>
              </a:ext>
            </a:extLst>
          </p:cNvPr>
          <p:cNvSpPr txBox="1"/>
          <p:nvPr/>
        </p:nvSpPr>
        <p:spPr>
          <a:xfrm>
            <a:off x="863069" y="468550"/>
            <a:ext cx="6930620" cy="609398"/>
          </a:xfrm>
          <a:prstGeom prst="rect">
            <a:avLst/>
          </a:prstGeom>
          <a:noFill/>
        </p:spPr>
        <p:txBody>
          <a:bodyPr wrap="square" rtlCol="0">
            <a:spAutoFit/>
          </a:bodyPr>
          <a:lstStyle/>
          <a:p>
            <a:pPr algn="ctr">
              <a:lnSpc>
                <a:spcPct val="120000"/>
              </a:lnSpc>
            </a:pPr>
            <a:r>
              <a:rPr lang="en-US" sz="2800" b="1" cap="all" dirty="0">
                <a:solidFill>
                  <a:schemeClr val="bg1">
                    <a:lumMod val="75000"/>
                  </a:schemeClr>
                </a:solidFill>
              </a:rPr>
              <a:t>KHÁI NIỆM LIÊN KẾT HÓA HỌC</a:t>
            </a:r>
          </a:p>
        </p:txBody>
      </p:sp>
      <p:pic>
        <p:nvPicPr>
          <p:cNvPr id="3" name="Picture 2" descr="book Vector Icons free download in SVG, PNG Format">
            <a:extLst>
              <a:ext uri="{FF2B5EF4-FFF2-40B4-BE49-F238E27FC236}">
                <a16:creationId xmlns:a16="http://schemas.microsoft.com/office/drawing/2014/main" id="{330B5C3D-77A5-4F9B-8A55-98369E0DBE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156" y="418423"/>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ook Vector Icons free download in SVG, PNG Format">
            <a:extLst>
              <a:ext uri="{FF2B5EF4-FFF2-40B4-BE49-F238E27FC236}">
                <a16:creationId xmlns:a16="http://schemas.microsoft.com/office/drawing/2014/main" id="{6F97C07E-CB7C-4F0D-8C6C-C662148C32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120423" y="426599"/>
            <a:ext cx="727884" cy="7278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4D67CF3-ED56-48D1-B034-3FEF21613281}"/>
              </a:ext>
            </a:extLst>
          </p:cNvPr>
          <p:cNvSpPr/>
          <p:nvPr/>
        </p:nvSpPr>
        <p:spPr>
          <a:xfrm>
            <a:off x="422911" y="1298987"/>
            <a:ext cx="8298180" cy="3628597"/>
          </a:xfrm>
          <a:prstGeom prst="rect">
            <a:avLst/>
          </a:prstGeom>
          <a:solidFill>
            <a:schemeClr val="accent1">
              <a:lumMod val="40000"/>
              <a:lumOff val="6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777161A-765D-485B-B61E-49C1BF5159C6}"/>
              </a:ext>
            </a:extLst>
          </p:cNvPr>
          <p:cNvSpPr txBox="1"/>
          <p:nvPr/>
        </p:nvSpPr>
        <p:spPr>
          <a:xfrm>
            <a:off x="597209" y="1448768"/>
            <a:ext cx="7949583" cy="1420325"/>
          </a:xfrm>
          <a:prstGeom prst="rect">
            <a:avLst/>
          </a:prstGeom>
          <a:noFill/>
        </p:spPr>
        <p:txBody>
          <a:bodyPr wrap="square" rtlCol="0">
            <a:spAutoFit/>
          </a:bodyPr>
          <a:lstStyle/>
          <a:p>
            <a:pPr algn="just">
              <a:lnSpc>
                <a:spcPct val="150000"/>
              </a:lnSpc>
            </a:pPr>
            <a:r>
              <a:rPr lang="en-US" sz="2000" dirty="0" err="1"/>
              <a:t>Trong</a:t>
            </a:r>
            <a:r>
              <a:rPr lang="en-US" sz="2000" dirty="0"/>
              <a:t> </a:t>
            </a:r>
            <a:r>
              <a:rPr lang="en-US" sz="2000" dirty="0" err="1"/>
              <a:t>các</a:t>
            </a:r>
            <a:r>
              <a:rPr lang="en-US" sz="2000" dirty="0"/>
              <a:t> </a:t>
            </a:r>
            <a:r>
              <a:rPr lang="en-US" sz="2000" dirty="0" err="1"/>
              <a:t>phản</a:t>
            </a:r>
            <a:r>
              <a:rPr lang="en-US" sz="2000" dirty="0"/>
              <a:t> </a:t>
            </a:r>
            <a:r>
              <a:rPr lang="en-US" sz="2000" dirty="0" err="1"/>
              <a:t>ứng</a:t>
            </a:r>
            <a:r>
              <a:rPr lang="en-US" sz="2000" dirty="0"/>
              <a:t> </a:t>
            </a:r>
            <a:r>
              <a:rPr lang="en-US" sz="2000" dirty="0" err="1"/>
              <a:t>hóa</a:t>
            </a:r>
            <a:r>
              <a:rPr lang="en-US" sz="2000" dirty="0"/>
              <a:t> </a:t>
            </a:r>
            <a:r>
              <a:rPr lang="en-US" sz="2000" dirty="0" err="1"/>
              <a:t>học</a:t>
            </a:r>
            <a:r>
              <a:rPr lang="en-US" sz="2000" dirty="0"/>
              <a:t>, </a:t>
            </a:r>
            <a:r>
              <a:rPr lang="en-US" sz="2000" dirty="0" err="1"/>
              <a:t>chỉ</a:t>
            </a:r>
            <a:r>
              <a:rPr lang="en-US" sz="2000" dirty="0"/>
              <a:t> </a:t>
            </a:r>
            <a:r>
              <a:rPr lang="en-US" sz="2000" dirty="0" err="1"/>
              <a:t>có</a:t>
            </a:r>
            <a:r>
              <a:rPr lang="en-US" sz="2000" dirty="0"/>
              <a:t> </a:t>
            </a:r>
            <a:r>
              <a:rPr lang="en-US" sz="2000" dirty="0" err="1"/>
              <a:t>các</a:t>
            </a:r>
            <a:r>
              <a:rPr lang="en-US" sz="2000" dirty="0"/>
              <a:t> electron </a:t>
            </a:r>
            <a:r>
              <a:rPr lang="en-US" sz="2000" dirty="0" err="1"/>
              <a:t>thuộc</a:t>
            </a:r>
            <a:r>
              <a:rPr lang="en-US" sz="2000" dirty="0"/>
              <a:t> </a:t>
            </a:r>
            <a:r>
              <a:rPr lang="en-US" sz="2000" dirty="0" err="1"/>
              <a:t>lớp</a:t>
            </a:r>
            <a:r>
              <a:rPr lang="en-US" sz="2000" dirty="0"/>
              <a:t> </a:t>
            </a:r>
            <a:r>
              <a:rPr lang="en-US" sz="2000" dirty="0" err="1"/>
              <a:t>ngoài</a:t>
            </a:r>
            <a:r>
              <a:rPr lang="en-US" sz="2000" dirty="0"/>
              <a:t> </a:t>
            </a:r>
            <a:r>
              <a:rPr lang="en-US" sz="2000" dirty="0" err="1"/>
              <a:t>cùng</a:t>
            </a:r>
            <a:r>
              <a:rPr lang="en-US" sz="2000" dirty="0"/>
              <a:t> </a:t>
            </a:r>
            <a:r>
              <a:rPr lang="en-US" sz="2000" dirty="0" err="1"/>
              <a:t>và</a:t>
            </a:r>
            <a:r>
              <a:rPr lang="en-US" sz="2000" dirty="0"/>
              <a:t> </a:t>
            </a:r>
            <a:r>
              <a:rPr lang="en-US" sz="2000" dirty="0" err="1"/>
              <a:t>phân</a:t>
            </a:r>
            <a:r>
              <a:rPr lang="en-US" sz="2000" dirty="0"/>
              <a:t> </a:t>
            </a:r>
            <a:r>
              <a:rPr lang="en-US" sz="2000" dirty="0" err="1"/>
              <a:t>lớp</a:t>
            </a:r>
            <a:r>
              <a:rPr lang="en-US" sz="2000" dirty="0"/>
              <a:t> </a:t>
            </a:r>
            <a:r>
              <a:rPr lang="en-US" sz="2000" dirty="0" err="1"/>
              <a:t>sát</a:t>
            </a:r>
            <a:r>
              <a:rPr lang="en-US" sz="2000" dirty="0"/>
              <a:t> </a:t>
            </a:r>
            <a:r>
              <a:rPr lang="en-US" sz="2000" dirty="0" err="1"/>
              <a:t>lớp</a:t>
            </a:r>
            <a:r>
              <a:rPr lang="en-US" sz="2000" dirty="0"/>
              <a:t> </a:t>
            </a:r>
            <a:r>
              <a:rPr lang="en-US" sz="2000" dirty="0" err="1"/>
              <a:t>ngoài</a:t>
            </a:r>
            <a:r>
              <a:rPr lang="en-US" sz="2000" dirty="0"/>
              <a:t> </a:t>
            </a:r>
            <a:r>
              <a:rPr lang="en-US" sz="2000" dirty="0" err="1"/>
              <a:t>cùng</a:t>
            </a:r>
            <a:r>
              <a:rPr lang="en-US" sz="2000" dirty="0"/>
              <a:t> </a:t>
            </a:r>
            <a:r>
              <a:rPr lang="en-US" sz="2000" dirty="0" err="1"/>
              <a:t>tham</a:t>
            </a:r>
            <a:r>
              <a:rPr lang="en-US" sz="2000" dirty="0"/>
              <a:t> </a:t>
            </a:r>
            <a:r>
              <a:rPr lang="en-US" sz="2000" dirty="0" err="1"/>
              <a:t>gia</a:t>
            </a:r>
            <a:r>
              <a:rPr lang="en-US" sz="2000" dirty="0"/>
              <a:t> </a:t>
            </a:r>
            <a:r>
              <a:rPr lang="en-US" sz="2000" dirty="0" err="1"/>
              <a:t>vào</a:t>
            </a:r>
            <a:r>
              <a:rPr lang="en-US" sz="2000" dirty="0"/>
              <a:t> </a:t>
            </a:r>
            <a:r>
              <a:rPr lang="en-US" sz="2000" dirty="0" err="1"/>
              <a:t>quá</a:t>
            </a:r>
            <a:r>
              <a:rPr lang="en-US" sz="2000" dirty="0"/>
              <a:t> </a:t>
            </a:r>
            <a:r>
              <a:rPr lang="en-US" sz="2000" dirty="0" err="1"/>
              <a:t>trình</a:t>
            </a:r>
            <a:r>
              <a:rPr lang="en-US" sz="2000" dirty="0"/>
              <a:t> </a:t>
            </a:r>
            <a:r>
              <a:rPr lang="en-US" sz="2000" dirty="0" err="1"/>
              <a:t>tạo</a:t>
            </a:r>
            <a:r>
              <a:rPr lang="en-US" sz="2000" dirty="0"/>
              <a:t> </a:t>
            </a:r>
            <a:r>
              <a:rPr lang="en-US" sz="2000" dirty="0" err="1"/>
              <a:t>thành</a:t>
            </a:r>
            <a:r>
              <a:rPr lang="en-US" sz="2000" dirty="0"/>
              <a:t> </a:t>
            </a:r>
            <a:r>
              <a:rPr lang="en-US" sz="2000" dirty="0" err="1"/>
              <a:t>liên</a:t>
            </a:r>
            <a:r>
              <a:rPr lang="en-US" sz="2000" dirty="0"/>
              <a:t> </a:t>
            </a:r>
            <a:r>
              <a:rPr lang="en-US" sz="2000" dirty="0" err="1"/>
              <a:t>kết</a:t>
            </a:r>
            <a:r>
              <a:rPr lang="en-US" sz="2000" dirty="0"/>
              <a:t>.</a:t>
            </a:r>
            <a:endParaRPr lang="vi-VN" sz="2000" dirty="0">
              <a:solidFill>
                <a:srgbClr val="00B0F0"/>
              </a:solidFill>
            </a:endParaRP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9248" t="28772" r="17453" b="41988"/>
          <a:stretch/>
        </p:blipFill>
        <p:spPr>
          <a:xfrm>
            <a:off x="694627" y="2992942"/>
            <a:ext cx="3820798" cy="1693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21026" t="33217" r="14610" b="31930"/>
          <a:stretch/>
        </p:blipFill>
        <p:spPr>
          <a:xfrm>
            <a:off x="4680285" y="2992943"/>
            <a:ext cx="3742198" cy="1695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Oval 11"/>
          <p:cNvSpPr/>
          <p:nvPr/>
        </p:nvSpPr>
        <p:spPr>
          <a:xfrm>
            <a:off x="1949115" y="3549316"/>
            <a:ext cx="228600" cy="481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912257" y="3531745"/>
            <a:ext cx="228600" cy="481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745849" y="3459552"/>
            <a:ext cx="228600" cy="481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31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979" y="507091"/>
            <a:ext cx="8241630" cy="958660"/>
          </a:xfrm>
          <a:prstGeom prst="rect">
            <a:avLst/>
          </a:prstGeom>
        </p:spPr>
        <p:txBody>
          <a:bodyPr wrap="square">
            <a:spAutoFit/>
          </a:bodyPr>
          <a:lstStyle/>
          <a:p>
            <a:pPr algn="just">
              <a:lnSpc>
                <a:spcPct val="150000"/>
              </a:lnSpc>
            </a:pPr>
            <a:r>
              <a:rPr lang="vi-VN" sz="2000" dirty="0">
                <a:latin typeface="+mj-lt"/>
              </a:rPr>
              <a:t>Các electron hóa trị của nguyên tử một nguyên tố được quy ước biểu diễn bằng các dấu chấm đặt xung quanh kí hiệu nguyên tố.</a:t>
            </a:r>
            <a:endParaRPr lang="vi-VN" sz="2000" dirty="0">
              <a:solidFill>
                <a:srgbClr val="212529"/>
              </a:solidFill>
              <a:latin typeface="+mj-lt"/>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8741"/>
          <a:stretch/>
        </p:blipFill>
        <p:spPr>
          <a:xfrm>
            <a:off x="439152" y="1876925"/>
            <a:ext cx="8323809" cy="2659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549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hemistry Vector SVG Icon (12) - PNG Repo Free PNG Icons">
            <a:extLst>
              <a:ext uri="{FF2B5EF4-FFF2-40B4-BE49-F238E27FC236}">
                <a16:creationId xmlns:a16="http://schemas.microsoft.com/office/drawing/2014/main" id="{A28A6379-B225-4908-A8CF-B0C3B845C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Química ícones em vetor livre criados por surang | Free icons, Vector free,  Vector icon design">
            <a:extLst>
              <a:ext uri="{FF2B5EF4-FFF2-40B4-BE49-F238E27FC236}">
                <a16:creationId xmlns:a16="http://schemas.microsoft.com/office/drawing/2014/main" id="{738CB52C-4897-4390-8590-FE3882802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30874EC-0517-417E-BC56-F7F102576DEB}"/>
              </a:ext>
            </a:extLst>
          </p:cNvPr>
          <p:cNvSpPr/>
          <p:nvPr/>
        </p:nvSpPr>
        <p:spPr>
          <a:xfrm>
            <a:off x="910097" y="1459538"/>
            <a:ext cx="7323808" cy="3064336"/>
          </a:xfrm>
          <a:prstGeom prst="rect">
            <a:avLst/>
          </a:prstGeom>
          <a:solidFill>
            <a:srgbClr val="FFEAE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3D221A9-6F8D-475E-8CC7-0FDBB717A51A}"/>
              </a:ext>
            </a:extLst>
          </p:cNvPr>
          <p:cNvSpPr txBox="1"/>
          <p:nvPr/>
        </p:nvSpPr>
        <p:spPr>
          <a:xfrm>
            <a:off x="1101687" y="1508517"/>
            <a:ext cx="6940629" cy="797078"/>
          </a:xfrm>
          <a:prstGeom prst="rect">
            <a:avLst/>
          </a:prstGeom>
          <a:noFill/>
        </p:spPr>
        <p:txBody>
          <a:bodyPr wrap="square" rtlCol="0">
            <a:spAutoFit/>
          </a:bodyPr>
          <a:lstStyle/>
          <a:p>
            <a:pPr algn="just">
              <a:lnSpc>
                <a:spcPct val="120000"/>
              </a:lnSpc>
            </a:pPr>
            <a:r>
              <a:rPr lang="en-US" sz="2000" dirty="0" err="1"/>
              <a:t>Khi</a:t>
            </a:r>
            <a:r>
              <a:rPr lang="en-US" sz="2000" dirty="0"/>
              <a:t> </a:t>
            </a:r>
            <a:r>
              <a:rPr lang="en-US" sz="2000" dirty="0" err="1"/>
              <a:t>nguyên</a:t>
            </a:r>
            <a:r>
              <a:rPr lang="en-US" sz="2000" dirty="0"/>
              <a:t> </a:t>
            </a:r>
            <a:r>
              <a:rPr lang="en-US" sz="2000" dirty="0" err="1"/>
              <a:t>tử</a:t>
            </a:r>
            <a:r>
              <a:rPr lang="en-US" sz="2000" dirty="0"/>
              <a:t> fluorine </a:t>
            </a:r>
            <a:r>
              <a:rPr lang="en-US" sz="2000" dirty="0" err="1"/>
              <a:t>nhận</a:t>
            </a:r>
            <a:r>
              <a:rPr lang="en-US" sz="2000" dirty="0"/>
              <a:t> </a:t>
            </a:r>
            <a:r>
              <a:rPr lang="en-US" sz="2000" dirty="0" err="1"/>
              <a:t>thêm</a:t>
            </a:r>
            <a:r>
              <a:rPr lang="en-US" sz="2000" dirty="0"/>
              <a:t> 1 electron </a:t>
            </a:r>
            <a:r>
              <a:rPr lang="en-US" sz="2000" dirty="0" err="1"/>
              <a:t>thì</a:t>
            </a:r>
            <a:r>
              <a:rPr lang="en-US" sz="2000" dirty="0"/>
              <a:t> ion </a:t>
            </a:r>
            <a:r>
              <a:rPr lang="en-US" sz="2000" dirty="0" err="1"/>
              <a:t>tạo</a:t>
            </a:r>
            <a:r>
              <a:rPr lang="en-US" sz="2000" dirty="0"/>
              <a:t> </a:t>
            </a:r>
            <a:r>
              <a:rPr lang="en-US" sz="2000" dirty="0" err="1"/>
              <a:t>thành</a:t>
            </a:r>
            <a:r>
              <a:rPr lang="en-US" sz="2000" dirty="0"/>
              <a:t> </a:t>
            </a:r>
            <a:r>
              <a:rPr lang="en-US" sz="2000" dirty="0" err="1"/>
              <a:t>có</a:t>
            </a:r>
            <a:r>
              <a:rPr lang="en-US" sz="2000" dirty="0"/>
              <a:t> </a:t>
            </a:r>
            <a:r>
              <a:rPr lang="en-US" sz="2000" dirty="0" err="1"/>
              <a:t>cấu</a:t>
            </a:r>
            <a:r>
              <a:rPr lang="en-US" sz="2000" dirty="0"/>
              <a:t> </a:t>
            </a:r>
            <a:r>
              <a:rPr lang="en-US" sz="2000" dirty="0" err="1"/>
              <a:t>hình</a:t>
            </a:r>
            <a:r>
              <a:rPr lang="en-US" sz="2000" dirty="0"/>
              <a:t> electron </a:t>
            </a:r>
            <a:r>
              <a:rPr lang="en-US" sz="2000" dirty="0" err="1"/>
              <a:t>của</a:t>
            </a:r>
            <a:r>
              <a:rPr lang="en-US" sz="2000" dirty="0"/>
              <a:t> </a:t>
            </a:r>
            <a:r>
              <a:rPr lang="en-US" sz="2000" dirty="0" err="1"/>
              <a:t>nguyên</a:t>
            </a:r>
            <a:r>
              <a:rPr lang="en-US" sz="2000" dirty="0"/>
              <a:t> </a:t>
            </a:r>
            <a:r>
              <a:rPr lang="en-US" sz="2000" dirty="0" err="1"/>
              <a:t>tử</a:t>
            </a:r>
            <a:r>
              <a:rPr lang="en-US" sz="2000" dirty="0"/>
              <a:t> </a:t>
            </a:r>
            <a:r>
              <a:rPr lang="en-US" sz="2000" dirty="0" err="1"/>
              <a:t>nguyên</a:t>
            </a:r>
            <a:r>
              <a:rPr lang="en-US" sz="2000" dirty="0"/>
              <a:t> </a:t>
            </a:r>
            <a:r>
              <a:rPr lang="en-US" sz="2000" dirty="0" err="1"/>
              <a:t>tố</a:t>
            </a:r>
            <a:r>
              <a:rPr lang="en-US" sz="2000" dirty="0"/>
              <a:t> </a:t>
            </a:r>
            <a:r>
              <a:rPr lang="en-US" sz="2000" dirty="0" err="1"/>
              <a:t>nào</a:t>
            </a:r>
            <a:r>
              <a:rPr lang="en-US" sz="2000" dirty="0"/>
              <a:t>?</a:t>
            </a:r>
            <a:endParaRPr lang="en-US" sz="2000" dirty="0">
              <a:solidFill>
                <a:schemeClr val="accent6">
                  <a:lumMod val="50000"/>
                </a:schemeClr>
              </a:solidFill>
            </a:endParaRPr>
          </a:p>
        </p:txBody>
      </p:sp>
      <p:grpSp>
        <p:nvGrpSpPr>
          <p:cNvPr id="40" name="Group 39">
            <a:extLst>
              <a:ext uri="{FF2B5EF4-FFF2-40B4-BE49-F238E27FC236}">
                <a16:creationId xmlns:a16="http://schemas.microsoft.com/office/drawing/2014/main" id="{A0AECE98-D694-42E9-A419-91F894C1D0E5}"/>
              </a:ext>
            </a:extLst>
          </p:cNvPr>
          <p:cNvGrpSpPr/>
          <p:nvPr/>
        </p:nvGrpSpPr>
        <p:grpSpPr>
          <a:xfrm>
            <a:off x="2046844" y="258891"/>
            <a:ext cx="5050313" cy="955295"/>
            <a:chOff x="1714955" y="258891"/>
            <a:chExt cx="5050313" cy="955295"/>
          </a:xfrm>
        </p:grpSpPr>
        <p:grpSp>
          <p:nvGrpSpPr>
            <p:cNvPr id="5" name="Group 4">
              <a:extLst>
                <a:ext uri="{FF2B5EF4-FFF2-40B4-BE49-F238E27FC236}">
                  <a16:creationId xmlns:a16="http://schemas.microsoft.com/office/drawing/2014/main" id="{17B9B4E9-9DD2-4369-BED3-E7EDCDED9357}"/>
                </a:ext>
              </a:extLst>
            </p:cNvPr>
            <p:cNvGrpSpPr/>
            <p:nvPr/>
          </p:nvGrpSpPr>
          <p:grpSpPr>
            <a:xfrm>
              <a:off x="1714955" y="258891"/>
              <a:ext cx="955295" cy="955295"/>
              <a:chOff x="376969" y="595996"/>
              <a:chExt cx="1036320" cy="1036320"/>
            </a:xfrm>
          </p:grpSpPr>
          <p:sp>
            <p:nvSpPr>
              <p:cNvPr id="2" name="Oval 1">
                <a:extLst>
                  <a:ext uri="{FF2B5EF4-FFF2-40B4-BE49-F238E27FC236}">
                    <a16:creationId xmlns:a16="http://schemas.microsoft.com/office/drawing/2014/main" id="{8B25FB0D-D102-4902-966D-EC430B50A075}"/>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oogle Shape;11414;p90">
                <a:extLst>
                  <a:ext uri="{FF2B5EF4-FFF2-40B4-BE49-F238E27FC236}">
                    <a16:creationId xmlns:a16="http://schemas.microsoft.com/office/drawing/2014/main" id="{D1334B5C-0A53-46C7-831B-3D0830155471}"/>
                  </a:ext>
                </a:extLst>
              </p:cNvPr>
              <p:cNvGrpSpPr/>
              <p:nvPr/>
            </p:nvGrpSpPr>
            <p:grpSpPr>
              <a:xfrm>
                <a:off x="535213" y="754240"/>
                <a:ext cx="719833" cy="719833"/>
                <a:chOff x="3497300" y="3227275"/>
                <a:chExt cx="296175" cy="296175"/>
              </a:xfrm>
              <a:solidFill>
                <a:schemeClr val="accent3">
                  <a:lumMod val="75000"/>
                </a:schemeClr>
              </a:solidFill>
            </p:grpSpPr>
            <p:sp>
              <p:nvSpPr>
                <p:cNvPr id="14" name="Google Shape;11415;p90">
                  <a:extLst>
                    <a:ext uri="{FF2B5EF4-FFF2-40B4-BE49-F238E27FC236}">
                      <a16:creationId xmlns:a16="http://schemas.microsoft.com/office/drawing/2014/main" id="{F19FE765-39CE-4BE0-80FE-D68716641705}"/>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416;p90">
                  <a:extLst>
                    <a:ext uri="{FF2B5EF4-FFF2-40B4-BE49-F238E27FC236}">
                      <a16:creationId xmlns:a16="http://schemas.microsoft.com/office/drawing/2014/main" id="{3C05439B-85E1-4967-ADBE-3A2DB9D8B3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17;p90">
                  <a:extLst>
                    <a:ext uri="{FF2B5EF4-FFF2-40B4-BE49-F238E27FC236}">
                      <a16:creationId xmlns:a16="http://schemas.microsoft.com/office/drawing/2014/main" id="{AFB0571F-2316-46A1-BA2B-35AA2C5233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18;p90">
                  <a:extLst>
                    <a:ext uri="{FF2B5EF4-FFF2-40B4-BE49-F238E27FC236}">
                      <a16:creationId xmlns:a16="http://schemas.microsoft.com/office/drawing/2014/main" id="{8123DBB0-C48F-4961-A869-60FD8A0872FB}"/>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419;p90">
                  <a:extLst>
                    <a:ext uri="{FF2B5EF4-FFF2-40B4-BE49-F238E27FC236}">
                      <a16:creationId xmlns:a16="http://schemas.microsoft.com/office/drawing/2014/main" id="{F12B60F3-00D2-4788-8F55-C36FFC3F3165}"/>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420;p90">
                  <a:extLst>
                    <a:ext uri="{FF2B5EF4-FFF2-40B4-BE49-F238E27FC236}">
                      <a16:creationId xmlns:a16="http://schemas.microsoft.com/office/drawing/2014/main" id="{2771E479-5DF7-46B7-91BC-F55484FB4FDC}"/>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21;p90">
                  <a:extLst>
                    <a:ext uri="{FF2B5EF4-FFF2-40B4-BE49-F238E27FC236}">
                      <a16:creationId xmlns:a16="http://schemas.microsoft.com/office/drawing/2014/main" id="{FE012D37-9EB6-45CF-9E4E-6088BF73905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22;p90">
                  <a:extLst>
                    <a:ext uri="{FF2B5EF4-FFF2-40B4-BE49-F238E27FC236}">
                      <a16:creationId xmlns:a16="http://schemas.microsoft.com/office/drawing/2014/main" id="{0CD74138-E359-42FC-832A-36B14BAEB8C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TextBox 8">
              <a:extLst>
                <a:ext uri="{FF2B5EF4-FFF2-40B4-BE49-F238E27FC236}">
                  <a16:creationId xmlns:a16="http://schemas.microsoft.com/office/drawing/2014/main" id="{1A2FAA93-45D3-4C6E-952C-5385395ACE86}"/>
                </a:ext>
              </a:extLst>
            </p:cNvPr>
            <p:cNvSpPr txBox="1"/>
            <p:nvPr/>
          </p:nvSpPr>
          <p:spPr>
            <a:xfrm>
              <a:off x="2788432" y="413373"/>
              <a:ext cx="2903359" cy="646331"/>
            </a:xfrm>
            <a:prstGeom prst="rect">
              <a:avLst/>
            </a:prstGeom>
            <a:noFill/>
          </p:spPr>
          <p:txBody>
            <a:bodyPr wrap="none" rtlCol="0">
              <a:spAutoFit/>
            </a:bodyPr>
            <a:lstStyle/>
            <a:p>
              <a:pPr algn="ctr"/>
              <a:r>
                <a:rPr lang="en-US" sz="3600" b="1">
                  <a:solidFill>
                    <a:schemeClr val="tx1">
                      <a:lumMod val="75000"/>
                      <a:lumOff val="25000"/>
                    </a:schemeClr>
                  </a:solidFill>
                </a:rPr>
                <a:t>THẢO LUẬN</a:t>
              </a:r>
            </a:p>
          </p:txBody>
        </p:sp>
        <p:grpSp>
          <p:nvGrpSpPr>
            <p:cNvPr id="29" name="Group 28">
              <a:extLst>
                <a:ext uri="{FF2B5EF4-FFF2-40B4-BE49-F238E27FC236}">
                  <a16:creationId xmlns:a16="http://schemas.microsoft.com/office/drawing/2014/main" id="{B5D3EEB5-7B5E-4749-B945-A3FE0D063B83}"/>
                </a:ext>
              </a:extLst>
            </p:cNvPr>
            <p:cNvGrpSpPr/>
            <p:nvPr/>
          </p:nvGrpSpPr>
          <p:grpSpPr>
            <a:xfrm>
              <a:off x="5809973" y="258891"/>
              <a:ext cx="955295" cy="955295"/>
              <a:chOff x="376969" y="595996"/>
              <a:chExt cx="1036320" cy="1036320"/>
            </a:xfrm>
          </p:grpSpPr>
          <p:sp>
            <p:nvSpPr>
              <p:cNvPr id="30" name="Oval 29">
                <a:extLst>
                  <a:ext uri="{FF2B5EF4-FFF2-40B4-BE49-F238E27FC236}">
                    <a16:creationId xmlns:a16="http://schemas.microsoft.com/office/drawing/2014/main" id="{50A46E41-15E6-4A7A-9DC5-E70B6EC48F62}"/>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11414;p90">
                <a:extLst>
                  <a:ext uri="{FF2B5EF4-FFF2-40B4-BE49-F238E27FC236}">
                    <a16:creationId xmlns:a16="http://schemas.microsoft.com/office/drawing/2014/main" id="{A9C9DC46-26C0-4A03-8515-395C4C7F53FD}"/>
                  </a:ext>
                </a:extLst>
              </p:cNvPr>
              <p:cNvGrpSpPr/>
              <p:nvPr/>
            </p:nvGrpSpPr>
            <p:grpSpPr>
              <a:xfrm>
                <a:off x="535213" y="754240"/>
                <a:ext cx="719833" cy="719833"/>
                <a:chOff x="3497300" y="3227275"/>
                <a:chExt cx="296175" cy="296175"/>
              </a:xfrm>
              <a:solidFill>
                <a:schemeClr val="accent3">
                  <a:lumMod val="75000"/>
                </a:schemeClr>
              </a:solidFill>
            </p:grpSpPr>
            <p:sp>
              <p:nvSpPr>
                <p:cNvPr id="32" name="Google Shape;11415;p90">
                  <a:extLst>
                    <a:ext uri="{FF2B5EF4-FFF2-40B4-BE49-F238E27FC236}">
                      <a16:creationId xmlns:a16="http://schemas.microsoft.com/office/drawing/2014/main" id="{C288A5D2-0186-4E8A-A676-BEC44450E2E8}"/>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16;p90">
                  <a:extLst>
                    <a:ext uri="{FF2B5EF4-FFF2-40B4-BE49-F238E27FC236}">
                      <a16:creationId xmlns:a16="http://schemas.microsoft.com/office/drawing/2014/main" id="{739945A6-E655-4EE0-B46A-E78B56D2AE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17;p90">
                  <a:extLst>
                    <a:ext uri="{FF2B5EF4-FFF2-40B4-BE49-F238E27FC236}">
                      <a16:creationId xmlns:a16="http://schemas.microsoft.com/office/drawing/2014/main" id="{F8A85274-7BFC-40D5-8295-31FFC5ADAD4B}"/>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18;p90">
                  <a:extLst>
                    <a:ext uri="{FF2B5EF4-FFF2-40B4-BE49-F238E27FC236}">
                      <a16:creationId xmlns:a16="http://schemas.microsoft.com/office/drawing/2014/main" id="{53688266-E8A3-4A97-8C1F-5E7BA242B0D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419;p90">
                  <a:extLst>
                    <a:ext uri="{FF2B5EF4-FFF2-40B4-BE49-F238E27FC236}">
                      <a16:creationId xmlns:a16="http://schemas.microsoft.com/office/drawing/2014/main" id="{9EE009FF-6660-442A-9137-094D16991DD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420;p90">
                  <a:extLst>
                    <a:ext uri="{FF2B5EF4-FFF2-40B4-BE49-F238E27FC236}">
                      <a16:creationId xmlns:a16="http://schemas.microsoft.com/office/drawing/2014/main" id="{56BE1068-5DE3-4D58-99E8-CD6FFCABA0DD}"/>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421;p90">
                  <a:extLst>
                    <a:ext uri="{FF2B5EF4-FFF2-40B4-BE49-F238E27FC236}">
                      <a16:creationId xmlns:a16="http://schemas.microsoft.com/office/drawing/2014/main" id="{F512FF61-B086-4C3F-B0BA-0D29AFB95900}"/>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422;p90">
                  <a:extLst>
                    <a:ext uri="{FF2B5EF4-FFF2-40B4-BE49-F238E27FC236}">
                      <a16:creationId xmlns:a16="http://schemas.microsoft.com/office/drawing/2014/main" id="{D96AD8BA-1A26-4AEF-8E60-19BFE6FEED13}"/>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18869"/>
          <a:stretch/>
        </p:blipFill>
        <p:spPr>
          <a:xfrm>
            <a:off x="1959968" y="2477811"/>
            <a:ext cx="4991319" cy="1471544"/>
          </a:xfrm>
          <a:prstGeom prst="rect">
            <a:avLst/>
          </a:prstGeom>
        </p:spPr>
      </p:pic>
      <p:pic>
        <p:nvPicPr>
          <p:cNvPr id="19" name="Picture 10" descr="Chemistry Icon Png #410513 - Free Icons Library">
            <a:extLst>
              <a:ext uri="{FF2B5EF4-FFF2-40B4-BE49-F238E27FC236}">
                <a16:creationId xmlns:a16="http://schemas.microsoft.com/office/drawing/2014/main" id="{12EDFEA6-B67C-4DD2-9824-69F18502F1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38605">
            <a:off x="7875787" y="3767940"/>
            <a:ext cx="1692970" cy="16929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Molecule free vector icons designed by Freepik | Free icons, Science  images, Vector free">
            <a:extLst>
              <a:ext uri="{FF2B5EF4-FFF2-40B4-BE49-F238E27FC236}">
                <a16:creationId xmlns:a16="http://schemas.microsoft.com/office/drawing/2014/main" id="{1A990A9B-4DB8-4C31-87D8-3A665BD5741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66426">
            <a:off x="-335271" y="4020247"/>
            <a:ext cx="1407815" cy="14078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05085" y="4029582"/>
            <a:ext cx="575609" cy="369332"/>
          </a:xfrm>
          <a:prstGeom prst="rect">
            <a:avLst/>
          </a:prstGeom>
          <a:noFill/>
        </p:spPr>
        <p:txBody>
          <a:bodyPr wrap="square" rtlCol="0">
            <a:spAutoFit/>
          </a:bodyPr>
          <a:lstStyle/>
          <a:p>
            <a:r>
              <a:rPr lang="en-US" sz="1800" b="1" dirty="0"/>
              <a:t>F</a:t>
            </a:r>
          </a:p>
        </p:txBody>
      </p:sp>
      <p:sp>
        <p:nvSpPr>
          <p:cNvPr id="69" name="TextBox 68"/>
          <p:cNvSpPr txBox="1"/>
          <p:nvPr/>
        </p:nvSpPr>
        <p:spPr>
          <a:xfrm>
            <a:off x="6110946" y="4037249"/>
            <a:ext cx="575609" cy="369332"/>
          </a:xfrm>
          <a:prstGeom prst="rect">
            <a:avLst/>
          </a:prstGeom>
          <a:noFill/>
        </p:spPr>
        <p:txBody>
          <a:bodyPr wrap="square" rtlCol="0">
            <a:spAutoFit/>
          </a:bodyPr>
          <a:lstStyle/>
          <a:p>
            <a:r>
              <a:rPr lang="en-US" sz="1800" b="1" dirty="0"/>
              <a:t>F</a:t>
            </a:r>
            <a:r>
              <a:rPr lang="en-US" sz="1800" b="1" baseline="30000" dirty="0"/>
              <a:t>-</a:t>
            </a:r>
          </a:p>
        </p:txBody>
      </p:sp>
      <p:cxnSp>
        <p:nvCxnSpPr>
          <p:cNvPr id="8" name="Straight Connector 7"/>
          <p:cNvCxnSpPr/>
          <p:nvPr/>
        </p:nvCxnSpPr>
        <p:spPr>
          <a:xfrm flipV="1">
            <a:off x="6715680" y="2768515"/>
            <a:ext cx="643391" cy="1889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7287046" y="2503328"/>
            <a:ext cx="1588168" cy="5036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dirty="0">
                <a:solidFill>
                  <a:srgbClr val="ECF4FE"/>
                </a:solidFill>
              </a:rPr>
              <a:t>[Ne]1s</a:t>
            </a:r>
            <a:r>
              <a:rPr lang="en-US" sz="1600" baseline="30000" dirty="0">
                <a:solidFill>
                  <a:srgbClr val="ECF4FE"/>
                </a:solidFill>
              </a:rPr>
              <a:t>2</a:t>
            </a:r>
            <a:r>
              <a:rPr lang="en-US" sz="1600" dirty="0">
                <a:solidFill>
                  <a:srgbClr val="ECF4FE"/>
                </a:solidFill>
              </a:rPr>
              <a:t>2s</a:t>
            </a:r>
            <a:r>
              <a:rPr lang="en-US" sz="1600" baseline="30000" dirty="0">
                <a:solidFill>
                  <a:srgbClr val="ECF4FE"/>
                </a:solidFill>
              </a:rPr>
              <a:t>2</a:t>
            </a:r>
            <a:r>
              <a:rPr lang="en-US" sz="1600" dirty="0">
                <a:solidFill>
                  <a:srgbClr val="ECF4FE"/>
                </a:solidFill>
              </a:rPr>
              <a:t>2p</a:t>
            </a:r>
            <a:r>
              <a:rPr lang="en-US" sz="1600" baseline="30000" dirty="0">
                <a:solidFill>
                  <a:srgbClr val="ECF4FE"/>
                </a:solidFill>
              </a:rPr>
              <a:t>6</a:t>
            </a:r>
            <a:endParaRPr lang="en-US" sz="1600" dirty="0">
              <a:solidFill>
                <a:srgbClr val="ECF4FE"/>
              </a:solidFill>
            </a:endParaRPr>
          </a:p>
        </p:txBody>
      </p:sp>
    </p:spTree>
    <p:extLst>
      <p:ext uri="{BB962C8B-B14F-4D97-AF65-F5344CB8AC3E}">
        <p14:creationId xmlns:p14="http://schemas.microsoft.com/office/powerpoint/2010/main" val="3573450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hemistry Vector SVG Icon (12) - PNG Repo Free PNG Icons">
            <a:extLst>
              <a:ext uri="{FF2B5EF4-FFF2-40B4-BE49-F238E27FC236}">
                <a16:creationId xmlns:a16="http://schemas.microsoft.com/office/drawing/2014/main" id="{A28A6379-B225-4908-A8CF-B0C3B845C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Química ícones em vetor livre criados por surang | Free icons, Vector free,  Vector icon design">
            <a:extLst>
              <a:ext uri="{FF2B5EF4-FFF2-40B4-BE49-F238E27FC236}">
                <a16:creationId xmlns:a16="http://schemas.microsoft.com/office/drawing/2014/main" id="{738CB52C-4897-4390-8590-FE3882802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30874EC-0517-417E-BC56-F7F102576DEB}"/>
              </a:ext>
            </a:extLst>
          </p:cNvPr>
          <p:cNvSpPr/>
          <p:nvPr/>
        </p:nvSpPr>
        <p:spPr>
          <a:xfrm>
            <a:off x="910097" y="1459538"/>
            <a:ext cx="7323808" cy="3064336"/>
          </a:xfrm>
          <a:prstGeom prst="rect">
            <a:avLst/>
          </a:prstGeom>
          <a:solidFill>
            <a:srgbClr val="FFEAE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3D221A9-6F8D-475E-8CC7-0FDBB717A51A}"/>
              </a:ext>
            </a:extLst>
          </p:cNvPr>
          <p:cNvSpPr txBox="1"/>
          <p:nvPr/>
        </p:nvSpPr>
        <p:spPr>
          <a:xfrm>
            <a:off x="1101687" y="1508517"/>
            <a:ext cx="6940629" cy="797078"/>
          </a:xfrm>
          <a:prstGeom prst="rect">
            <a:avLst/>
          </a:prstGeom>
          <a:noFill/>
        </p:spPr>
        <p:txBody>
          <a:bodyPr wrap="square" rtlCol="0">
            <a:spAutoFit/>
          </a:bodyPr>
          <a:lstStyle/>
          <a:p>
            <a:pPr algn="just">
              <a:lnSpc>
                <a:spcPct val="120000"/>
              </a:lnSpc>
            </a:pPr>
            <a:r>
              <a:rPr lang="vi-VN" sz="2000" dirty="0"/>
              <a:t>Để giảm năng lượng, các nguyên tử kết hợp lại thành phân tử theo xu hướng nào?</a:t>
            </a:r>
            <a:endParaRPr lang="en-US" sz="2000" dirty="0">
              <a:solidFill>
                <a:schemeClr val="accent6">
                  <a:lumMod val="50000"/>
                </a:schemeClr>
              </a:solidFill>
            </a:endParaRPr>
          </a:p>
        </p:txBody>
      </p:sp>
      <p:grpSp>
        <p:nvGrpSpPr>
          <p:cNvPr id="40" name="Group 39">
            <a:extLst>
              <a:ext uri="{FF2B5EF4-FFF2-40B4-BE49-F238E27FC236}">
                <a16:creationId xmlns:a16="http://schemas.microsoft.com/office/drawing/2014/main" id="{A0AECE98-D694-42E9-A419-91F894C1D0E5}"/>
              </a:ext>
            </a:extLst>
          </p:cNvPr>
          <p:cNvGrpSpPr/>
          <p:nvPr/>
        </p:nvGrpSpPr>
        <p:grpSpPr>
          <a:xfrm>
            <a:off x="2046844" y="258891"/>
            <a:ext cx="5050313" cy="955295"/>
            <a:chOff x="1714955" y="258891"/>
            <a:chExt cx="5050313" cy="955295"/>
          </a:xfrm>
        </p:grpSpPr>
        <p:grpSp>
          <p:nvGrpSpPr>
            <p:cNvPr id="5" name="Group 4">
              <a:extLst>
                <a:ext uri="{FF2B5EF4-FFF2-40B4-BE49-F238E27FC236}">
                  <a16:creationId xmlns:a16="http://schemas.microsoft.com/office/drawing/2014/main" id="{17B9B4E9-9DD2-4369-BED3-E7EDCDED9357}"/>
                </a:ext>
              </a:extLst>
            </p:cNvPr>
            <p:cNvGrpSpPr/>
            <p:nvPr/>
          </p:nvGrpSpPr>
          <p:grpSpPr>
            <a:xfrm>
              <a:off x="1714955" y="258891"/>
              <a:ext cx="955295" cy="955295"/>
              <a:chOff x="376969" y="595996"/>
              <a:chExt cx="1036320" cy="1036320"/>
            </a:xfrm>
          </p:grpSpPr>
          <p:sp>
            <p:nvSpPr>
              <p:cNvPr id="2" name="Oval 1">
                <a:extLst>
                  <a:ext uri="{FF2B5EF4-FFF2-40B4-BE49-F238E27FC236}">
                    <a16:creationId xmlns:a16="http://schemas.microsoft.com/office/drawing/2014/main" id="{8B25FB0D-D102-4902-966D-EC430B50A075}"/>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oogle Shape;11414;p90">
                <a:extLst>
                  <a:ext uri="{FF2B5EF4-FFF2-40B4-BE49-F238E27FC236}">
                    <a16:creationId xmlns:a16="http://schemas.microsoft.com/office/drawing/2014/main" id="{D1334B5C-0A53-46C7-831B-3D0830155471}"/>
                  </a:ext>
                </a:extLst>
              </p:cNvPr>
              <p:cNvGrpSpPr/>
              <p:nvPr/>
            </p:nvGrpSpPr>
            <p:grpSpPr>
              <a:xfrm>
                <a:off x="535213" y="754240"/>
                <a:ext cx="719833" cy="719833"/>
                <a:chOff x="3497300" y="3227275"/>
                <a:chExt cx="296175" cy="296175"/>
              </a:xfrm>
              <a:solidFill>
                <a:schemeClr val="accent3">
                  <a:lumMod val="75000"/>
                </a:schemeClr>
              </a:solidFill>
            </p:grpSpPr>
            <p:sp>
              <p:nvSpPr>
                <p:cNvPr id="14" name="Google Shape;11415;p90">
                  <a:extLst>
                    <a:ext uri="{FF2B5EF4-FFF2-40B4-BE49-F238E27FC236}">
                      <a16:creationId xmlns:a16="http://schemas.microsoft.com/office/drawing/2014/main" id="{F19FE765-39CE-4BE0-80FE-D68716641705}"/>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416;p90">
                  <a:extLst>
                    <a:ext uri="{FF2B5EF4-FFF2-40B4-BE49-F238E27FC236}">
                      <a16:creationId xmlns:a16="http://schemas.microsoft.com/office/drawing/2014/main" id="{3C05439B-85E1-4967-ADBE-3A2DB9D8B3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17;p90">
                  <a:extLst>
                    <a:ext uri="{FF2B5EF4-FFF2-40B4-BE49-F238E27FC236}">
                      <a16:creationId xmlns:a16="http://schemas.microsoft.com/office/drawing/2014/main" id="{AFB0571F-2316-46A1-BA2B-35AA2C5233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18;p90">
                  <a:extLst>
                    <a:ext uri="{FF2B5EF4-FFF2-40B4-BE49-F238E27FC236}">
                      <a16:creationId xmlns:a16="http://schemas.microsoft.com/office/drawing/2014/main" id="{8123DBB0-C48F-4961-A869-60FD8A0872FB}"/>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419;p90">
                  <a:extLst>
                    <a:ext uri="{FF2B5EF4-FFF2-40B4-BE49-F238E27FC236}">
                      <a16:creationId xmlns:a16="http://schemas.microsoft.com/office/drawing/2014/main" id="{F12B60F3-00D2-4788-8F55-C36FFC3F3165}"/>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420;p90">
                  <a:extLst>
                    <a:ext uri="{FF2B5EF4-FFF2-40B4-BE49-F238E27FC236}">
                      <a16:creationId xmlns:a16="http://schemas.microsoft.com/office/drawing/2014/main" id="{2771E479-5DF7-46B7-91BC-F55484FB4FDC}"/>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21;p90">
                  <a:extLst>
                    <a:ext uri="{FF2B5EF4-FFF2-40B4-BE49-F238E27FC236}">
                      <a16:creationId xmlns:a16="http://schemas.microsoft.com/office/drawing/2014/main" id="{FE012D37-9EB6-45CF-9E4E-6088BF73905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22;p90">
                  <a:extLst>
                    <a:ext uri="{FF2B5EF4-FFF2-40B4-BE49-F238E27FC236}">
                      <a16:creationId xmlns:a16="http://schemas.microsoft.com/office/drawing/2014/main" id="{0CD74138-E359-42FC-832A-36B14BAEB8C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TextBox 8">
              <a:extLst>
                <a:ext uri="{FF2B5EF4-FFF2-40B4-BE49-F238E27FC236}">
                  <a16:creationId xmlns:a16="http://schemas.microsoft.com/office/drawing/2014/main" id="{1A2FAA93-45D3-4C6E-952C-5385395ACE86}"/>
                </a:ext>
              </a:extLst>
            </p:cNvPr>
            <p:cNvSpPr txBox="1"/>
            <p:nvPr/>
          </p:nvSpPr>
          <p:spPr>
            <a:xfrm>
              <a:off x="2788432" y="413373"/>
              <a:ext cx="2903359" cy="646331"/>
            </a:xfrm>
            <a:prstGeom prst="rect">
              <a:avLst/>
            </a:prstGeom>
            <a:noFill/>
          </p:spPr>
          <p:txBody>
            <a:bodyPr wrap="none" rtlCol="0">
              <a:spAutoFit/>
            </a:bodyPr>
            <a:lstStyle/>
            <a:p>
              <a:pPr algn="ctr"/>
              <a:r>
                <a:rPr lang="en-US" sz="3600" b="1">
                  <a:solidFill>
                    <a:schemeClr val="tx1">
                      <a:lumMod val="75000"/>
                      <a:lumOff val="25000"/>
                    </a:schemeClr>
                  </a:solidFill>
                </a:rPr>
                <a:t>THẢO LUẬN</a:t>
              </a:r>
            </a:p>
          </p:txBody>
        </p:sp>
        <p:grpSp>
          <p:nvGrpSpPr>
            <p:cNvPr id="29" name="Group 28">
              <a:extLst>
                <a:ext uri="{FF2B5EF4-FFF2-40B4-BE49-F238E27FC236}">
                  <a16:creationId xmlns:a16="http://schemas.microsoft.com/office/drawing/2014/main" id="{B5D3EEB5-7B5E-4749-B945-A3FE0D063B83}"/>
                </a:ext>
              </a:extLst>
            </p:cNvPr>
            <p:cNvGrpSpPr/>
            <p:nvPr/>
          </p:nvGrpSpPr>
          <p:grpSpPr>
            <a:xfrm>
              <a:off x="5809973" y="258891"/>
              <a:ext cx="955295" cy="955295"/>
              <a:chOff x="376969" y="595996"/>
              <a:chExt cx="1036320" cy="1036320"/>
            </a:xfrm>
          </p:grpSpPr>
          <p:sp>
            <p:nvSpPr>
              <p:cNvPr id="30" name="Oval 29">
                <a:extLst>
                  <a:ext uri="{FF2B5EF4-FFF2-40B4-BE49-F238E27FC236}">
                    <a16:creationId xmlns:a16="http://schemas.microsoft.com/office/drawing/2014/main" id="{50A46E41-15E6-4A7A-9DC5-E70B6EC48F62}"/>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11414;p90">
                <a:extLst>
                  <a:ext uri="{FF2B5EF4-FFF2-40B4-BE49-F238E27FC236}">
                    <a16:creationId xmlns:a16="http://schemas.microsoft.com/office/drawing/2014/main" id="{A9C9DC46-26C0-4A03-8515-395C4C7F53FD}"/>
                  </a:ext>
                </a:extLst>
              </p:cNvPr>
              <p:cNvGrpSpPr/>
              <p:nvPr/>
            </p:nvGrpSpPr>
            <p:grpSpPr>
              <a:xfrm>
                <a:off x="535213" y="754240"/>
                <a:ext cx="719833" cy="719833"/>
                <a:chOff x="3497300" y="3227275"/>
                <a:chExt cx="296175" cy="296175"/>
              </a:xfrm>
              <a:solidFill>
                <a:schemeClr val="accent3">
                  <a:lumMod val="75000"/>
                </a:schemeClr>
              </a:solidFill>
            </p:grpSpPr>
            <p:sp>
              <p:nvSpPr>
                <p:cNvPr id="32" name="Google Shape;11415;p90">
                  <a:extLst>
                    <a:ext uri="{FF2B5EF4-FFF2-40B4-BE49-F238E27FC236}">
                      <a16:creationId xmlns:a16="http://schemas.microsoft.com/office/drawing/2014/main" id="{C288A5D2-0186-4E8A-A676-BEC44450E2E8}"/>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16;p90">
                  <a:extLst>
                    <a:ext uri="{FF2B5EF4-FFF2-40B4-BE49-F238E27FC236}">
                      <a16:creationId xmlns:a16="http://schemas.microsoft.com/office/drawing/2014/main" id="{739945A6-E655-4EE0-B46A-E78B56D2AE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17;p90">
                  <a:extLst>
                    <a:ext uri="{FF2B5EF4-FFF2-40B4-BE49-F238E27FC236}">
                      <a16:creationId xmlns:a16="http://schemas.microsoft.com/office/drawing/2014/main" id="{F8A85274-7BFC-40D5-8295-31FFC5ADAD4B}"/>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18;p90">
                  <a:extLst>
                    <a:ext uri="{FF2B5EF4-FFF2-40B4-BE49-F238E27FC236}">
                      <a16:creationId xmlns:a16="http://schemas.microsoft.com/office/drawing/2014/main" id="{53688266-E8A3-4A97-8C1F-5E7BA242B0D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419;p90">
                  <a:extLst>
                    <a:ext uri="{FF2B5EF4-FFF2-40B4-BE49-F238E27FC236}">
                      <a16:creationId xmlns:a16="http://schemas.microsoft.com/office/drawing/2014/main" id="{9EE009FF-6660-442A-9137-094D16991DD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420;p90">
                  <a:extLst>
                    <a:ext uri="{FF2B5EF4-FFF2-40B4-BE49-F238E27FC236}">
                      <a16:creationId xmlns:a16="http://schemas.microsoft.com/office/drawing/2014/main" id="{56BE1068-5DE3-4D58-99E8-CD6FFCABA0DD}"/>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421;p90">
                  <a:extLst>
                    <a:ext uri="{FF2B5EF4-FFF2-40B4-BE49-F238E27FC236}">
                      <a16:creationId xmlns:a16="http://schemas.microsoft.com/office/drawing/2014/main" id="{F512FF61-B086-4C3F-B0BA-0D29AFB95900}"/>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422;p90">
                  <a:extLst>
                    <a:ext uri="{FF2B5EF4-FFF2-40B4-BE49-F238E27FC236}">
                      <a16:creationId xmlns:a16="http://schemas.microsoft.com/office/drawing/2014/main" id="{D96AD8BA-1A26-4AEF-8E60-19BFE6FEED13}"/>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19" name="Picture 10" descr="Chemistry Icon Png #410513 - Free Icons Library">
            <a:extLst>
              <a:ext uri="{FF2B5EF4-FFF2-40B4-BE49-F238E27FC236}">
                <a16:creationId xmlns:a16="http://schemas.microsoft.com/office/drawing/2014/main" id="{12EDFEA6-B67C-4DD2-9824-69F18502F1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8605">
            <a:off x="7875787" y="3767940"/>
            <a:ext cx="1692970" cy="16929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Molecule free vector icons designed by Freepik | Free icons, Science  images, Vector free">
            <a:extLst>
              <a:ext uri="{FF2B5EF4-FFF2-40B4-BE49-F238E27FC236}">
                <a16:creationId xmlns:a16="http://schemas.microsoft.com/office/drawing/2014/main" id="{1A990A9B-4DB8-4C31-87D8-3A665BD5741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66426">
            <a:off x="-335271" y="4020247"/>
            <a:ext cx="1407815" cy="14078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39118" y="2204441"/>
            <a:ext cx="3337804" cy="2169825"/>
          </a:xfrm>
          <a:prstGeom prst="rect">
            <a:avLst/>
          </a:prstGeom>
        </p:spPr>
        <p:txBody>
          <a:bodyPr wrap="square">
            <a:spAutoFit/>
          </a:bodyPr>
          <a:lstStyle/>
          <a:p>
            <a:pPr marL="36195" marR="36195" algn="just">
              <a:lnSpc>
                <a:spcPct val="150000"/>
              </a:lnSpc>
            </a:pPr>
            <a:r>
              <a:rPr lang="vi-VN" sz="1800" dirty="0">
                <a:solidFill>
                  <a:srgbClr val="00B050"/>
                </a:solidFill>
                <a:latin typeface="+mj-lt"/>
              </a:rPr>
              <a:t>Để giảm năng lượng, các nguyên tử kết hợp lại thành phân tử theo xu hướng đạt tới cấu hình electron bền vững của khí hiếm.</a:t>
            </a:r>
          </a:p>
        </p:txBody>
      </p:sp>
      <p:grpSp>
        <p:nvGrpSpPr>
          <p:cNvPr id="11" name="Group 10"/>
          <p:cNvGrpSpPr/>
          <p:nvPr/>
        </p:nvGrpSpPr>
        <p:grpSpPr>
          <a:xfrm>
            <a:off x="1108108" y="2510336"/>
            <a:ext cx="3474027" cy="1604668"/>
            <a:chOff x="1108108" y="2510336"/>
            <a:chExt cx="3474027" cy="1604668"/>
          </a:xfrm>
        </p:grpSpPr>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r="79330" b="16318"/>
            <a:stretch/>
          </p:blipFill>
          <p:spPr>
            <a:xfrm>
              <a:off x="1108108" y="2510336"/>
              <a:ext cx="981159" cy="1604668"/>
            </a:xfrm>
            <a:prstGeom prst="rect">
              <a:avLst/>
            </a:prstGeom>
          </p:spPr>
        </p:pic>
        <p:pic>
          <p:nvPicPr>
            <p:cNvPr id="41" name="Picture 40"/>
            <p:cNvPicPr>
              <a:picLocks noChangeAspect="1"/>
            </p:cNvPicPr>
            <p:nvPr/>
          </p:nvPicPr>
          <p:blipFill rotWithShape="1">
            <a:blip r:embed="rId7">
              <a:extLst>
                <a:ext uri="{28A0092B-C50C-407E-A947-70E740481C1C}">
                  <a14:useLocalDpi xmlns:a14="http://schemas.microsoft.com/office/drawing/2010/main" val="0"/>
                </a:ext>
              </a:extLst>
            </a:blip>
            <a:srcRect l="35993" t="-628" r="40642" b="16946"/>
            <a:stretch/>
          </p:blipFill>
          <p:spPr>
            <a:xfrm>
              <a:off x="2089267" y="2510336"/>
              <a:ext cx="1109127" cy="1604668"/>
            </a:xfrm>
            <a:prstGeom prst="rect">
              <a:avLst/>
            </a:prstGeom>
          </p:spPr>
        </p:pic>
        <p:pic>
          <p:nvPicPr>
            <p:cNvPr id="42" name="Picture 41"/>
            <p:cNvPicPr>
              <a:picLocks noChangeAspect="1"/>
            </p:cNvPicPr>
            <p:nvPr/>
          </p:nvPicPr>
          <p:blipFill rotWithShape="1">
            <a:blip r:embed="rId7">
              <a:extLst>
                <a:ext uri="{28A0092B-C50C-407E-A947-70E740481C1C}">
                  <a14:useLocalDpi xmlns:a14="http://schemas.microsoft.com/office/drawing/2010/main" val="0"/>
                </a:ext>
              </a:extLst>
            </a:blip>
            <a:srcRect l="70253" t="628" r="597" b="15690"/>
            <a:stretch/>
          </p:blipFill>
          <p:spPr>
            <a:xfrm>
              <a:off x="3198394" y="2510336"/>
              <a:ext cx="1383741" cy="1604668"/>
            </a:xfrm>
            <a:prstGeom prst="rect">
              <a:avLst/>
            </a:prstGeom>
          </p:spPr>
        </p:pic>
      </p:grpSp>
    </p:spTree>
    <p:extLst>
      <p:ext uri="{BB962C8B-B14F-4D97-AF65-F5344CB8AC3E}">
        <p14:creationId xmlns:p14="http://schemas.microsoft.com/office/powerpoint/2010/main" val="3233356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44"/>
          <p:cNvSpPr txBox="1">
            <a:spLocks noGrp="1"/>
          </p:cNvSpPr>
          <p:nvPr>
            <p:ph type="title" idx="4294967295"/>
          </p:nvPr>
        </p:nvSpPr>
        <p:spPr>
          <a:xfrm>
            <a:off x="837675" y="1200150"/>
            <a:ext cx="7468650" cy="2743200"/>
          </a:xfrm>
          <a:prstGeom prst="rect">
            <a:avLst/>
          </a:prstGeom>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4000" b="1" dirty="0">
                <a:solidFill>
                  <a:schemeClr val="accent6">
                    <a:lumMod val="50000"/>
                  </a:schemeClr>
                </a:solidFill>
                <a:latin typeface="+mj-lt"/>
              </a:rPr>
              <a:t>PHẦN II.</a:t>
            </a:r>
            <a:br>
              <a:rPr lang="en" sz="3600" b="1" dirty="0">
                <a:latin typeface="+mj-lt"/>
              </a:rPr>
            </a:br>
            <a:r>
              <a:rPr lang="en" sz="3600" b="1" dirty="0">
                <a:solidFill>
                  <a:schemeClr val="tx1">
                    <a:lumMod val="75000"/>
                    <a:lumOff val="25000"/>
                  </a:schemeClr>
                </a:solidFill>
                <a:latin typeface="+mj-lt"/>
              </a:rPr>
              <a:t>QUY TẮC OCTET</a:t>
            </a:r>
            <a:endParaRPr sz="3600" b="1" dirty="0">
              <a:solidFill>
                <a:schemeClr val="tx1">
                  <a:lumMod val="75000"/>
                  <a:lumOff val="25000"/>
                </a:schemeClr>
              </a:solidFill>
              <a:latin typeface="+mj-lt"/>
            </a:endParaRPr>
          </a:p>
        </p:txBody>
      </p:sp>
      <p:pic>
        <p:nvPicPr>
          <p:cNvPr id="3" name="Picture 2" descr="Chemistry Vector SVG Icon (12) - PNG Repo Free PNG Icons">
            <a:extLst>
              <a:ext uri="{FF2B5EF4-FFF2-40B4-BE49-F238E27FC236}">
                <a16:creationId xmlns:a16="http://schemas.microsoft.com/office/drawing/2014/main" id="{747F4512-D756-47FC-8203-27D0D6DFF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64792">
            <a:off x="8334514" y="4282078"/>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Química ícones em vetor livre criados por surang | Free icons, Vector free,  Vector icon design">
            <a:extLst>
              <a:ext uri="{FF2B5EF4-FFF2-40B4-BE49-F238E27FC236}">
                <a16:creationId xmlns:a16="http://schemas.microsoft.com/office/drawing/2014/main" id="{020C5806-DD03-4AA3-BDF7-1C0CACC315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3040">
            <a:off x="-274966" y="46759"/>
            <a:ext cx="974924" cy="9749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hemistry - Free shapes icons">
            <a:extLst>
              <a:ext uri="{FF2B5EF4-FFF2-40B4-BE49-F238E27FC236}">
                <a16:creationId xmlns:a16="http://schemas.microsoft.com/office/drawing/2014/main" id="{2B3BB785-C715-4EA0-9A94-403BA971A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292761">
            <a:off x="7892809" y="-279901"/>
            <a:ext cx="1315974" cy="13159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hemical - Free interface icons">
            <a:extLst>
              <a:ext uri="{FF2B5EF4-FFF2-40B4-BE49-F238E27FC236}">
                <a16:creationId xmlns:a16="http://schemas.microsoft.com/office/drawing/2014/main" id="{C363795C-D0C8-4F53-A482-1C35672EEA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98593">
            <a:off x="-376455" y="3954870"/>
            <a:ext cx="1777805" cy="17778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hemistry Icon Png #410513 - Free Icons Library">
            <a:extLst>
              <a:ext uri="{FF2B5EF4-FFF2-40B4-BE49-F238E27FC236}">
                <a16:creationId xmlns:a16="http://schemas.microsoft.com/office/drawing/2014/main" id="{4621F0E3-F575-4465-B42E-B2E9C2DE55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38605">
            <a:off x="3276190" y="3954665"/>
            <a:ext cx="1692970" cy="16929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Molecule free vector icons designed by Freepik | Free icons, Science  images, Vector free">
            <a:extLst>
              <a:ext uri="{FF2B5EF4-FFF2-40B4-BE49-F238E27FC236}">
                <a16:creationId xmlns:a16="http://schemas.microsoft.com/office/drawing/2014/main" id="{C4A848FC-9C7F-4399-B9B5-7630A18BD108}"/>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33798">
            <a:off x="3436969" y="-685949"/>
            <a:ext cx="1622016" cy="1622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7544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hemistry Vector SVG Icon (12) - PNG Repo Free PNG Icons">
            <a:extLst>
              <a:ext uri="{FF2B5EF4-FFF2-40B4-BE49-F238E27FC236}">
                <a16:creationId xmlns:a16="http://schemas.microsoft.com/office/drawing/2014/main" id="{3F35A0C8-EBC3-42C4-8AC3-8ED3A8EE8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Química ícones em vetor livre criados por surang | Free icons, Vector free,  Vector icon design">
            <a:extLst>
              <a:ext uri="{FF2B5EF4-FFF2-40B4-BE49-F238E27FC236}">
                <a16:creationId xmlns:a16="http://schemas.microsoft.com/office/drawing/2014/main" id="{F6D3B115-7F85-455F-913A-6C6A70E08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D8E356-A6C0-4632-9226-8D67A8C62001}"/>
              </a:ext>
            </a:extLst>
          </p:cNvPr>
          <p:cNvSpPr txBox="1"/>
          <p:nvPr/>
        </p:nvSpPr>
        <p:spPr>
          <a:xfrm>
            <a:off x="1790471" y="447601"/>
            <a:ext cx="5563059" cy="683264"/>
          </a:xfrm>
          <a:prstGeom prst="rect">
            <a:avLst/>
          </a:prstGeom>
          <a:noFill/>
        </p:spPr>
        <p:txBody>
          <a:bodyPr wrap="square" rtlCol="0">
            <a:spAutoFit/>
          </a:bodyPr>
          <a:lstStyle/>
          <a:p>
            <a:pPr algn="ctr">
              <a:lnSpc>
                <a:spcPct val="120000"/>
              </a:lnSpc>
            </a:pPr>
            <a:r>
              <a:rPr lang="en-US" sz="3200" b="1" cap="all" dirty="0">
                <a:solidFill>
                  <a:schemeClr val="bg1">
                    <a:lumMod val="75000"/>
                  </a:schemeClr>
                </a:solidFill>
              </a:rPr>
              <a:t>QUY TẮC OCTET</a:t>
            </a:r>
          </a:p>
        </p:txBody>
      </p:sp>
      <p:pic>
        <p:nvPicPr>
          <p:cNvPr id="3" name="Picture 2" descr="book Vector Icons free download in SVG, PNG Format">
            <a:extLst>
              <a:ext uri="{FF2B5EF4-FFF2-40B4-BE49-F238E27FC236}">
                <a16:creationId xmlns:a16="http://schemas.microsoft.com/office/drawing/2014/main" id="{330B5C3D-77A5-4F9B-8A55-98369E0DB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504" y="416934"/>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ook Vector Icons free download in SVG, PNG Format">
            <a:extLst>
              <a:ext uri="{FF2B5EF4-FFF2-40B4-BE49-F238E27FC236}">
                <a16:creationId xmlns:a16="http://schemas.microsoft.com/office/drawing/2014/main" id="{6F97C07E-CB7C-4F0D-8C6C-C662148C3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43613" y="416934"/>
            <a:ext cx="727884" cy="7278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4D67CF3-ED56-48D1-B034-3FEF21613281}"/>
              </a:ext>
            </a:extLst>
          </p:cNvPr>
          <p:cNvSpPr/>
          <p:nvPr/>
        </p:nvSpPr>
        <p:spPr>
          <a:xfrm>
            <a:off x="422911" y="1298987"/>
            <a:ext cx="8298180" cy="3628597"/>
          </a:xfrm>
          <a:prstGeom prst="rect">
            <a:avLst/>
          </a:prstGeom>
          <a:solidFill>
            <a:schemeClr val="accent1">
              <a:lumMod val="40000"/>
              <a:lumOff val="6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777161A-765D-485B-B61E-49C1BF5159C6}"/>
              </a:ext>
            </a:extLst>
          </p:cNvPr>
          <p:cNvSpPr txBox="1"/>
          <p:nvPr/>
        </p:nvSpPr>
        <p:spPr>
          <a:xfrm>
            <a:off x="3464315" y="1453523"/>
            <a:ext cx="5017948" cy="4190314"/>
          </a:xfrm>
          <a:prstGeom prst="rect">
            <a:avLst/>
          </a:prstGeom>
          <a:noFill/>
        </p:spPr>
        <p:txBody>
          <a:bodyPr wrap="square" rtlCol="0">
            <a:spAutoFit/>
          </a:bodyPr>
          <a:lstStyle/>
          <a:p>
            <a:pPr algn="just">
              <a:lnSpc>
                <a:spcPct val="150000"/>
              </a:lnSpc>
            </a:pPr>
            <a:r>
              <a:rPr lang="vi-VN" sz="2000" i="1" dirty="0"/>
              <a:t>Khi hình thành liên kết hóa học, các nguyên tử có xu hướng nhường, nhận hoặc góp chung electron để đạt tới cấu hình electron bền vững của nguyên tử khí hiếm. Vì các khí hiếm (trừ helium) đều có 8 electron lớp ngoài cùng nên quy tắc này được gọi là quy tắc octet.</a:t>
            </a:r>
          </a:p>
          <a:p>
            <a:pPr algn="just">
              <a:lnSpc>
                <a:spcPct val="150000"/>
              </a:lnSpc>
            </a:pPr>
            <a:br>
              <a:rPr lang="vi-VN" sz="2000" i="1" dirty="0"/>
            </a:br>
            <a:endParaRPr lang="en-US" sz="2000" i="1" dirty="0">
              <a:solidFill>
                <a:schemeClr val="accent6">
                  <a:lumMod val="50000"/>
                </a:schemeClr>
              </a:solidFill>
            </a:endParaRPr>
          </a:p>
        </p:txBody>
      </p:sp>
      <p:pic>
        <p:nvPicPr>
          <p:cNvPr id="33" name="Picture 2">
            <a:extLst>
              <a:ext uri="{FF2B5EF4-FFF2-40B4-BE49-F238E27FC236}">
                <a16:creationId xmlns:a16="http://schemas.microsoft.com/office/drawing/2014/main" id="{24FE2ED7-842F-4227-A9DF-26363AA71E8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081303" y="1498907"/>
            <a:ext cx="1839082" cy="2492106"/>
          </a:xfrm>
          <a:prstGeom prst="rect">
            <a:avLst/>
          </a:prstGeom>
          <a:noFill/>
          <a:ln w="38100">
            <a:solidFill>
              <a:schemeClr val="bg2">
                <a:lumMod val="50000"/>
              </a:schemeClr>
            </a:solidFill>
          </a:ln>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0E3B5A27-B59E-4EA3-9432-257443542F1A}"/>
              </a:ext>
            </a:extLst>
          </p:cNvPr>
          <p:cNvSpPr txBox="1"/>
          <p:nvPr/>
        </p:nvSpPr>
        <p:spPr>
          <a:xfrm>
            <a:off x="1049831" y="3988363"/>
            <a:ext cx="1839082" cy="427746"/>
          </a:xfrm>
          <a:prstGeom prst="rect">
            <a:avLst/>
          </a:prstGeom>
          <a:noFill/>
        </p:spPr>
        <p:txBody>
          <a:bodyPr wrap="square" rtlCol="0">
            <a:spAutoFit/>
          </a:bodyPr>
          <a:lstStyle/>
          <a:p>
            <a:pPr algn="ctr">
              <a:lnSpc>
                <a:spcPct val="120000"/>
              </a:lnSpc>
            </a:pPr>
            <a:r>
              <a:rPr lang="en-US" sz="2000" b="1" dirty="0">
                <a:solidFill>
                  <a:schemeClr val="accent6">
                    <a:lumMod val="50000"/>
                  </a:schemeClr>
                </a:solidFill>
              </a:rPr>
              <a:t>Lewis</a:t>
            </a:r>
          </a:p>
        </p:txBody>
      </p:sp>
      <p:sp>
        <p:nvSpPr>
          <p:cNvPr id="35" name="TextBox 34">
            <a:extLst>
              <a:ext uri="{FF2B5EF4-FFF2-40B4-BE49-F238E27FC236}">
                <a16:creationId xmlns:a16="http://schemas.microsoft.com/office/drawing/2014/main" id="{10FC6325-1070-4C06-8FFC-421A95BCE865}"/>
              </a:ext>
            </a:extLst>
          </p:cNvPr>
          <p:cNvSpPr txBox="1"/>
          <p:nvPr/>
        </p:nvSpPr>
        <p:spPr>
          <a:xfrm>
            <a:off x="1091400" y="4346489"/>
            <a:ext cx="1839082" cy="427746"/>
          </a:xfrm>
          <a:prstGeom prst="rect">
            <a:avLst/>
          </a:prstGeom>
          <a:noFill/>
        </p:spPr>
        <p:txBody>
          <a:bodyPr wrap="square" rtlCol="0">
            <a:spAutoFit/>
          </a:bodyPr>
          <a:lstStyle/>
          <a:p>
            <a:pPr algn="ctr">
              <a:lnSpc>
                <a:spcPct val="120000"/>
              </a:lnSpc>
            </a:pPr>
            <a:r>
              <a:rPr lang="en-US" sz="2000" dirty="0">
                <a:solidFill>
                  <a:schemeClr val="accent6">
                    <a:lumMod val="50000"/>
                  </a:schemeClr>
                </a:solidFill>
              </a:rPr>
              <a:t>1875 - 1946</a:t>
            </a:r>
          </a:p>
        </p:txBody>
      </p:sp>
      <p:pic>
        <p:nvPicPr>
          <p:cNvPr id="24" name="Picture 10" descr="Chemistry Icon Png #410513 - Free Icons Library">
            <a:extLst>
              <a:ext uri="{FF2B5EF4-FFF2-40B4-BE49-F238E27FC236}">
                <a16:creationId xmlns:a16="http://schemas.microsoft.com/office/drawing/2014/main" id="{2996930D-CCB8-4C87-8E02-58EE766B05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38605">
            <a:off x="8049074" y="3856362"/>
            <a:ext cx="1692970" cy="16929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Periodic table - Free education icons">
            <a:extLst>
              <a:ext uri="{FF2B5EF4-FFF2-40B4-BE49-F238E27FC236}">
                <a16:creationId xmlns:a16="http://schemas.microsoft.com/office/drawing/2014/main" id="{1E2D02AE-33EA-4578-84EB-C74E8D0109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58735">
            <a:off x="-563996" y="4044413"/>
            <a:ext cx="1598432" cy="159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404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Periodic table - Free education icons">
            <a:extLst>
              <a:ext uri="{FF2B5EF4-FFF2-40B4-BE49-F238E27FC236}">
                <a16:creationId xmlns:a16="http://schemas.microsoft.com/office/drawing/2014/main" id="{1E2D02AE-33EA-4578-84EB-C74E8D010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58735">
            <a:off x="-563996" y="4044413"/>
            <a:ext cx="1598432" cy="15984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hemistry Vector SVG Icon (12) - PNG Repo Free PNG Icons">
            <a:extLst>
              <a:ext uri="{FF2B5EF4-FFF2-40B4-BE49-F238E27FC236}">
                <a16:creationId xmlns:a16="http://schemas.microsoft.com/office/drawing/2014/main" id="{3F35A0C8-EBC3-42C4-8AC3-8ED3A8EE8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Química ícones em vetor livre criados por surang | Free icons, Vector free,  Vector icon design">
            <a:extLst>
              <a:ext uri="{FF2B5EF4-FFF2-40B4-BE49-F238E27FC236}">
                <a16:creationId xmlns:a16="http://schemas.microsoft.com/office/drawing/2014/main" id="{F6D3B115-7F85-455F-913A-6C6A70E08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hemistry Icon Png #410513 - Free Icons Library">
            <a:extLst>
              <a:ext uri="{FF2B5EF4-FFF2-40B4-BE49-F238E27FC236}">
                <a16:creationId xmlns:a16="http://schemas.microsoft.com/office/drawing/2014/main" id="{2996930D-CCB8-4C87-8E02-58EE766B0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8605">
            <a:off x="8049074" y="3856362"/>
            <a:ext cx="1692970" cy="16929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ook Vector Icons free download in SVG, PNG Format">
            <a:extLst>
              <a:ext uri="{FF2B5EF4-FFF2-40B4-BE49-F238E27FC236}">
                <a16:creationId xmlns:a16="http://schemas.microsoft.com/office/drawing/2014/main" id="{330B5C3D-77A5-4F9B-8A55-98369E0DBE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2504" y="416934"/>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ook Vector Icons free download in SVG, PNG Format">
            <a:extLst>
              <a:ext uri="{FF2B5EF4-FFF2-40B4-BE49-F238E27FC236}">
                <a16:creationId xmlns:a16="http://schemas.microsoft.com/office/drawing/2014/main" id="{6F97C07E-CB7C-4F0D-8C6C-C662148C32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743613" y="416934"/>
            <a:ext cx="727884" cy="7278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4D67CF3-ED56-48D1-B034-3FEF21613281}"/>
              </a:ext>
            </a:extLst>
          </p:cNvPr>
          <p:cNvSpPr/>
          <p:nvPr/>
        </p:nvSpPr>
        <p:spPr>
          <a:xfrm>
            <a:off x="422911" y="1298987"/>
            <a:ext cx="8298180" cy="3628597"/>
          </a:xfrm>
          <a:prstGeom prst="rect">
            <a:avLst/>
          </a:prstGeom>
          <a:solidFill>
            <a:schemeClr val="accent1">
              <a:lumMod val="40000"/>
              <a:lumOff val="6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1EF83ECD-41FF-4B5F-8B08-2C097E35F93A}"/>
              </a:ext>
            </a:extLst>
          </p:cNvPr>
          <p:cNvGrpSpPr/>
          <p:nvPr/>
        </p:nvGrpSpPr>
        <p:grpSpPr>
          <a:xfrm>
            <a:off x="2172337" y="1830607"/>
            <a:ext cx="1634308" cy="1581042"/>
            <a:chOff x="978018" y="2233937"/>
            <a:chExt cx="2055981" cy="1988972"/>
          </a:xfrm>
        </p:grpSpPr>
        <p:sp>
          <p:nvSpPr>
            <p:cNvPr id="47" name="Oval 46">
              <a:extLst>
                <a:ext uri="{FF2B5EF4-FFF2-40B4-BE49-F238E27FC236}">
                  <a16:creationId xmlns:a16="http://schemas.microsoft.com/office/drawing/2014/main" id="{0CA7A90D-6D2D-4031-A172-39EE415275D5}"/>
                </a:ext>
              </a:extLst>
            </p:cNvPr>
            <p:cNvSpPr/>
            <p:nvPr/>
          </p:nvSpPr>
          <p:spPr>
            <a:xfrm>
              <a:off x="1016480" y="2270096"/>
              <a:ext cx="1934689" cy="1934688"/>
            </a:xfrm>
            <a:prstGeom prst="ellipse">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72CF6678-6C2F-4904-A1BF-52F51F9ADC9B}"/>
                </a:ext>
              </a:extLst>
            </p:cNvPr>
            <p:cNvSpPr/>
            <p:nvPr/>
          </p:nvSpPr>
          <p:spPr>
            <a:xfrm>
              <a:off x="1261765" y="2533427"/>
              <a:ext cx="1454698" cy="1454697"/>
            </a:xfrm>
            <a:prstGeom prst="ellipse">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0" name="Group 49">
              <a:extLst>
                <a:ext uri="{FF2B5EF4-FFF2-40B4-BE49-F238E27FC236}">
                  <a16:creationId xmlns:a16="http://schemas.microsoft.com/office/drawing/2014/main" id="{886DFC9B-AFE4-4FAE-93E3-C350F0ECEA5C}"/>
                </a:ext>
              </a:extLst>
            </p:cNvPr>
            <p:cNvGrpSpPr/>
            <p:nvPr/>
          </p:nvGrpSpPr>
          <p:grpSpPr>
            <a:xfrm>
              <a:off x="978018" y="2233937"/>
              <a:ext cx="2055981" cy="1988972"/>
              <a:chOff x="1081689" y="2168072"/>
              <a:chExt cx="2055981" cy="1988972"/>
            </a:xfrm>
          </p:grpSpPr>
          <p:sp>
            <p:nvSpPr>
              <p:cNvPr id="54" name="Oval 53">
                <a:extLst>
                  <a:ext uri="{FF2B5EF4-FFF2-40B4-BE49-F238E27FC236}">
                    <a16:creationId xmlns:a16="http://schemas.microsoft.com/office/drawing/2014/main" id="{F4484120-B0CC-435D-88C2-7FF14F1D4431}"/>
                  </a:ext>
                </a:extLst>
              </p:cNvPr>
              <p:cNvSpPr/>
              <p:nvPr/>
            </p:nvSpPr>
            <p:spPr>
              <a:xfrm>
                <a:off x="1480151" y="2672072"/>
                <a:ext cx="165660" cy="165660"/>
              </a:xfrm>
              <a:prstGeom prst="ellipse">
                <a:avLst/>
              </a:prstGeom>
              <a:gradFill flip="none" rotWithShape="1">
                <a:gsLst>
                  <a:gs pos="0">
                    <a:srgbClr val="6DC0FF"/>
                  </a:gs>
                  <a:gs pos="36000">
                    <a:srgbClr val="0192FF"/>
                  </a:gs>
                  <a:gs pos="80000">
                    <a:srgbClr val="0070C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254CD321-D050-42F1-B5A4-BB48E7F8483B}"/>
                  </a:ext>
                </a:extLst>
              </p:cNvPr>
              <p:cNvSpPr/>
              <p:nvPr/>
            </p:nvSpPr>
            <p:spPr>
              <a:xfrm>
                <a:off x="2589390" y="3601107"/>
                <a:ext cx="165660" cy="165660"/>
              </a:xfrm>
              <a:prstGeom prst="ellipse">
                <a:avLst/>
              </a:prstGeom>
              <a:gradFill flip="none" rotWithShape="1">
                <a:gsLst>
                  <a:gs pos="0">
                    <a:srgbClr val="6DC0FF"/>
                  </a:gs>
                  <a:gs pos="36000">
                    <a:srgbClr val="0192FF"/>
                  </a:gs>
                  <a:gs pos="80000">
                    <a:srgbClr val="0070C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138A5C9D-8E71-4548-B979-C4AAD3A64796}"/>
                  </a:ext>
                </a:extLst>
              </p:cNvPr>
              <p:cNvSpPr/>
              <p:nvPr/>
            </p:nvSpPr>
            <p:spPr>
              <a:xfrm>
                <a:off x="1673109" y="3991384"/>
                <a:ext cx="165660" cy="165660"/>
              </a:xfrm>
              <a:prstGeom prst="ellipse">
                <a:avLst/>
              </a:prstGeom>
              <a:gradFill flip="none" rotWithShape="1">
                <a:gsLst>
                  <a:gs pos="0">
                    <a:srgbClr val="6DC0FF"/>
                  </a:gs>
                  <a:gs pos="36000">
                    <a:srgbClr val="0192FF"/>
                  </a:gs>
                  <a:gs pos="80000">
                    <a:srgbClr val="0070C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8722E3FA-A12B-4591-AFC5-1326B865E723}"/>
                  </a:ext>
                </a:extLst>
              </p:cNvPr>
              <p:cNvSpPr/>
              <p:nvPr/>
            </p:nvSpPr>
            <p:spPr>
              <a:xfrm>
                <a:off x="1081689" y="2945016"/>
                <a:ext cx="165660" cy="165660"/>
              </a:xfrm>
              <a:prstGeom prst="ellipse">
                <a:avLst/>
              </a:prstGeom>
              <a:gradFill flip="none" rotWithShape="1">
                <a:gsLst>
                  <a:gs pos="0">
                    <a:srgbClr val="6DC0FF"/>
                  </a:gs>
                  <a:gs pos="36000">
                    <a:srgbClr val="0192FF"/>
                  </a:gs>
                  <a:gs pos="80000">
                    <a:srgbClr val="0070C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19E6C71A-09AC-4B37-9B74-54FD2F3853F6}"/>
                  </a:ext>
                </a:extLst>
              </p:cNvPr>
              <p:cNvSpPr/>
              <p:nvPr/>
            </p:nvSpPr>
            <p:spPr>
              <a:xfrm>
                <a:off x="2248955" y="2168072"/>
                <a:ext cx="165660" cy="165660"/>
              </a:xfrm>
              <a:prstGeom prst="ellipse">
                <a:avLst/>
              </a:prstGeom>
              <a:gradFill flip="none" rotWithShape="1">
                <a:gsLst>
                  <a:gs pos="0">
                    <a:srgbClr val="6DC0FF"/>
                  </a:gs>
                  <a:gs pos="36000">
                    <a:srgbClr val="0192FF"/>
                  </a:gs>
                  <a:gs pos="80000">
                    <a:srgbClr val="0070C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CB251514-76E5-4AB1-96F7-323E85982DE1}"/>
                  </a:ext>
                </a:extLst>
              </p:cNvPr>
              <p:cNvSpPr/>
              <p:nvPr/>
            </p:nvSpPr>
            <p:spPr>
              <a:xfrm>
                <a:off x="2481526" y="3953285"/>
                <a:ext cx="165660" cy="165660"/>
              </a:xfrm>
              <a:prstGeom prst="ellipse">
                <a:avLst/>
              </a:prstGeom>
              <a:gradFill flip="none" rotWithShape="1">
                <a:gsLst>
                  <a:gs pos="0">
                    <a:srgbClr val="6DC0FF"/>
                  </a:gs>
                  <a:gs pos="36000">
                    <a:srgbClr val="0192FF"/>
                  </a:gs>
                  <a:gs pos="80000">
                    <a:srgbClr val="0070C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71A443EE-2CC4-4093-B75C-25E21B55DCC0}"/>
                  </a:ext>
                </a:extLst>
              </p:cNvPr>
              <p:cNvSpPr/>
              <p:nvPr/>
            </p:nvSpPr>
            <p:spPr>
              <a:xfrm>
                <a:off x="2972010" y="3127874"/>
                <a:ext cx="165660" cy="165660"/>
              </a:xfrm>
              <a:prstGeom prst="ellipse">
                <a:avLst/>
              </a:prstGeom>
              <a:gradFill flip="none" rotWithShape="1">
                <a:gsLst>
                  <a:gs pos="0">
                    <a:srgbClr val="6DC0FF"/>
                  </a:gs>
                  <a:gs pos="36000">
                    <a:srgbClr val="0192FF"/>
                  </a:gs>
                  <a:gs pos="80000">
                    <a:srgbClr val="0070C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EF484B83-DB5C-4157-BCE3-03A127552EFD}"/>
                  </a:ext>
                </a:extLst>
              </p:cNvPr>
              <p:cNvSpPr/>
              <p:nvPr/>
            </p:nvSpPr>
            <p:spPr>
              <a:xfrm>
                <a:off x="1443071" y="2290295"/>
                <a:ext cx="165660" cy="165660"/>
              </a:xfrm>
              <a:prstGeom prst="ellipse">
                <a:avLst/>
              </a:prstGeom>
              <a:gradFill flip="none" rotWithShape="1">
                <a:gsLst>
                  <a:gs pos="0">
                    <a:srgbClr val="6DC0FF"/>
                  </a:gs>
                  <a:gs pos="36000">
                    <a:srgbClr val="0192FF"/>
                  </a:gs>
                  <a:gs pos="80000">
                    <a:srgbClr val="0070C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F18CF5EE-10E4-43FB-BD47-5A974382F38C}"/>
                  </a:ext>
                </a:extLst>
              </p:cNvPr>
              <p:cNvSpPr/>
              <p:nvPr/>
            </p:nvSpPr>
            <p:spPr>
              <a:xfrm>
                <a:off x="2755050" y="2470437"/>
                <a:ext cx="165660" cy="165660"/>
              </a:xfrm>
              <a:prstGeom prst="ellipse">
                <a:avLst/>
              </a:prstGeom>
              <a:gradFill flip="none" rotWithShape="1">
                <a:gsLst>
                  <a:gs pos="0">
                    <a:srgbClr val="6DC0FF"/>
                  </a:gs>
                  <a:gs pos="36000">
                    <a:srgbClr val="0192FF"/>
                  </a:gs>
                  <a:gs pos="80000">
                    <a:srgbClr val="0070C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9E21EE52-D7D0-46E7-A460-4396467AE611}"/>
                  </a:ext>
                </a:extLst>
              </p:cNvPr>
              <p:cNvSpPr/>
              <p:nvPr/>
            </p:nvSpPr>
            <p:spPr>
              <a:xfrm>
                <a:off x="1159964" y="3541967"/>
                <a:ext cx="165660" cy="165660"/>
              </a:xfrm>
              <a:prstGeom prst="ellipse">
                <a:avLst/>
              </a:prstGeom>
              <a:gradFill flip="none" rotWithShape="1">
                <a:gsLst>
                  <a:gs pos="0">
                    <a:srgbClr val="6DC0FF"/>
                  </a:gs>
                  <a:gs pos="36000">
                    <a:srgbClr val="0192FF"/>
                  </a:gs>
                  <a:gs pos="80000">
                    <a:srgbClr val="0070C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2" name="Oval 71">
              <a:extLst>
                <a:ext uri="{FF2B5EF4-FFF2-40B4-BE49-F238E27FC236}">
                  <a16:creationId xmlns:a16="http://schemas.microsoft.com/office/drawing/2014/main" id="{A1D5023B-09DE-431A-9473-9BC5B8B5B5B8}"/>
                </a:ext>
              </a:extLst>
            </p:cNvPr>
            <p:cNvSpPr/>
            <p:nvPr/>
          </p:nvSpPr>
          <p:spPr>
            <a:xfrm>
              <a:off x="1603020" y="2863279"/>
              <a:ext cx="780423" cy="780423"/>
            </a:xfrm>
            <a:prstGeom prst="ellipse">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Calibri" panose="020F0502020204030204"/>
                  <a:ea typeface="+mn-ea"/>
                  <a:cs typeface="+mn-cs"/>
                </a:rPr>
                <a:t>10+</a:t>
              </a:r>
              <a:endParaRPr kumimoji="0" lang="en-US" sz="12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E5C8190C-6277-48BF-A9C4-B98A5213A294}"/>
              </a:ext>
            </a:extLst>
          </p:cNvPr>
          <p:cNvGrpSpPr/>
          <p:nvPr/>
        </p:nvGrpSpPr>
        <p:grpSpPr>
          <a:xfrm>
            <a:off x="5597188" y="2068674"/>
            <a:ext cx="1156345" cy="1156344"/>
            <a:chOff x="1261765" y="2533427"/>
            <a:chExt cx="1454698" cy="1454697"/>
          </a:xfrm>
        </p:grpSpPr>
        <p:sp>
          <p:nvSpPr>
            <p:cNvPr id="75" name="Oval 74">
              <a:extLst>
                <a:ext uri="{FF2B5EF4-FFF2-40B4-BE49-F238E27FC236}">
                  <a16:creationId xmlns:a16="http://schemas.microsoft.com/office/drawing/2014/main" id="{84F97EB7-9D7C-46BB-89FD-04AB02089C2D}"/>
                </a:ext>
              </a:extLst>
            </p:cNvPr>
            <p:cNvSpPr/>
            <p:nvPr/>
          </p:nvSpPr>
          <p:spPr>
            <a:xfrm>
              <a:off x="1261765" y="2533427"/>
              <a:ext cx="1454698" cy="1454697"/>
            </a:xfrm>
            <a:prstGeom prst="ellipse">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839CE7D2-24C4-4C41-A070-0E4A59EE72E2}"/>
                </a:ext>
              </a:extLst>
            </p:cNvPr>
            <p:cNvGrpSpPr/>
            <p:nvPr/>
          </p:nvGrpSpPr>
          <p:grpSpPr>
            <a:xfrm>
              <a:off x="1349564" y="2737937"/>
              <a:ext cx="1277850" cy="1094695"/>
              <a:chOff x="1453235" y="2672072"/>
              <a:chExt cx="1277850" cy="1094695"/>
            </a:xfrm>
          </p:grpSpPr>
          <p:sp>
            <p:nvSpPr>
              <p:cNvPr id="79" name="Oval 78">
                <a:extLst>
                  <a:ext uri="{FF2B5EF4-FFF2-40B4-BE49-F238E27FC236}">
                    <a16:creationId xmlns:a16="http://schemas.microsoft.com/office/drawing/2014/main" id="{3EAA1663-733B-4416-866F-04524068BD0F}"/>
                  </a:ext>
                </a:extLst>
              </p:cNvPr>
              <p:cNvSpPr/>
              <p:nvPr/>
            </p:nvSpPr>
            <p:spPr>
              <a:xfrm>
                <a:off x="1453235" y="2672072"/>
                <a:ext cx="165660" cy="165660"/>
              </a:xfrm>
              <a:prstGeom prst="ellipse">
                <a:avLst/>
              </a:prstGeom>
              <a:gradFill flip="none" rotWithShape="1">
                <a:gsLst>
                  <a:gs pos="0">
                    <a:srgbClr val="6DC0FF"/>
                  </a:gs>
                  <a:gs pos="36000">
                    <a:srgbClr val="0192FF"/>
                  </a:gs>
                  <a:gs pos="80000">
                    <a:srgbClr val="0070C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1E79AD8F-F890-4E6C-B908-D2A392D7D7BB}"/>
                  </a:ext>
                </a:extLst>
              </p:cNvPr>
              <p:cNvSpPr/>
              <p:nvPr/>
            </p:nvSpPr>
            <p:spPr>
              <a:xfrm>
                <a:off x="2565425" y="3601107"/>
                <a:ext cx="165660" cy="165660"/>
              </a:xfrm>
              <a:prstGeom prst="ellipse">
                <a:avLst/>
              </a:prstGeom>
              <a:gradFill flip="none" rotWithShape="1">
                <a:gsLst>
                  <a:gs pos="0">
                    <a:srgbClr val="6DC0FF"/>
                  </a:gs>
                  <a:gs pos="36000">
                    <a:srgbClr val="0192FF"/>
                  </a:gs>
                  <a:gs pos="80000">
                    <a:srgbClr val="0070C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8" name="Oval 77">
              <a:extLst>
                <a:ext uri="{FF2B5EF4-FFF2-40B4-BE49-F238E27FC236}">
                  <a16:creationId xmlns:a16="http://schemas.microsoft.com/office/drawing/2014/main" id="{F819357B-FF21-44B8-865D-A8A137047042}"/>
                </a:ext>
              </a:extLst>
            </p:cNvPr>
            <p:cNvSpPr/>
            <p:nvPr/>
          </p:nvSpPr>
          <p:spPr>
            <a:xfrm>
              <a:off x="1603020" y="2863279"/>
              <a:ext cx="780423" cy="780423"/>
            </a:xfrm>
            <a:prstGeom prst="ellipse">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Calibri" panose="020F0502020204030204"/>
                  <a:ea typeface="+mn-ea"/>
                  <a:cs typeface="+mn-cs"/>
                </a:rPr>
                <a:t>2+</a:t>
              </a:r>
              <a:endParaRPr kumimoji="0" lang="en-US" sz="12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sp>
        <p:nvSpPr>
          <p:cNvPr id="32" name="TextBox 31">
            <a:extLst>
              <a:ext uri="{FF2B5EF4-FFF2-40B4-BE49-F238E27FC236}">
                <a16:creationId xmlns:a16="http://schemas.microsoft.com/office/drawing/2014/main" id="{19882510-C427-4719-BAFA-C11C365ECFFE}"/>
              </a:ext>
            </a:extLst>
          </p:cNvPr>
          <p:cNvSpPr txBox="1"/>
          <p:nvPr/>
        </p:nvSpPr>
        <p:spPr>
          <a:xfrm>
            <a:off x="1527640" y="3513969"/>
            <a:ext cx="2923703" cy="797078"/>
          </a:xfrm>
          <a:prstGeom prst="rect">
            <a:avLst/>
          </a:prstGeom>
          <a:noFill/>
        </p:spPr>
        <p:txBody>
          <a:bodyPr wrap="square" rtlCol="0">
            <a:spAutoFit/>
          </a:bodyPr>
          <a:lstStyle/>
          <a:p>
            <a:pPr algn="ctr">
              <a:lnSpc>
                <a:spcPct val="120000"/>
              </a:lnSpc>
            </a:pPr>
            <a:r>
              <a:rPr lang="en-US" sz="2000" dirty="0" err="1">
                <a:solidFill>
                  <a:schemeClr val="accent6">
                    <a:lumMod val="50000"/>
                  </a:schemeClr>
                </a:solidFill>
              </a:rPr>
              <a:t>Lớp</a:t>
            </a:r>
            <a:r>
              <a:rPr lang="en-US" sz="2000" dirty="0">
                <a:solidFill>
                  <a:schemeClr val="accent6">
                    <a:lumMod val="50000"/>
                  </a:schemeClr>
                </a:solidFill>
              </a:rPr>
              <a:t> electron </a:t>
            </a:r>
            <a:r>
              <a:rPr lang="en-US" sz="2000" dirty="0" err="1">
                <a:solidFill>
                  <a:schemeClr val="accent6">
                    <a:lumMod val="50000"/>
                  </a:schemeClr>
                </a:solidFill>
              </a:rPr>
              <a:t>ngoài</a:t>
            </a:r>
            <a:r>
              <a:rPr lang="en-US" sz="2000" dirty="0">
                <a:solidFill>
                  <a:schemeClr val="accent6">
                    <a:lumMod val="50000"/>
                  </a:schemeClr>
                </a:solidFill>
              </a:rPr>
              <a:t> </a:t>
            </a:r>
            <a:r>
              <a:rPr lang="en-US" sz="2000" dirty="0" err="1">
                <a:solidFill>
                  <a:schemeClr val="accent6">
                    <a:lumMod val="50000"/>
                  </a:schemeClr>
                </a:solidFill>
              </a:rPr>
              <a:t>cùng</a:t>
            </a:r>
            <a:r>
              <a:rPr lang="en-US" sz="2000" dirty="0">
                <a:solidFill>
                  <a:schemeClr val="accent6">
                    <a:lumMod val="50000"/>
                  </a:schemeClr>
                </a:solidFill>
              </a:rPr>
              <a:t> </a:t>
            </a:r>
            <a:r>
              <a:rPr lang="en-US" sz="2000" dirty="0" err="1">
                <a:solidFill>
                  <a:schemeClr val="accent6">
                    <a:lumMod val="50000"/>
                  </a:schemeClr>
                </a:solidFill>
              </a:rPr>
              <a:t>đã</a:t>
            </a:r>
            <a:r>
              <a:rPr lang="en-US" sz="2000" dirty="0">
                <a:solidFill>
                  <a:schemeClr val="accent6">
                    <a:lumMod val="50000"/>
                  </a:schemeClr>
                </a:solidFill>
              </a:rPr>
              <a:t> </a:t>
            </a:r>
            <a:r>
              <a:rPr lang="en-US" sz="2000" dirty="0" err="1">
                <a:solidFill>
                  <a:schemeClr val="accent6">
                    <a:lumMod val="50000"/>
                  </a:schemeClr>
                </a:solidFill>
              </a:rPr>
              <a:t>bão</a:t>
            </a:r>
            <a:r>
              <a:rPr lang="en-US" sz="2000" dirty="0">
                <a:solidFill>
                  <a:schemeClr val="accent6">
                    <a:lumMod val="50000"/>
                  </a:schemeClr>
                </a:solidFill>
              </a:rPr>
              <a:t> </a:t>
            </a:r>
            <a:r>
              <a:rPr lang="en-US" sz="2000" dirty="0" err="1">
                <a:solidFill>
                  <a:schemeClr val="accent6">
                    <a:lumMod val="50000"/>
                  </a:schemeClr>
                </a:solidFill>
              </a:rPr>
              <a:t>hòa</a:t>
            </a:r>
            <a:r>
              <a:rPr lang="en-US" sz="2000" dirty="0">
                <a:solidFill>
                  <a:schemeClr val="accent6">
                    <a:lumMod val="50000"/>
                  </a:schemeClr>
                </a:solidFill>
              </a:rPr>
              <a:t> </a:t>
            </a:r>
            <a:r>
              <a:rPr lang="en-US" sz="2000" dirty="0" err="1">
                <a:solidFill>
                  <a:schemeClr val="accent6">
                    <a:lumMod val="50000"/>
                  </a:schemeClr>
                </a:solidFill>
              </a:rPr>
              <a:t>với</a:t>
            </a:r>
            <a:r>
              <a:rPr lang="en-US" sz="2000" dirty="0">
                <a:solidFill>
                  <a:schemeClr val="accent6">
                    <a:lumMod val="50000"/>
                  </a:schemeClr>
                </a:solidFill>
              </a:rPr>
              <a:t> 8e</a:t>
            </a:r>
          </a:p>
        </p:txBody>
      </p:sp>
      <p:sp>
        <p:nvSpPr>
          <p:cNvPr id="34" name="TextBox 33">
            <a:extLst>
              <a:ext uri="{FF2B5EF4-FFF2-40B4-BE49-F238E27FC236}">
                <a16:creationId xmlns:a16="http://schemas.microsoft.com/office/drawing/2014/main" id="{D545C45E-119D-43DE-A2AD-DD03A568EEB7}"/>
              </a:ext>
            </a:extLst>
          </p:cNvPr>
          <p:cNvSpPr txBox="1"/>
          <p:nvPr/>
        </p:nvSpPr>
        <p:spPr>
          <a:xfrm>
            <a:off x="4667455" y="3513969"/>
            <a:ext cx="2923703" cy="427746"/>
          </a:xfrm>
          <a:prstGeom prst="rect">
            <a:avLst/>
          </a:prstGeom>
          <a:noFill/>
        </p:spPr>
        <p:txBody>
          <a:bodyPr wrap="square" rtlCol="0">
            <a:spAutoFit/>
          </a:bodyPr>
          <a:lstStyle/>
          <a:p>
            <a:pPr algn="ctr">
              <a:lnSpc>
                <a:spcPct val="120000"/>
              </a:lnSpc>
            </a:pPr>
            <a:r>
              <a:rPr lang="en-US" sz="2000" dirty="0">
                <a:solidFill>
                  <a:schemeClr val="accent6">
                    <a:lumMod val="50000"/>
                  </a:schemeClr>
                </a:solidFill>
              </a:rPr>
              <a:t>(</a:t>
            </a:r>
            <a:r>
              <a:rPr lang="en-US" sz="2000" dirty="0" err="1">
                <a:solidFill>
                  <a:schemeClr val="accent6">
                    <a:lumMod val="50000"/>
                  </a:schemeClr>
                </a:solidFill>
              </a:rPr>
              <a:t>ngoại</a:t>
            </a:r>
            <a:r>
              <a:rPr lang="en-US" sz="2000" dirty="0">
                <a:solidFill>
                  <a:schemeClr val="accent6">
                    <a:lumMod val="50000"/>
                  </a:schemeClr>
                </a:solidFill>
              </a:rPr>
              <a:t> </a:t>
            </a:r>
            <a:r>
              <a:rPr lang="en-US" sz="2000" dirty="0" err="1">
                <a:solidFill>
                  <a:schemeClr val="accent6">
                    <a:lumMod val="50000"/>
                  </a:schemeClr>
                </a:solidFill>
              </a:rPr>
              <a:t>lệ</a:t>
            </a:r>
            <a:r>
              <a:rPr lang="en-US" sz="2000" dirty="0">
                <a:solidFill>
                  <a:schemeClr val="accent6">
                    <a:lumMod val="50000"/>
                  </a:schemeClr>
                </a:solidFill>
              </a:rPr>
              <a:t> </a:t>
            </a:r>
            <a:r>
              <a:rPr lang="en-US" sz="2000" dirty="0" err="1">
                <a:solidFill>
                  <a:schemeClr val="accent6">
                    <a:lumMod val="50000"/>
                  </a:schemeClr>
                </a:solidFill>
              </a:rPr>
              <a:t>với</a:t>
            </a:r>
            <a:r>
              <a:rPr lang="en-US" sz="2000" dirty="0">
                <a:solidFill>
                  <a:schemeClr val="accent6">
                    <a:lumMod val="50000"/>
                  </a:schemeClr>
                </a:solidFill>
              </a:rPr>
              <a:t> He)</a:t>
            </a:r>
          </a:p>
        </p:txBody>
      </p:sp>
      <p:sp>
        <p:nvSpPr>
          <p:cNvPr id="33" name="TextBox 32">
            <a:extLst>
              <a:ext uri="{FF2B5EF4-FFF2-40B4-BE49-F238E27FC236}">
                <a16:creationId xmlns:a16="http://schemas.microsoft.com/office/drawing/2014/main" id="{C6D8E356-A6C0-4632-9226-8D67A8C62001}"/>
              </a:ext>
            </a:extLst>
          </p:cNvPr>
          <p:cNvSpPr txBox="1"/>
          <p:nvPr/>
        </p:nvSpPr>
        <p:spPr>
          <a:xfrm>
            <a:off x="1790471" y="447601"/>
            <a:ext cx="5563059" cy="683264"/>
          </a:xfrm>
          <a:prstGeom prst="rect">
            <a:avLst/>
          </a:prstGeom>
          <a:noFill/>
        </p:spPr>
        <p:txBody>
          <a:bodyPr wrap="square" rtlCol="0">
            <a:spAutoFit/>
          </a:bodyPr>
          <a:lstStyle/>
          <a:p>
            <a:pPr algn="ctr">
              <a:lnSpc>
                <a:spcPct val="120000"/>
              </a:lnSpc>
            </a:pPr>
            <a:r>
              <a:rPr lang="en-US" sz="3200" b="1" cap="all" dirty="0">
                <a:solidFill>
                  <a:schemeClr val="bg1">
                    <a:lumMod val="75000"/>
                  </a:schemeClr>
                </a:solidFill>
              </a:rPr>
              <a:t>QUY TẮC OCTET</a:t>
            </a:r>
          </a:p>
        </p:txBody>
      </p:sp>
    </p:spTree>
    <p:extLst>
      <p:ext uri="{BB962C8B-B14F-4D97-AF65-F5344CB8AC3E}">
        <p14:creationId xmlns:p14="http://schemas.microsoft.com/office/powerpoint/2010/main" val="1912724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Periodic table - Free education icons">
            <a:extLst>
              <a:ext uri="{FF2B5EF4-FFF2-40B4-BE49-F238E27FC236}">
                <a16:creationId xmlns:a16="http://schemas.microsoft.com/office/drawing/2014/main" id="{1E2D02AE-33EA-4578-84EB-C74E8D010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58735">
            <a:off x="-563996" y="4044413"/>
            <a:ext cx="1598432" cy="15984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hemistry Vector SVG Icon (12) - PNG Repo Free PNG Icons">
            <a:extLst>
              <a:ext uri="{FF2B5EF4-FFF2-40B4-BE49-F238E27FC236}">
                <a16:creationId xmlns:a16="http://schemas.microsoft.com/office/drawing/2014/main" id="{3F35A0C8-EBC3-42C4-8AC3-8ED3A8EE8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Química ícones em vetor livre criados por surang | Free icons, Vector free,  Vector icon design">
            <a:extLst>
              <a:ext uri="{FF2B5EF4-FFF2-40B4-BE49-F238E27FC236}">
                <a16:creationId xmlns:a16="http://schemas.microsoft.com/office/drawing/2014/main" id="{F6D3B115-7F85-455F-913A-6C6A70E08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hemistry Icon Png #410513 - Free Icons Library">
            <a:extLst>
              <a:ext uri="{FF2B5EF4-FFF2-40B4-BE49-F238E27FC236}">
                <a16:creationId xmlns:a16="http://schemas.microsoft.com/office/drawing/2014/main" id="{2996930D-CCB8-4C87-8E02-58EE766B0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8605">
            <a:off x="8049074" y="3856362"/>
            <a:ext cx="1692970" cy="16929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D8E356-A6C0-4632-9226-8D67A8C62001}"/>
              </a:ext>
            </a:extLst>
          </p:cNvPr>
          <p:cNvSpPr txBox="1"/>
          <p:nvPr/>
        </p:nvSpPr>
        <p:spPr>
          <a:xfrm>
            <a:off x="1790471" y="468283"/>
            <a:ext cx="5563059" cy="628955"/>
          </a:xfrm>
          <a:prstGeom prst="rect">
            <a:avLst/>
          </a:prstGeom>
          <a:noFill/>
        </p:spPr>
        <p:txBody>
          <a:bodyPr wrap="square" rtlCol="0">
            <a:spAutoFit/>
          </a:bodyPr>
          <a:lstStyle/>
          <a:p>
            <a:pPr algn="ctr">
              <a:lnSpc>
                <a:spcPct val="120000"/>
              </a:lnSpc>
            </a:pPr>
            <a:r>
              <a:rPr lang="en-US" sz="3200" b="1" cap="all" dirty="0">
                <a:solidFill>
                  <a:schemeClr val="bg1">
                    <a:lumMod val="75000"/>
                  </a:schemeClr>
                </a:solidFill>
              </a:rPr>
              <a:t>VÍ DỤ</a:t>
            </a:r>
          </a:p>
        </p:txBody>
      </p:sp>
      <p:pic>
        <p:nvPicPr>
          <p:cNvPr id="3" name="Picture 2" descr="book Vector Icons free download in SVG, PNG Format">
            <a:extLst>
              <a:ext uri="{FF2B5EF4-FFF2-40B4-BE49-F238E27FC236}">
                <a16:creationId xmlns:a16="http://schemas.microsoft.com/office/drawing/2014/main" id="{330B5C3D-77A5-4F9B-8A55-98369E0DBE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93" y="416934"/>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ook Vector Icons free download in SVG, PNG Format">
            <a:extLst>
              <a:ext uri="{FF2B5EF4-FFF2-40B4-BE49-F238E27FC236}">
                <a16:creationId xmlns:a16="http://schemas.microsoft.com/office/drawing/2014/main" id="{6F97C07E-CB7C-4F0D-8C6C-C662148C32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120423" y="416934"/>
            <a:ext cx="727884" cy="7278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4D67CF3-ED56-48D1-B034-3FEF21613281}"/>
              </a:ext>
            </a:extLst>
          </p:cNvPr>
          <p:cNvSpPr/>
          <p:nvPr/>
        </p:nvSpPr>
        <p:spPr>
          <a:xfrm>
            <a:off x="422911" y="1298987"/>
            <a:ext cx="8298180" cy="3775933"/>
          </a:xfrm>
          <a:prstGeom prst="rect">
            <a:avLst/>
          </a:prstGeom>
          <a:solidFill>
            <a:schemeClr val="accent1">
              <a:lumMod val="40000"/>
              <a:lumOff val="6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Arrow Connector 118">
            <a:extLst>
              <a:ext uri="{FF2B5EF4-FFF2-40B4-BE49-F238E27FC236}">
                <a16:creationId xmlns:a16="http://schemas.microsoft.com/office/drawing/2014/main" id="{F0EA740B-8245-421F-B2E7-F5598EBF8182}"/>
              </a:ext>
            </a:extLst>
          </p:cNvPr>
          <p:cNvCxnSpPr/>
          <p:nvPr/>
        </p:nvCxnSpPr>
        <p:spPr>
          <a:xfrm flipV="1">
            <a:off x="4572000" y="3261128"/>
            <a:ext cx="708135" cy="166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06C2EC25-71BF-4D4A-9E98-A4EE4CC26210}"/>
              </a:ext>
            </a:extLst>
          </p:cNvPr>
          <p:cNvSpPr/>
          <p:nvPr/>
        </p:nvSpPr>
        <p:spPr>
          <a:xfrm>
            <a:off x="3430470" y="3052043"/>
            <a:ext cx="568863" cy="470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cs typeface="Times New Roman" panose="02020603050405020304" pitchFamily="18" charset="0"/>
              </a:rPr>
              <a:t>+</a:t>
            </a:r>
          </a:p>
        </p:txBody>
      </p:sp>
      <p:sp>
        <p:nvSpPr>
          <p:cNvPr id="121" name="Rectangle 120">
            <a:extLst>
              <a:ext uri="{FF2B5EF4-FFF2-40B4-BE49-F238E27FC236}">
                <a16:creationId xmlns:a16="http://schemas.microsoft.com/office/drawing/2014/main" id="{D81BA81C-EB84-4A84-8995-1435A56E9793}"/>
              </a:ext>
            </a:extLst>
          </p:cNvPr>
          <p:cNvSpPr/>
          <p:nvPr/>
        </p:nvSpPr>
        <p:spPr>
          <a:xfrm>
            <a:off x="556350" y="4431272"/>
            <a:ext cx="3306041" cy="435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baseline="-25000" dirty="0">
                <a:solidFill>
                  <a:srgbClr val="FF0000"/>
                </a:solidFill>
                <a:latin typeface="+mj-lt"/>
              </a:rPr>
              <a:t>17</a:t>
            </a:r>
            <a:r>
              <a:rPr lang="vi-VN" sz="2000" b="1" dirty="0">
                <a:solidFill>
                  <a:srgbClr val="FF0000"/>
                </a:solidFill>
                <a:latin typeface="+mj-lt"/>
              </a:rPr>
              <a:t>Cl</a:t>
            </a:r>
            <a:endParaRPr lang="vi-VN" sz="2000" b="1" baseline="30000" dirty="0">
              <a:solidFill>
                <a:srgbClr val="0070C0"/>
              </a:solidFill>
              <a:latin typeface="+mj-lt"/>
            </a:endParaRPr>
          </a:p>
        </p:txBody>
      </p:sp>
      <p:sp>
        <p:nvSpPr>
          <p:cNvPr id="122" name="Oval 94">
            <a:extLst>
              <a:ext uri="{FF2B5EF4-FFF2-40B4-BE49-F238E27FC236}">
                <a16:creationId xmlns:a16="http://schemas.microsoft.com/office/drawing/2014/main" id="{1735452E-2222-4AB7-BD1F-937F5CE4A115}"/>
              </a:ext>
            </a:extLst>
          </p:cNvPr>
          <p:cNvSpPr>
            <a:spLocks noChangeArrowheads="1"/>
          </p:cNvSpPr>
          <p:nvPr/>
        </p:nvSpPr>
        <p:spPr bwMode="auto">
          <a:xfrm>
            <a:off x="4136809" y="3211049"/>
            <a:ext cx="135317" cy="133482"/>
          </a:xfrm>
          <a:prstGeom prst="ellipse">
            <a:avLst/>
          </a:prstGeom>
          <a:solidFill>
            <a:srgbClr val="FF00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23" name="Rectangle 122">
            <a:extLst>
              <a:ext uri="{FF2B5EF4-FFF2-40B4-BE49-F238E27FC236}">
                <a16:creationId xmlns:a16="http://schemas.microsoft.com/office/drawing/2014/main" id="{A52649B3-F356-4F82-9E7A-0EFD94541C72}"/>
              </a:ext>
            </a:extLst>
          </p:cNvPr>
          <p:cNvSpPr/>
          <p:nvPr/>
        </p:nvSpPr>
        <p:spPr>
          <a:xfrm>
            <a:off x="5225014" y="4344402"/>
            <a:ext cx="951620" cy="598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2060"/>
                </a:solidFill>
                <a:latin typeface="+mj-lt"/>
              </a:rPr>
              <a:t> </a:t>
            </a:r>
            <a:r>
              <a:rPr lang="vi-VN" sz="2000" b="1" baseline="-25000" dirty="0">
                <a:solidFill>
                  <a:srgbClr val="FF0000"/>
                </a:solidFill>
                <a:latin typeface="+mj-lt"/>
              </a:rPr>
              <a:t>17</a:t>
            </a:r>
            <a:r>
              <a:rPr lang="vi-VN" sz="2000" b="1" dirty="0">
                <a:solidFill>
                  <a:srgbClr val="FF0000"/>
                </a:solidFill>
                <a:latin typeface="+mj-lt"/>
              </a:rPr>
              <a:t>Cl</a:t>
            </a:r>
            <a:r>
              <a:rPr lang="vi-VN" sz="2000" b="1" baseline="30000" dirty="0">
                <a:solidFill>
                  <a:srgbClr val="FF0000"/>
                </a:solidFill>
                <a:latin typeface="+mj-lt"/>
              </a:rPr>
              <a:t>-</a:t>
            </a:r>
            <a:endParaRPr lang="vi-VN" sz="2000" b="1" u="sng" baseline="30000" dirty="0">
              <a:solidFill>
                <a:srgbClr val="0070C0"/>
              </a:solidFill>
              <a:latin typeface="+mj-lt"/>
            </a:endParaRPr>
          </a:p>
        </p:txBody>
      </p:sp>
      <p:grpSp>
        <p:nvGrpSpPr>
          <p:cNvPr id="124" name="Group 123">
            <a:extLst>
              <a:ext uri="{FF2B5EF4-FFF2-40B4-BE49-F238E27FC236}">
                <a16:creationId xmlns:a16="http://schemas.microsoft.com/office/drawing/2014/main" id="{06F53942-FC52-4175-98F5-F4A96628DC3F}"/>
              </a:ext>
            </a:extLst>
          </p:cNvPr>
          <p:cNvGrpSpPr/>
          <p:nvPr/>
        </p:nvGrpSpPr>
        <p:grpSpPr>
          <a:xfrm>
            <a:off x="583519" y="1785148"/>
            <a:ext cx="2511777" cy="2494881"/>
            <a:chOff x="292244" y="1369314"/>
            <a:chExt cx="2511777" cy="2494881"/>
          </a:xfrm>
        </p:grpSpPr>
        <p:grpSp>
          <p:nvGrpSpPr>
            <p:cNvPr id="125" name="Group 124">
              <a:extLst>
                <a:ext uri="{FF2B5EF4-FFF2-40B4-BE49-F238E27FC236}">
                  <a16:creationId xmlns:a16="http://schemas.microsoft.com/office/drawing/2014/main" id="{4A880ADD-A543-4DDB-8F46-7A016B933688}"/>
                </a:ext>
              </a:extLst>
            </p:cNvPr>
            <p:cNvGrpSpPr/>
            <p:nvPr/>
          </p:nvGrpSpPr>
          <p:grpSpPr>
            <a:xfrm>
              <a:off x="598246" y="1712469"/>
              <a:ext cx="1913587" cy="1847484"/>
              <a:chOff x="5068234" y="3230189"/>
              <a:chExt cx="2536825" cy="2482850"/>
            </a:xfrm>
          </p:grpSpPr>
          <p:sp>
            <p:nvSpPr>
              <p:cNvPr id="135" name="Oval 67">
                <a:extLst>
                  <a:ext uri="{FF2B5EF4-FFF2-40B4-BE49-F238E27FC236}">
                    <a16:creationId xmlns:a16="http://schemas.microsoft.com/office/drawing/2014/main" id="{08FD2827-E74A-42C6-9DF9-8752F2E3BF53}"/>
                  </a:ext>
                </a:extLst>
              </p:cNvPr>
              <p:cNvSpPr>
                <a:spLocks noChangeArrowheads="1"/>
              </p:cNvSpPr>
              <p:nvPr/>
            </p:nvSpPr>
            <p:spPr bwMode="auto">
              <a:xfrm>
                <a:off x="6081059" y="4212852"/>
                <a:ext cx="539750" cy="539750"/>
              </a:xfrm>
              <a:prstGeom prst="ellipse">
                <a:avLst/>
              </a:prstGeom>
              <a:solidFill>
                <a:srgbClr val="F18841"/>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36" name="Oval 68">
                <a:extLst>
                  <a:ext uri="{FF2B5EF4-FFF2-40B4-BE49-F238E27FC236}">
                    <a16:creationId xmlns:a16="http://schemas.microsoft.com/office/drawing/2014/main" id="{11B2AB79-ABF5-4B8C-AC79-3A3DD3EED5CB}"/>
                  </a:ext>
                </a:extLst>
              </p:cNvPr>
              <p:cNvSpPr>
                <a:spLocks noChangeArrowheads="1"/>
              </p:cNvSpPr>
              <p:nvPr/>
            </p:nvSpPr>
            <p:spPr bwMode="auto">
              <a:xfrm>
                <a:off x="5612746" y="3741364"/>
                <a:ext cx="1439863" cy="14398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37" name="Oval 69">
                <a:extLst>
                  <a:ext uri="{FF2B5EF4-FFF2-40B4-BE49-F238E27FC236}">
                    <a16:creationId xmlns:a16="http://schemas.microsoft.com/office/drawing/2014/main" id="{F248E52A-D3DC-4523-BC0C-D612833C2183}"/>
                  </a:ext>
                </a:extLst>
              </p:cNvPr>
              <p:cNvSpPr>
                <a:spLocks noChangeArrowheads="1"/>
              </p:cNvSpPr>
              <p:nvPr/>
            </p:nvSpPr>
            <p:spPr bwMode="auto">
              <a:xfrm>
                <a:off x="5149196" y="3293689"/>
                <a:ext cx="2374900" cy="23399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38" name="Text Box 72">
                <a:extLst>
                  <a:ext uri="{FF2B5EF4-FFF2-40B4-BE49-F238E27FC236}">
                    <a16:creationId xmlns:a16="http://schemas.microsoft.com/office/drawing/2014/main" id="{7EC81D37-0F9D-485B-B043-156E61EA4052}"/>
                  </a:ext>
                </a:extLst>
              </p:cNvPr>
              <p:cNvSpPr txBox="1">
                <a:spLocks noChangeArrowheads="1"/>
              </p:cNvSpPr>
              <p:nvPr/>
            </p:nvSpPr>
            <p:spPr bwMode="auto">
              <a:xfrm>
                <a:off x="6004330" y="4253963"/>
                <a:ext cx="770018" cy="45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algn="ctr" eaLnBrk="1" hangingPunct="1">
                  <a:spcBef>
                    <a:spcPct val="50000"/>
                  </a:spcBef>
                </a:pPr>
                <a:r>
                  <a:rPr lang="en-GB" sz="1600" b="1" dirty="0">
                    <a:solidFill>
                      <a:prstClr val="black"/>
                    </a:solidFill>
                    <a:latin typeface="Arial" panose="020B0604020202020204" pitchFamily="34" charset="0"/>
                    <a:cs typeface="Arial" panose="020B0604020202020204" pitchFamily="34" charset="0"/>
                  </a:rPr>
                  <a:t>17+</a:t>
                </a:r>
              </a:p>
            </p:txBody>
          </p:sp>
          <p:sp>
            <p:nvSpPr>
              <p:cNvPr id="139" name="Oval 85">
                <a:extLst>
                  <a:ext uri="{FF2B5EF4-FFF2-40B4-BE49-F238E27FC236}">
                    <a16:creationId xmlns:a16="http://schemas.microsoft.com/office/drawing/2014/main" id="{649FF3B3-26B1-4EB0-A6F0-1FA97BC4BF05}"/>
                  </a:ext>
                </a:extLst>
              </p:cNvPr>
              <p:cNvSpPr>
                <a:spLocks noChangeArrowheads="1"/>
              </p:cNvSpPr>
              <p:nvPr/>
            </p:nvSpPr>
            <p:spPr bwMode="auto">
              <a:xfrm>
                <a:off x="5068234" y="4533527"/>
                <a:ext cx="179387" cy="179387"/>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40" name="Oval 88">
                <a:extLst>
                  <a:ext uri="{FF2B5EF4-FFF2-40B4-BE49-F238E27FC236}">
                    <a16:creationId xmlns:a16="http://schemas.microsoft.com/office/drawing/2014/main" id="{C993E6E7-4661-4289-908E-B20E64DA4556}"/>
                  </a:ext>
                </a:extLst>
              </p:cNvPr>
              <p:cNvSpPr>
                <a:spLocks noChangeArrowheads="1"/>
              </p:cNvSpPr>
              <p:nvPr/>
            </p:nvSpPr>
            <p:spPr bwMode="auto">
              <a:xfrm>
                <a:off x="5077759" y="4173164"/>
                <a:ext cx="179387" cy="179388"/>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41" name="Oval 89">
                <a:extLst>
                  <a:ext uri="{FF2B5EF4-FFF2-40B4-BE49-F238E27FC236}">
                    <a16:creationId xmlns:a16="http://schemas.microsoft.com/office/drawing/2014/main" id="{2C552D30-19AC-416A-80F8-931593C1362A}"/>
                  </a:ext>
                </a:extLst>
              </p:cNvPr>
              <p:cNvSpPr>
                <a:spLocks noChangeArrowheads="1"/>
              </p:cNvSpPr>
              <p:nvPr/>
            </p:nvSpPr>
            <p:spPr bwMode="auto">
              <a:xfrm>
                <a:off x="6074709" y="5524127"/>
                <a:ext cx="179387" cy="179387"/>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42" name="Oval 90">
                <a:extLst>
                  <a:ext uri="{FF2B5EF4-FFF2-40B4-BE49-F238E27FC236}">
                    <a16:creationId xmlns:a16="http://schemas.microsoft.com/office/drawing/2014/main" id="{77A3B9C6-AE6E-441B-87D1-86FCB10A8EC9}"/>
                  </a:ext>
                </a:extLst>
              </p:cNvPr>
              <p:cNvSpPr>
                <a:spLocks noChangeArrowheads="1"/>
              </p:cNvSpPr>
              <p:nvPr/>
            </p:nvSpPr>
            <p:spPr bwMode="auto">
              <a:xfrm>
                <a:off x="6441421" y="5533652"/>
                <a:ext cx="179388" cy="179387"/>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43" name="Oval 93">
                <a:extLst>
                  <a:ext uri="{FF2B5EF4-FFF2-40B4-BE49-F238E27FC236}">
                    <a16:creationId xmlns:a16="http://schemas.microsoft.com/office/drawing/2014/main" id="{7ACD99C8-AD31-4188-B9D7-EFA8CCBFE6A1}"/>
                  </a:ext>
                </a:extLst>
              </p:cNvPr>
              <p:cNvSpPr>
                <a:spLocks noChangeArrowheads="1"/>
              </p:cNvSpPr>
              <p:nvPr/>
            </p:nvSpPr>
            <p:spPr bwMode="auto">
              <a:xfrm>
                <a:off x="7425671" y="4541464"/>
                <a:ext cx="179388" cy="179388"/>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44" name="Oval 94">
                <a:extLst>
                  <a:ext uri="{FF2B5EF4-FFF2-40B4-BE49-F238E27FC236}">
                    <a16:creationId xmlns:a16="http://schemas.microsoft.com/office/drawing/2014/main" id="{71B4EE09-B0F5-4AF3-AE6A-D95457AC5718}"/>
                  </a:ext>
                </a:extLst>
              </p:cNvPr>
              <p:cNvSpPr>
                <a:spLocks noChangeArrowheads="1"/>
              </p:cNvSpPr>
              <p:nvPr/>
            </p:nvSpPr>
            <p:spPr bwMode="auto">
              <a:xfrm>
                <a:off x="7425671" y="4177927"/>
                <a:ext cx="179388" cy="179387"/>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45" name="Oval 96">
                <a:extLst>
                  <a:ext uri="{FF2B5EF4-FFF2-40B4-BE49-F238E27FC236}">
                    <a16:creationId xmlns:a16="http://schemas.microsoft.com/office/drawing/2014/main" id="{391BC09B-249E-45A0-8B33-93077D603FCD}"/>
                  </a:ext>
                </a:extLst>
              </p:cNvPr>
              <p:cNvSpPr>
                <a:spLocks noChangeArrowheads="1"/>
              </p:cNvSpPr>
              <p:nvPr/>
            </p:nvSpPr>
            <p:spPr bwMode="auto">
              <a:xfrm>
                <a:off x="6086288" y="3230189"/>
                <a:ext cx="179389" cy="179388"/>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46" name="Oval 97">
                <a:extLst>
                  <a:ext uri="{FF2B5EF4-FFF2-40B4-BE49-F238E27FC236}">
                    <a16:creationId xmlns:a16="http://schemas.microsoft.com/office/drawing/2014/main" id="{8EC14915-A079-4BA0-82EE-461BDEAC38E6}"/>
                  </a:ext>
                </a:extLst>
              </p:cNvPr>
              <p:cNvSpPr>
                <a:spLocks noChangeArrowheads="1"/>
              </p:cNvSpPr>
              <p:nvPr/>
            </p:nvSpPr>
            <p:spPr bwMode="auto">
              <a:xfrm>
                <a:off x="6262034" y="5101852"/>
                <a:ext cx="179387" cy="179387"/>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47" name="Oval 98">
                <a:extLst>
                  <a:ext uri="{FF2B5EF4-FFF2-40B4-BE49-F238E27FC236}">
                    <a16:creationId xmlns:a16="http://schemas.microsoft.com/office/drawing/2014/main" id="{64185AD9-7AC4-4C32-AE29-B01F40C29EF9}"/>
                  </a:ext>
                </a:extLst>
              </p:cNvPr>
              <p:cNvSpPr>
                <a:spLocks noChangeArrowheads="1"/>
              </p:cNvSpPr>
              <p:nvPr/>
            </p:nvSpPr>
            <p:spPr bwMode="auto">
              <a:xfrm>
                <a:off x="6257271" y="3661989"/>
                <a:ext cx="179388" cy="179388"/>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grpSp>
        <p:sp>
          <p:nvSpPr>
            <p:cNvPr id="126" name="Oval 96">
              <a:extLst>
                <a:ext uri="{FF2B5EF4-FFF2-40B4-BE49-F238E27FC236}">
                  <a16:creationId xmlns:a16="http://schemas.microsoft.com/office/drawing/2014/main" id="{9C24E88B-37BF-4FBE-BFD8-CD95319F54DD}"/>
                </a:ext>
              </a:extLst>
            </p:cNvPr>
            <p:cNvSpPr>
              <a:spLocks noChangeArrowheads="1"/>
            </p:cNvSpPr>
            <p:nvPr/>
          </p:nvSpPr>
          <p:spPr bwMode="auto">
            <a:xfrm>
              <a:off x="1673256" y="1723257"/>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27" name="Oval 126">
              <a:extLst>
                <a:ext uri="{FF2B5EF4-FFF2-40B4-BE49-F238E27FC236}">
                  <a16:creationId xmlns:a16="http://schemas.microsoft.com/office/drawing/2014/main" id="{A4DA287A-BD4F-4B8B-974C-5AE0775E24C4}"/>
                </a:ext>
              </a:extLst>
            </p:cNvPr>
            <p:cNvSpPr/>
            <p:nvPr/>
          </p:nvSpPr>
          <p:spPr>
            <a:xfrm>
              <a:off x="374833" y="1425387"/>
              <a:ext cx="2387308" cy="23833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8" name="Oval 96">
              <a:extLst>
                <a:ext uri="{FF2B5EF4-FFF2-40B4-BE49-F238E27FC236}">
                  <a16:creationId xmlns:a16="http://schemas.microsoft.com/office/drawing/2014/main" id="{24948EFB-2419-4957-A6F7-C819F1009B1D}"/>
                </a:ext>
              </a:extLst>
            </p:cNvPr>
            <p:cNvSpPr>
              <a:spLocks noChangeArrowheads="1"/>
            </p:cNvSpPr>
            <p:nvPr/>
          </p:nvSpPr>
          <p:spPr bwMode="auto">
            <a:xfrm>
              <a:off x="1432999" y="1369314"/>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29" name="Oval 96">
              <a:extLst>
                <a:ext uri="{FF2B5EF4-FFF2-40B4-BE49-F238E27FC236}">
                  <a16:creationId xmlns:a16="http://schemas.microsoft.com/office/drawing/2014/main" id="{9E340746-D69A-45FB-8A2F-A6EB3435BEE1}"/>
                </a:ext>
              </a:extLst>
            </p:cNvPr>
            <p:cNvSpPr>
              <a:spLocks noChangeArrowheads="1"/>
            </p:cNvSpPr>
            <p:nvPr/>
          </p:nvSpPr>
          <p:spPr bwMode="auto">
            <a:xfrm>
              <a:off x="329409" y="2480338"/>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30" name="Oval 96">
              <a:extLst>
                <a:ext uri="{FF2B5EF4-FFF2-40B4-BE49-F238E27FC236}">
                  <a16:creationId xmlns:a16="http://schemas.microsoft.com/office/drawing/2014/main" id="{40A2BA0C-3F7C-4F61-B5B6-A0AFCCC116EA}"/>
                </a:ext>
              </a:extLst>
            </p:cNvPr>
            <p:cNvSpPr>
              <a:spLocks noChangeArrowheads="1"/>
            </p:cNvSpPr>
            <p:nvPr/>
          </p:nvSpPr>
          <p:spPr bwMode="auto">
            <a:xfrm>
              <a:off x="292244" y="2711812"/>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31" name="Oval 96">
              <a:extLst>
                <a:ext uri="{FF2B5EF4-FFF2-40B4-BE49-F238E27FC236}">
                  <a16:creationId xmlns:a16="http://schemas.microsoft.com/office/drawing/2014/main" id="{B90DFE63-9EEF-429A-821E-1D28AF5D6607}"/>
                </a:ext>
              </a:extLst>
            </p:cNvPr>
            <p:cNvSpPr>
              <a:spLocks noChangeArrowheads="1"/>
            </p:cNvSpPr>
            <p:nvPr/>
          </p:nvSpPr>
          <p:spPr bwMode="auto">
            <a:xfrm>
              <a:off x="2664980" y="2414135"/>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32" name="Oval 96">
              <a:extLst>
                <a:ext uri="{FF2B5EF4-FFF2-40B4-BE49-F238E27FC236}">
                  <a16:creationId xmlns:a16="http://schemas.microsoft.com/office/drawing/2014/main" id="{49E0B45D-1747-4DAA-84D0-002818344EE8}"/>
                </a:ext>
              </a:extLst>
            </p:cNvPr>
            <p:cNvSpPr>
              <a:spLocks noChangeArrowheads="1"/>
            </p:cNvSpPr>
            <p:nvPr/>
          </p:nvSpPr>
          <p:spPr bwMode="auto">
            <a:xfrm>
              <a:off x="2668704" y="2690158"/>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33" name="Oval 96">
              <a:extLst>
                <a:ext uri="{FF2B5EF4-FFF2-40B4-BE49-F238E27FC236}">
                  <a16:creationId xmlns:a16="http://schemas.microsoft.com/office/drawing/2014/main" id="{3C70F134-C27A-47FA-89AF-6103AB2D6DB2}"/>
                </a:ext>
              </a:extLst>
            </p:cNvPr>
            <p:cNvSpPr>
              <a:spLocks noChangeArrowheads="1"/>
            </p:cNvSpPr>
            <p:nvPr/>
          </p:nvSpPr>
          <p:spPr bwMode="auto">
            <a:xfrm>
              <a:off x="1613328" y="3730713"/>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34" name="Oval 96">
              <a:extLst>
                <a:ext uri="{FF2B5EF4-FFF2-40B4-BE49-F238E27FC236}">
                  <a16:creationId xmlns:a16="http://schemas.microsoft.com/office/drawing/2014/main" id="{6B43F3C9-6B81-400D-B853-11D9E7716797}"/>
                </a:ext>
              </a:extLst>
            </p:cNvPr>
            <p:cNvSpPr>
              <a:spLocks noChangeArrowheads="1"/>
            </p:cNvSpPr>
            <p:nvPr/>
          </p:nvSpPr>
          <p:spPr bwMode="auto">
            <a:xfrm>
              <a:off x="1315441" y="3712463"/>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grpSp>
      <p:grpSp>
        <p:nvGrpSpPr>
          <p:cNvPr id="148" name="Group 147">
            <a:extLst>
              <a:ext uri="{FF2B5EF4-FFF2-40B4-BE49-F238E27FC236}">
                <a16:creationId xmlns:a16="http://schemas.microsoft.com/office/drawing/2014/main" id="{16114D98-B2F2-4EF7-8E33-A872AF0135BF}"/>
              </a:ext>
            </a:extLst>
          </p:cNvPr>
          <p:cNvGrpSpPr/>
          <p:nvPr/>
        </p:nvGrpSpPr>
        <p:grpSpPr>
          <a:xfrm>
            <a:off x="588002" y="1789631"/>
            <a:ext cx="2511777" cy="2494881"/>
            <a:chOff x="292244" y="1369314"/>
            <a:chExt cx="2511777" cy="2494881"/>
          </a:xfrm>
        </p:grpSpPr>
        <p:grpSp>
          <p:nvGrpSpPr>
            <p:cNvPr id="149" name="Group 148">
              <a:extLst>
                <a:ext uri="{FF2B5EF4-FFF2-40B4-BE49-F238E27FC236}">
                  <a16:creationId xmlns:a16="http://schemas.microsoft.com/office/drawing/2014/main" id="{C16555F4-DCCC-4256-8F8E-F3E07E846219}"/>
                </a:ext>
              </a:extLst>
            </p:cNvPr>
            <p:cNvGrpSpPr/>
            <p:nvPr/>
          </p:nvGrpSpPr>
          <p:grpSpPr>
            <a:xfrm>
              <a:off x="598246" y="1712469"/>
              <a:ext cx="1913587" cy="1847484"/>
              <a:chOff x="5068234" y="3230189"/>
              <a:chExt cx="2536825" cy="2482850"/>
            </a:xfrm>
          </p:grpSpPr>
          <p:sp>
            <p:nvSpPr>
              <p:cNvPr id="159" name="Oval 67">
                <a:extLst>
                  <a:ext uri="{FF2B5EF4-FFF2-40B4-BE49-F238E27FC236}">
                    <a16:creationId xmlns:a16="http://schemas.microsoft.com/office/drawing/2014/main" id="{196C3778-8C91-4F84-9276-0FE9FD8F2FA7}"/>
                  </a:ext>
                </a:extLst>
              </p:cNvPr>
              <p:cNvSpPr>
                <a:spLocks noChangeArrowheads="1"/>
              </p:cNvSpPr>
              <p:nvPr/>
            </p:nvSpPr>
            <p:spPr bwMode="auto">
              <a:xfrm>
                <a:off x="6081059" y="4212852"/>
                <a:ext cx="539750" cy="539750"/>
              </a:xfrm>
              <a:prstGeom prst="ellipse">
                <a:avLst/>
              </a:prstGeom>
              <a:solidFill>
                <a:srgbClr val="F18841"/>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60" name="Oval 68">
                <a:extLst>
                  <a:ext uri="{FF2B5EF4-FFF2-40B4-BE49-F238E27FC236}">
                    <a16:creationId xmlns:a16="http://schemas.microsoft.com/office/drawing/2014/main" id="{A6EA2111-4B1A-43A8-96C8-D9750FB54FE6}"/>
                  </a:ext>
                </a:extLst>
              </p:cNvPr>
              <p:cNvSpPr>
                <a:spLocks noChangeArrowheads="1"/>
              </p:cNvSpPr>
              <p:nvPr/>
            </p:nvSpPr>
            <p:spPr bwMode="auto">
              <a:xfrm>
                <a:off x="5612746" y="3741364"/>
                <a:ext cx="1439863" cy="14398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61" name="Oval 69">
                <a:extLst>
                  <a:ext uri="{FF2B5EF4-FFF2-40B4-BE49-F238E27FC236}">
                    <a16:creationId xmlns:a16="http://schemas.microsoft.com/office/drawing/2014/main" id="{F1D45E72-6426-4021-906C-FB334427B694}"/>
                  </a:ext>
                </a:extLst>
              </p:cNvPr>
              <p:cNvSpPr>
                <a:spLocks noChangeArrowheads="1"/>
              </p:cNvSpPr>
              <p:nvPr/>
            </p:nvSpPr>
            <p:spPr bwMode="auto">
              <a:xfrm>
                <a:off x="5149196" y="3293689"/>
                <a:ext cx="2374900" cy="23399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62" name="Text Box 72">
                <a:extLst>
                  <a:ext uri="{FF2B5EF4-FFF2-40B4-BE49-F238E27FC236}">
                    <a16:creationId xmlns:a16="http://schemas.microsoft.com/office/drawing/2014/main" id="{E79097B9-2D5B-4CD0-8711-6F3E2C80FA33}"/>
                  </a:ext>
                </a:extLst>
              </p:cNvPr>
              <p:cNvSpPr txBox="1">
                <a:spLocks noChangeArrowheads="1"/>
              </p:cNvSpPr>
              <p:nvPr/>
            </p:nvSpPr>
            <p:spPr bwMode="auto">
              <a:xfrm>
                <a:off x="6004330" y="4253963"/>
                <a:ext cx="770018" cy="45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algn="ctr" eaLnBrk="1" hangingPunct="1">
                  <a:spcBef>
                    <a:spcPct val="50000"/>
                  </a:spcBef>
                </a:pPr>
                <a:r>
                  <a:rPr lang="en-GB" sz="1600" b="1" dirty="0">
                    <a:solidFill>
                      <a:prstClr val="black"/>
                    </a:solidFill>
                    <a:latin typeface="Arial" panose="020B0604020202020204" pitchFamily="34" charset="0"/>
                    <a:cs typeface="Arial" panose="020B0604020202020204" pitchFamily="34" charset="0"/>
                  </a:rPr>
                  <a:t>17+</a:t>
                </a:r>
              </a:p>
            </p:txBody>
          </p:sp>
          <p:sp>
            <p:nvSpPr>
              <p:cNvPr id="163" name="Oval 85">
                <a:extLst>
                  <a:ext uri="{FF2B5EF4-FFF2-40B4-BE49-F238E27FC236}">
                    <a16:creationId xmlns:a16="http://schemas.microsoft.com/office/drawing/2014/main" id="{EDD85FBC-0092-44D1-9BAD-18EE067F794A}"/>
                  </a:ext>
                </a:extLst>
              </p:cNvPr>
              <p:cNvSpPr>
                <a:spLocks noChangeArrowheads="1"/>
              </p:cNvSpPr>
              <p:nvPr/>
            </p:nvSpPr>
            <p:spPr bwMode="auto">
              <a:xfrm>
                <a:off x="5068234" y="4533527"/>
                <a:ext cx="179387" cy="179387"/>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64" name="Oval 88">
                <a:extLst>
                  <a:ext uri="{FF2B5EF4-FFF2-40B4-BE49-F238E27FC236}">
                    <a16:creationId xmlns:a16="http://schemas.microsoft.com/office/drawing/2014/main" id="{B9D19B7F-9B87-4568-B095-DA591BD44FD7}"/>
                  </a:ext>
                </a:extLst>
              </p:cNvPr>
              <p:cNvSpPr>
                <a:spLocks noChangeArrowheads="1"/>
              </p:cNvSpPr>
              <p:nvPr/>
            </p:nvSpPr>
            <p:spPr bwMode="auto">
              <a:xfrm>
                <a:off x="5077759" y="4173164"/>
                <a:ext cx="179387" cy="179388"/>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65" name="Oval 89">
                <a:extLst>
                  <a:ext uri="{FF2B5EF4-FFF2-40B4-BE49-F238E27FC236}">
                    <a16:creationId xmlns:a16="http://schemas.microsoft.com/office/drawing/2014/main" id="{8B5AE045-D094-45E8-8057-E50DB34514E5}"/>
                  </a:ext>
                </a:extLst>
              </p:cNvPr>
              <p:cNvSpPr>
                <a:spLocks noChangeArrowheads="1"/>
              </p:cNvSpPr>
              <p:nvPr/>
            </p:nvSpPr>
            <p:spPr bwMode="auto">
              <a:xfrm>
                <a:off x="6074709" y="5524127"/>
                <a:ext cx="179387" cy="179387"/>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66" name="Oval 90">
                <a:extLst>
                  <a:ext uri="{FF2B5EF4-FFF2-40B4-BE49-F238E27FC236}">
                    <a16:creationId xmlns:a16="http://schemas.microsoft.com/office/drawing/2014/main" id="{3130119D-8B54-41BE-85C8-FE10A20E5969}"/>
                  </a:ext>
                </a:extLst>
              </p:cNvPr>
              <p:cNvSpPr>
                <a:spLocks noChangeArrowheads="1"/>
              </p:cNvSpPr>
              <p:nvPr/>
            </p:nvSpPr>
            <p:spPr bwMode="auto">
              <a:xfrm>
                <a:off x="6441421" y="5533652"/>
                <a:ext cx="179388" cy="179387"/>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67" name="Oval 93">
                <a:extLst>
                  <a:ext uri="{FF2B5EF4-FFF2-40B4-BE49-F238E27FC236}">
                    <a16:creationId xmlns:a16="http://schemas.microsoft.com/office/drawing/2014/main" id="{8671348D-EE69-49AA-BB5A-24F6D59FABBD}"/>
                  </a:ext>
                </a:extLst>
              </p:cNvPr>
              <p:cNvSpPr>
                <a:spLocks noChangeArrowheads="1"/>
              </p:cNvSpPr>
              <p:nvPr/>
            </p:nvSpPr>
            <p:spPr bwMode="auto">
              <a:xfrm>
                <a:off x="7425671" y="4541464"/>
                <a:ext cx="179388" cy="179388"/>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68" name="Oval 94">
                <a:extLst>
                  <a:ext uri="{FF2B5EF4-FFF2-40B4-BE49-F238E27FC236}">
                    <a16:creationId xmlns:a16="http://schemas.microsoft.com/office/drawing/2014/main" id="{45DFC909-45E7-467F-A1E4-EE78D47F4F17}"/>
                  </a:ext>
                </a:extLst>
              </p:cNvPr>
              <p:cNvSpPr>
                <a:spLocks noChangeArrowheads="1"/>
              </p:cNvSpPr>
              <p:nvPr/>
            </p:nvSpPr>
            <p:spPr bwMode="auto">
              <a:xfrm>
                <a:off x="7425671" y="4177927"/>
                <a:ext cx="179388" cy="179387"/>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69" name="Oval 96">
                <a:extLst>
                  <a:ext uri="{FF2B5EF4-FFF2-40B4-BE49-F238E27FC236}">
                    <a16:creationId xmlns:a16="http://schemas.microsoft.com/office/drawing/2014/main" id="{663D927A-D4C7-45F1-9FCB-4694FC36FE3B}"/>
                  </a:ext>
                </a:extLst>
              </p:cNvPr>
              <p:cNvSpPr>
                <a:spLocks noChangeArrowheads="1"/>
              </p:cNvSpPr>
              <p:nvPr/>
            </p:nvSpPr>
            <p:spPr bwMode="auto">
              <a:xfrm>
                <a:off x="6086288" y="3230189"/>
                <a:ext cx="179389" cy="179388"/>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70" name="Oval 97">
                <a:extLst>
                  <a:ext uri="{FF2B5EF4-FFF2-40B4-BE49-F238E27FC236}">
                    <a16:creationId xmlns:a16="http://schemas.microsoft.com/office/drawing/2014/main" id="{4C3D001F-0FCA-40D1-9A60-C1F436858303}"/>
                  </a:ext>
                </a:extLst>
              </p:cNvPr>
              <p:cNvSpPr>
                <a:spLocks noChangeArrowheads="1"/>
              </p:cNvSpPr>
              <p:nvPr/>
            </p:nvSpPr>
            <p:spPr bwMode="auto">
              <a:xfrm>
                <a:off x="6262034" y="5101852"/>
                <a:ext cx="179387" cy="179387"/>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71" name="Oval 98">
                <a:extLst>
                  <a:ext uri="{FF2B5EF4-FFF2-40B4-BE49-F238E27FC236}">
                    <a16:creationId xmlns:a16="http://schemas.microsoft.com/office/drawing/2014/main" id="{A38DD75B-B689-4805-80DA-3F4C765CE66A}"/>
                  </a:ext>
                </a:extLst>
              </p:cNvPr>
              <p:cNvSpPr>
                <a:spLocks noChangeArrowheads="1"/>
              </p:cNvSpPr>
              <p:nvPr/>
            </p:nvSpPr>
            <p:spPr bwMode="auto">
              <a:xfrm>
                <a:off x="6257271" y="3661989"/>
                <a:ext cx="179388" cy="179388"/>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grpSp>
        <p:sp>
          <p:nvSpPr>
            <p:cNvPr id="150" name="Oval 96">
              <a:extLst>
                <a:ext uri="{FF2B5EF4-FFF2-40B4-BE49-F238E27FC236}">
                  <a16:creationId xmlns:a16="http://schemas.microsoft.com/office/drawing/2014/main" id="{5CC67EFD-5AF7-4394-A2E3-B25BD8440182}"/>
                </a:ext>
              </a:extLst>
            </p:cNvPr>
            <p:cNvSpPr>
              <a:spLocks noChangeArrowheads="1"/>
            </p:cNvSpPr>
            <p:nvPr/>
          </p:nvSpPr>
          <p:spPr bwMode="auto">
            <a:xfrm>
              <a:off x="1673256" y="1723257"/>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51" name="Oval 150">
              <a:extLst>
                <a:ext uri="{FF2B5EF4-FFF2-40B4-BE49-F238E27FC236}">
                  <a16:creationId xmlns:a16="http://schemas.microsoft.com/office/drawing/2014/main" id="{A7ACDD2D-49CF-40FB-826A-1A0C4AE68FDA}"/>
                </a:ext>
              </a:extLst>
            </p:cNvPr>
            <p:cNvSpPr/>
            <p:nvPr/>
          </p:nvSpPr>
          <p:spPr>
            <a:xfrm>
              <a:off x="374833" y="1425387"/>
              <a:ext cx="2387308" cy="23833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2" name="Oval 96">
              <a:extLst>
                <a:ext uri="{FF2B5EF4-FFF2-40B4-BE49-F238E27FC236}">
                  <a16:creationId xmlns:a16="http://schemas.microsoft.com/office/drawing/2014/main" id="{6CDD9229-98D1-42BA-A5F5-FB5168FF6AB9}"/>
                </a:ext>
              </a:extLst>
            </p:cNvPr>
            <p:cNvSpPr>
              <a:spLocks noChangeArrowheads="1"/>
            </p:cNvSpPr>
            <p:nvPr/>
          </p:nvSpPr>
          <p:spPr bwMode="auto">
            <a:xfrm>
              <a:off x="1432999" y="1369314"/>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53" name="Oval 96">
              <a:extLst>
                <a:ext uri="{FF2B5EF4-FFF2-40B4-BE49-F238E27FC236}">
                  <a16:creationId xmlns:a16="http://schemas.microsoft.com/office/drawing/2014/main" id="{96BFA63B-C5D6-4762-92F7-54639EF0C207}"/>
                </a:ext>
              </a:extLst>
            </p:cNvPr>
            <p:cNvSpPr>
              <a:spLocks noChangeArrowheads="1"/>
            </p:cNvSpPr>
            <p:nvPr/>
          </p:nvSpPr>
          <p:spPr bwMode="auto">
            <a:xfrm>
              <a:off x="329409" y="2480338"/>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54" name="Oval 96">
              <a:extLst>
                <a:ext uri="{FF2B5EF4-FFF2-40B4-BE49-F238E27FC236}">
                  <a16:creationId xmlns:a16="http://schemas.microsoft.com/office/drawing/2014/main" id="{07BBB397-905A-4C88-A305-4269E8210F11}"/>
                </a:ext>
              </a:extLst>
            </p:cNvPr>
            <p:cNvSpPr>
              <a:spLocks noChangeArrowheads="1"/>
            </p:cNvSpPr>
            <p:nvPr/>
          </p:nvSpPr>
          <p:spPr bwMode="auto">
            <a:xfrm>
              <a:off x="292244" y="2711812"/>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55" name="Oval 96">
              <a:extLst>
                <a:ext uri="{FF2B5EF4-FFF2-40B4-BE49-F238E27FC236}">
                  <a16:creationId xmlns:a16="http://schemas.microsoft.com/office/drawing/2014/main" id="{09C532F6-F8A6-4432-AC69-4BD571EE5AF8}"/>
                </a:ext>
              </a:extLst>
            </p:cNvPr>
            <p:cNvSpPr>
              <a:spLocks noChangeArrowheads="1"/>
            </p:cNvSpPr>
            <p:nvPr/>
          </p:nvSpPr>
          <p:spPr bwMode="auto">
            <a:xfrm>
              <a:off x="2664980" y="2414135"/>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56" name="Oval 96">
              <a:extLst>
                <a:ext uri="{FF2B5EF4-FFF2-40B4-BE49-F238E27FC236}">
                  <a16:creationId xmlns:a16="http://schemas.microsoft.com/office/drawing/2014/main" id="{6ACC77A1-2DAB-47F6-925B-4F9B28E1561B}"/>
                </a:ext>
              </a:extLst>
            </p:cNvPr>
            <p:cNvSpPr>
              <a:spLocks noChangeArrowheads="1"/>
            </p:cNvSpPr>
            <p:nvPr/>
          </p:nvSpPr>
          <p:spPr bwMode="auto">
            <a:xfrm>
              <a:off x="2668704" y="2690158"/>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57" name="Oval 96">
              <a:extLst>
                <a:ext uri="{FF2B5EF4-FFF2-40B4-BE49-F238E27FC236}">
                  <a16:creationId xmlns:a16="http://schemas.microsoft.com/office/drawing/2014/main" id="{5E2C656D-EE6F-428F-A145-DD6BAADF9B7A}"/>
                </a:ext>
              </a:extLst>
            </p:cNvPr>
            <p:cNvSpPr>
              <a:spLocks noChangeArrowheads="1"/>
            </p:cNvSpPr>
            <p:nvPr/>
          </p:nvSpPr>
          <p:spPr bwMode="auto">
            <a:xfrm>
              <a:off x="1613328" y="3730713"/>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58" name="Oval 96">
              <a:extLst>
                <a:ext uri="{FF2B5EF4-FFF2-40B4-BE49-F238E27FC236}">
                  <a16:creationId xmlns:a16="http://schemas.microsoft.com/office/drawing/2014/main" id="{5A1B2027-F1FE-4B25-9CC7-562FE71FBC79}"/>
                </a:ext>
              </a:extLst>
            </p:cNvPr>
            <p:cNvSpPr>
              <a:spLocks noChangeArrowheads="1"/>
            </p:cNvSpPr>
            <p:nvPr/>
          </p:nvSpPr>
          <p:spPr bwMode="auto">
            <a:xfrm>
              <a:off x="1315441" y="3712463"/>
              <a:ext cx="135317" cy="133482"/>
            </a:xfrm>
            <a:prstGeom prst="ellipse">
              <a:avLst/>
            </a:prstGeom>
            <a:solidFill>
              <a:srgbClr val="FFFF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grpSp>
      <p:sp>
        <p:nvSpPr>
          <p:cNvPr id="172" name="Oval 94">
            <a:extLst>
              <a:ext uri="{FF2B5EF4-FFF2-40B4-BE49-F238E27FC236}">
                <a16:creationId xmlns:a16="http://schemas.microsoft.com/office/drawing/2014/main" id="{886A92D8-1318-44D3-AC81-8E889D56FCC7}"/>
              </a:ext>
            </a:extLst>
          </p:cNvPr>
          <p:cNvSpPr>
            <a:spLocks noChangeArrowheads="1"/>
          </p:cNvSpPr>
          <p:nvPr/>
        </p:nvSpPr>
        <p:spPr bwMode="auto">
          <a:xfrm>
            <a:off x="4133142" y="3207834"/>
            <a:ext cx="135317" cy="133482"/>
          </a:xfrm>
          <a:prstGeom prst="ellipse">
            <a:avLst/>
          </a:prstGeom>
          <a:solidFill>
            <a:srgbClr val="FF0000"/>
          </a:solidFill>
          <a:ln w="9525">
            <a:solidFill>
              <a:schemeClr val="tx1"/>
            </a:solidFill>
            <a:round/>
            <a:headEnd/>
            <a:tailEnd/>
          </a:ln>
        </p:spPr>
        <p:txBody>
          <a:bodyPr wrap="none" anchor="ctr"/>
          <a:lstStyle>
            <a:lvl1pPr eaLnBrk="0" hangingPunct="0">
              <a:defRPr sz="3600">
                <a:solidFill>
                  <a:schemeClr val="tx2"/>
                </a:solidFill>
                <a:latin typeface="Comic Sans MS" panose="030F0702030302020204" pitchFamily="66" charset="0"/>
              </a:defRPr>
            </a:lvl1pPr>
            <a:lvl2pPr marL="742950" indent="-285750" eaLnBrk="0" hangingPunct="0">
              <a:defRPr sz="3600">
                <a:solidFill>
                  <a:schemeClr val="tx2"/>
                </a:solidFill>
                <a:latin typeface="Comic Sans MS" panose="030F0702030302020204" pitchFamily="66" charset="0"/>
              </a:defRPr>
            </a:lvl2pPr>
            <a:lvl3pPr marL="1143000" indent="-228600" eaLnBrk="0" hangingPunct="0">
              <a:defRPr sz="3600">
                <a:solidFill>
                  <a:schemeClr val="tx2"/>
                </a:solidFill>
                <a:latin typeface="Comic Sans MS" panose="030F0702030302020204" pitchFamily="66" charset="0"/>
              </a:defRPr>
            </a:lvl3pPr>
            <a:lvl4pPr marL="1600200" indent="-228600" eaLnBrk="0" hangingPunct="0">
              <a:defRPr sz="3600">
                <a:solidFill>
                  <a:schemeClr val="tx2"/>
                </a:solidFill>
                <a:latin typeface="Comic Sans MS" panose="030F0702030302020204" pitchFamily="66" charset="0"/>
              </a:defRPr>
            </a:lvl4pPr>
            <a:lvl5pPr marL="2057400" indent="-228600" eaLnBrk="0" hangingPunct="0">
              <a:defRPr sz="3600">
                <a:solidFill>
                  <a:schemeClr val="tx2"/>
                </a:solidFill>
                <a:latin typeface="Comic Sans MS" panose="030F0702030302020204" pitchFamily="66" charset="0"/>
              </a:defRPr>
            </a:lvl5pPr>
            <a:lvl6pPr marL="2514600" indent="-228600" eaLnBrk="0" fontAlgn="base" hangingPunct="0">
              <a:spcBef>
                <a:spcPct val="0"/>
              </a:spcBef>
              <a:spcAft>
                <a:spcPct val="0"/>
              </a:spcAft>
              <a:defRPr sz="3600">
                <a:solidFill>
                  <a:schemeClr val="tx2"/>
                </a:solidFill>
                <a:latin typeface="Comic Sans MS" panose="030F0702030302020204" pitchFamily="66" charset="0"/>
              </a:defRPr>
            </a:lvl6pPr>
            <a:lvl7pPr marL="2971800" indent="-228600" eaLnBrk="0" fontAlgn="base" hangingPunct="0">
              <a:spcBef>
                <a:spcPct val="0"/>
              </a:spcBef>
              <a:spcAft>
                <a:spcPct val="0"/>
              </a:spcAft>
              <a:defRPr sz="3600">
                <a:solidFill>
                  <a:schemeClr val="tx2"/>
                </a:solidFill>
                <a:latin typeface="Comic Sans MS" panose="030F0702030302020204" pitchFamily="66" charset="0"/>
              </a:defRPr>
            </a:lvl7pPr>
            <a:lvl8pPr marL="3429000" indent="-228600" eaLnBrk="0" fontAlgn="base" hangingPunct="0">
              <a:spcBef>
                <a:spcPct val="0"/>
              </a:spcBef>
              <a:spcAft>
                <a:spcPct val="0"/>
              </a:spcAft>
              <a:defRPr sz="3600">
                <a:solidFill>
                  <a:schemeClr val="tx2"/>
                </a:solidFill>
                <a:latin typeface="Comic Sans MS" panose="030F0702030302020204" pitchFamily="66" charset="0"/>
              </a:defRPr>
            </a:lvl8pPr>
            <a:lvl9pPr marL="3886200" indent="-228600" eaLnBrk="0" fontAlgn="base" hangingPunct="0">
              <a:spcBef>
                <a:spcPct val="0"/>
              </a:spcBef>
              <a:spcAft>
                <a:spcPct val="0"/>
              </a:spcAft>
              <a:defRPr sz="3600">
                <a:solidFill>
                  <a:schemeClr val="tx2"/>
                </a:solidFill>
                <a:latin typeface="Comic Sans MS" panose="030F0702030302020204" pitchFamily="66" charset="0"/>
              </a:defRPr>
            </a:lvl9pPr>
          </a:lstStyle>
          <a:p>
            <a:pPr eaLnBrk="1" hangingPunct="1"/>
            <a:endParaRPr lang="en-US">
              <a:solidFill>
                <a:srgbClr val="44546A"/>
              </a:solidFill>
            </a:endParaRPr>
          </a:p>
        </p:txBody>
      </p:sp>
      <p:sp>
        <p:nvSpPr>
          <p:cNvPr id="173" name="Rectangle 172">
            <a:extLst>
              <a:ext uri="{FF2B5EF4-FFF2-40B4-BE49-F238E27FC236}">
                <a16:creationId xmlns:a16="http://schemas.microsoft.com/office/drawing/2014/main" id="{AAE62078-FBC8-4BB6-AB83-B327F0DFCB26}"/>
              </a:ext>
            </a:extLst>
          </p:cNvPr>
          <p:cNvSpPr/>
          <p:nvPr/>
        </p:nvSpPr>
        <p:spPr>
          <a:xfrm>
            <a:off x="1143467" y="4429126"/>
            <a:ext cx="2372765" cy="400110"/>
          </a:xfrm>
          <a:prstGeom prst="rect">
            <a:avLst/>
          </a:prstGeom>
        </p:spPr>
        <p:txBody>
          <a:bodyPr wrap="none">
            <a:spAutoFit/>
          </a:bodyPr>
          <a:lstStyle/>
          <a:p>
            <a:pPr algn="ctr"/>
            <a:r>
              <a:rPr lang="vi-VN" sz="2000" b="1" dirty="0">
                <a:solidFill>
                  <a:srgbClr val="0070C0"/>
                </a:solidFill>
                <a:latin typeface="+mj-lt"/>
              </a:rPr>
              <a:t>1s</a:t>
            </a:r>
            <a:r>
              <a:rPr lang="vi-VN" sz="2000" b="1" baseline="30000" dirty="0">
                <a:solidFill>
                  <a:srgbClr val="0070C0"/>
                </a:solidFill>
                <a:latin typeface="+mj-lt"/>
              </a:rPr>
              <a:t>2</a:t>
            </a:r>
            <a:r>
              <a:rPr lang="vi-VN" sz="2000" b="1" dirty="0">
                <a:solidFill>
                  <a:srgbClr val="0070C0"/>
                </a:solidFill>
                <a:latin typeface="+mj-lt"/>
              </a:rPr>
              <a:t> 2s</a:t>
            </a:r>
            <a:r>
              <a:rPr lang="vi-VN" sz="2000" b="1" baseline="30000" dirty="0">
                <a:solidFill>
                  <a:srgbClr val="0070C0"/>
                </a:solidFill>
                <a:latin typeface="+mj-lt"/>
              </a:rPr>
              <a:t>2</a:t>
            </a:r>
            <a:r>
              <a:rPr lang="vi-VN" sz="2000" b="1" dirty="0">
                <a:solidFill>
                  <a:srgbClr val="0070C0"/>
                </a:solidFill>
                <a:latin typeface="+mj-lt"/>
              </a:rPr>
              <a:t> 2p</a:t>
            </a:r>
            <a:r>
              <a:rPr lang="vi-VN" sz="2000" b="1" baseline="30000" dirty="0">
                <a:solidFill>
                  <a:srgbClr val="0070C0"/>
                </a:solidFill>
                <a:latin typeface="+mj-lt"/>
              </a:rPr>
              <a:t>6 </a:t>
            </a:r>
            <a:r>
              <a:rPr lang="vi-VN" sz="2000" b="1" u="sng" dirty="0">
                <a:solidFill>
                  <a:srgbClr val="0070C0"/>
                </a:solidFill>
                <a:latin typeface="+mj-lt"/>
              </a:rPr>
              <a:t>3s</a:t>
            </a:r>
            <a:r>
              <a:rPr lang="vi-VN" sz="2000" b="1" u="sng" baseline="30000" dirty="0">
                <a:solidFill>
                  <a:srgbClr val="0070C0"/>
                </a:solidFill>
                <a:latin typeface="+mj-lt"/>
              </a:rPr>
              <a:t>2</a:t>
            </a:r>
            <a:r>
              <a:rPr lang="vi-VN" sz="2000" b="1" u="sng" dirty="0">
                <a:solidFill>
                  <a:srgbClr val="0070C0"/>
                </a:solidFill>
                <a:latin typeface="+mj-lt"/>
              </a:rPr>
              <a:t> 3p</a:t>
            </a:r>
            <a:r>
              <a:rPr lang="vi-VN" sz="2000" b="1" baseline="30000" dirty="0">
                <a:solidFill>
                  <a:srgbClr val="0070C0"/>
                </a:solidFill>
                <a:latin typeface="+mj-lt"/>
              </a:rPr>
              <a:t>5</a:t>
            </a:r>
          </a:p>
        </p:txBody>
      </p:sp>
      <p:sp>
        <p:nvSpPr>
          <p:cNvPr id="176" name="Rectangle 175">
            <a:extLst>
              <a:ext uri="{FF2B5EF4-FFF2-40B4-BE49-F238E27FC236}">
                <a16:creationId xmlns:a16="http://schemas.microsoft.com/office/drawing/2014/main" id="{507B4716-DFC5-4352-A488-251DC1BB7782}"/>
              </a:ext>
            </a:extLst>
          </p:cNvPr>
          <p:cNvSpPr/>
          <p:nvPr/>
        </p:nvSpPr>
        <p:spPr>
          <a:xfrm>
            <a:off x="5967614" y="4443656"/>
            <a:ext cx="2372765" cy="400110"/>
          </a:xfrm>
          <a:prstGeom prst="rect">
            <a:avLst/>
          </a:prstGeom>
        </p:spPr>
        <p:txBody>
          <a:bodyPr wrap="none">
            <a:spAutoFit/>
          </a:bodyPr>
          <a:lstStyle/>
          <a:p>
            <a:pPr algn="ctr"/>
            <a:r>
              <a:rPr lang="vi-VN" sz="2000" b="1" dirty="0">
                <a:solidFill>
                  <a:srgbClr val="0070C0"/>
                </a:solidFill>
                <a:latin typeface="+mj-lt"/>
              </a:rPr>
              <a:t>1s</a:t>
            </a:r>
            <a:r>
              <a:rPr lang="vi-VN" sz="2000" b="1" baseline="30000" dirty="0">
                <a:solidFill>
                  <a:srgbClr val="0070C0"/>
                </a:solidFill>
                <a:latin typeface="+mj-lt"/>
              </a:rPr>
              <a:t>2</a:t>
            </a:r>
            <a:r>
              <a:rPr lang="vi-VN" sz="2000" b="1" dirty="0">
                <a:solidFill>
                  <a:srgbClr val="0070C0"/>
                </a:solidFill>
                <a:latin typeface="+mj-lt"/>
              </a:rPr>
              <a:t> 2s</a:t>
            </a:r>
            <a:r>
              <a:rPr lang="vi-VN" sz="2000" b="1" baseline="30000" dirty="0">
                <a:solidFill>
                  <a:srgbClr val="0070C0"/>
                </a:solidFill>
                <a:latin typeface="+mj-lt"/>
              </a:rPr>
              <a:t>2</a:t>
            </a:r>
            <a:r>
              <a:rPr lang="vi-VN" sz="2000" b="1" dirty="0">
                <a:solidFill>
                  <a:srgbClr val="0070C0"/>
                </a:solidFill>
                <a:latin typeface="+mj-lt"/>
              </a:rPr>
              <a:t> 2p</a:t>
            </a:r>
            <a:r>
              <a:rPr lang="vi-VN" sz="2000" b="1" baseline="30000" dirty="0">
                <a:solidFill>
                  <a:srgbClr val="0070C0"/>
                </a:solidFill>
                <a:latin typeface="+mj-lt"/>
              </a:rPr>
              <a:t>6 </a:t>
            </a:r>
            <a:r>
              <a:rPr lang="vi-VN" sz="2000" b="1" u="sng" dirty="0">
                <a:solidFill>
                  <a:srgbClr val="0070C0"/>
                </a:solidFill>
                <a:latin typeface="+mj-lt"/>
              </a:rPr>
              <a:t>3s</a:t>
            </a:r>
            <a:r>
              <a:rPr lang="vi-VN" sz="2000" b="1" u="sng" baseline="30000" dirty="0">
                <a:solidFill>
                  <a:srgbClr val="0070C0"/>
                </a:solidFill>
                <a:latin typeface="+mj-lt"/>
              </a:rPr>
              <a:t>2</a:t>
            </a:r>
            <a:r>
              <a:rPr lang="vi-VN" sz="2000" b="1" u="sng" dirty="0">
                <a:solidFill>
                  <a:srgbClr val="0070C0"/>
                </a:solidFill>
                <a:latin typeface="+mj-lt"/>
              </a:rPr>
              <a:t> 3p</a:t>
            </a:r>
            <a:r>
              <a:rPr lang="vi-VN" sz="2000" b="1" baseline="30000" dirty="0">
                <a:solidFill>
                  <a:srgbClr val="0070C0"/>
                </a:solidFill>
                <a:latin typeface="+mj-lt"/>
              </a:rPr>
              <a:t>6</a:t>
            </a:r>
          </a:p>
        </p:txBody>
      </p:sp>
      <p:sp>
        <p:nvSpPr>
          <p:cNvPr id="177" name="Oval 176">
            <a:extLst>
              <a:ext uri="{FF2B5EF4-FFF2-40B4-BE49-F238E27FC236}">
                <a16:creationId xmlns:a16="http://schemas.microsoft.com/office/drawing/2014/main" id="{625015AF-AF89-4179-A3A3-5682787975D0}"/>
              </a:ext>
            </a:extLst>
          </p:cNvPr>
          <p:cNvSpPr/>
          <p:nvPr/>
        </p:nvSpPr>
        <p:spPr>
          <a:xfrm>
            <a:off x="7807137" y="3737368"/>
            <a:ext cx="1172233" cy="568011"/>
          </a:xfrm>
          <a:prstGeom prst="ellipse">
            <a:avLst/>
          </a:prstGeom>
          <a:solidFill>
            <a:srgbClr val="00B05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000" b="1" dirty="0">
                <a:solidFill>
                  <a:sysClr val="windowText" lastClr="000000"/>
                </a:solidFill>
                <a:latin typeface="+mj-lt"/>
              </a:rPr>
              <a:t>[</a:t>
            </a:r>
            <a:r>
              <a:rPr lang="vi-VN" sz="2000" b="1" baseline="-25000" dirty="0">
                <a:solidFill>
                  <a:sysClr val="windowText" lastClr="000000"/>
                </a:solidFill>
                <a:latin typeface="+mj-lt"/>
              </a:rPr>
              <a:t>18</a:t>
            </a:r>
            <a:r>
              <a:rPr lang="vi-VN" sz="2000" b="1" dirty="0">
                <a:solidFill>
                  <a:sysClr val="windowText" lastClr="000000"/>
                </a:solidFill>
                <a:latin typeface="+mj-lt"/>
              </a:rPr>
              <a:t>Ar] </a:t>
            </a:r>
          </a:p>
        </p:txBody>
      </p:sp>
    </p:spTree>
    <p:extLst>
      <p:ext uri="{BB962C8B-B14F-4D97-AF65-F5344CB8AC3E}">
        <p14:creationId xmlns:p14="http://schemas.microsoft.com/office/powerpoint/2010/main" val="3806567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
                                        </p:tgtEl>
                                        <p:attrNameLst>
                                          <p:attrName>style.visibility</p:attrName>
                                        </p:attrNameLst>
                                      </p:cBhvr>
                                      <p:to>
                                        <p:strVal val="visible"/>
                                      </p:to>
                                    </p:set>
                                    <p:animEffect transition="in" filter="fade">
                                      <p:cBhvr>
                                        <p:cTn id="27" dur="500"/>
                                        <p:tgtEl>
                                          <p:spTgt spid="122"/>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72222E-6 3.82716E-6 L 0.56006 -0.00247 " pathEditMode="relative" rAng="0" ptsTypes="AA">
                                      <p:cBhvr>
                                        <p:cTn id="31" dur="2000" fill="hold"/>
                                        <p:tgtEl>
                                          <p:spTgt spid="124"/>
                                        </p:tgtEl>
                                        <p:attrNameLst>
                                          <p:attrName>ppt_x</p:attrName>
                                          <p:attrName>ppt_y</p:attrName>
                                        </p:attrNameLst>
                                      </p:cBhvr>
                                      <p:rCtr x="28003" y="-123"/>
                                    </p:animMotion>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72"/>
                                        </p:tgtEl>
                                        <p:attrNameLst>
                                          <p:attrName>style.visibility</p:attrName>
                                        </p:attrNameLst>
                                      </p:cBhvr>
                                      <p:to>
                                        <p:strVal val="visible"/>
                                      </p:to>
                                    </p:set>
                                    <p:animEffect transition="in" filter="fade">
                                      <p:cBhvr>
                                        <p:cTn id="35" dur="500"/>
                                        <p:tgtEl>
                                          <p:spTgt spid="172"/>
                                        </p:tgtEl>
                                      </p:cBhvr>
                                    </p:animEffect>
                                  </p:childTnLst>
                                </p:cTn>
                              </p:par>
                            </p:childTnLst>
                          </p:cTn>
                        </p:par>
                      </p:childTnLst>
                    </p:cTn>
                  </p:par>
                  <p:par>
                    <p:cTn id="36" fill="hold">
                      <p:stCondLst>
                        <p:cond delay="indefinite"/>
                      </p:stCondLst>
                      <p:childTnLst>
                        <p:par>
                          <p:cTn id="37" fill="hold">
                            <p:stCondLst>
                              <p:cond delay="0"/>
                            </p:stCondLst>
                            <p:childTnLst>
                              <p:par>
                                <p:cTn id="38" presetID="56" presetClass="path" presetSubtype="0" accel="50000" decel="50000" fill="hold" grpId="1" nodeType="clickEffect">
                                  <p:stCondLst>
                                    <p:cond delay="0"/>
                                  </p:stCondLst>
                                  <p:childTnLst>
                                    <p:animMotion origin="layout" path="M 5E-6 1.60494E-6 L 0.38646 -0.22716 " pathEditMode="relative" rAng="0" ptsTypes="AA">
                                      <p:cBhvr>
                                        <p:cTn id="39" dur="2000" fill="hold"/>
                                        <p:tgtEl>
                                          <p:spTgt spid="172"/>
                                        </p:tgtEl>
                                        <p:attrNameLst>
                                          <p:attrName>ppt_x</p:attrName>
                                          <p:attrName>ppt_y</p:attrName>
                                        </p:attrNameLst>
                                      </p:cBhvr>
                                      <p:rCtr x="19323" y="-11358"/>
                                    </p:animMotion>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7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21" grpId="0"/>
      <p:bldP spid="122" grpId="0" animBg="1"/>
      <p:bldP spid="123" grpId="0"/>
      <p:bldP spid="172" grpId="0" animBg="1"/>
      <p:bldP spid="172" grpId="1" animBg="1"/>
      <p:bldP spid="173" grpId="0"/>
      <p:bldP spid="176" grpId="0"/>
      <p:bldP spid="17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Periodic table - Free education icons">
            <a:extLst>
              <a:ext uri="{FF2B5EF4-FFF2-40B4-BE49-F238E27FC236}">
                <a16:creationId xmlns:a16="http://schemas.microsoft.com/office/drawing/2014/main" id="{1E2D02AE-33EA-4578-84EB-C74E8D010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58735">
            <a:off x="-563996" y="4044413"/>
            <a:ext cx="1598432" cy="15984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hemistry Vector SVG Icon (12) - PNG Repo Free PNG Icons">
            <a:extLst>
              <a:ext uri="{FF2B5EF4-FFF2-40B4-BE49-F238E27FC236}">
                <a16:creationId xmlns:a16="http://schemas.microsoft.com/office/drawing/2014/main" id="{3F35A0C8-EBC3-42C4-8AC3-8ED3A8EE8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Química ícones em vetor livre criados por surang | Free icons, Vector free,  Vector icon design">
            <a:extLst>
              <a:ext uri="{FF2B5EF4-FFF2-40B4-BE49-F238E27FC236}">
                <a16:creationId xmlns:a16="http://schemas.microsoft.com/office/drawing/2014/main" id="{F6D3B115-7F85-455F-913A-6C6A70E08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hemistry Icon Png #410513 - Free Icons Library">
            <a:extLst>
              <a:ext uri="{FF2B5EF4-FFF2-40B4-BE49-F238E27FC236}">
                <a16:creationId xmlns:a16="http://schemas.microsoft.com/office/drawing/2014/main" id="{2996930D-CCB8-4C87-8E02-58EE766B0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8605">
            <a:off x="8049074" y="3856362"/>
            <a:ext cx="1692970" cy="16929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D8E356-A6C0-4632-9226-8D67A8C62001}"/>
              </a:ext>
            </a:extLst>
          </p:cNvPr>
          <p:cNvSpPr txBox="1"/>
          <p:nvPr/>
        </p:nvSpPr>
        <p:spPr>
          <a:xfrm>
            <a:off x="1790471" y="468283"/>
            <a:ext cx="5563059" cy="628955"/>
          </a:xfrm>
          <a:prstGeom prst="rect">
            <a:avLst/>
          </a:prstGeom>
          <a:noFill/>
        </p:spPr>
        <p:txBody>
          <a:bodyPr wrap="square" rtlCol="0">
            <a:spAutoFit/>
          </a:bodyPr>
          <a:lstStyle/>
          <a:p>
            <a:pPr algn="ctr">
              <a:lnSpc>
                <a:spcPct val="120000"/>
              </a:lnSpc>
            </a:pPr>
            <a:r>
              <a:rPr lang="en-US" sz="3200" b="1" cap="all" dirty="0">
                <a:solidFill>
                  <a:schemeClr val="bg1">
                    <a:lumMod val="75000"/>
                  </a:schemeClr>
                </a:solidFill>
              </a:rPr>
              <a:t>VÍ DỤ</a:t>
            </a:r>
          </a:p>
        </p:txBody>
      </p:sp>
      <p:pic>
        <p:nvPicPr>
          <p:cNvPr id="3" name="Picture 2" descr="book Vector Icons free download in SVG, PNG Format">
            <a:extLst>
              <a:ext uri="{FF2B5EF4-FFF2-40B4-BE49-F238E27FC236}">
                <a16:creationId xmlns:a16="http://schemas.microsoft.com/office/drawing/2014/main" id="{330B5C3D-77A5-4F9B-8A55-98369E0DBE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93" y="416934"/>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ook Vector Icons free download in SVG, PNG Format">
            <a:extLst>
              <a:ext uri="{FF2B5EF4-FFF2-40B4-BE49-F238E27FC236}">
                <a16:creationId xmlns:a16="http://schemas.microsoft.com/office/drawing/2014/main" id="{6F97C07E-CB7C-4F0D-8C6C-C662148C32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120423" y="416934"/>
            <a:ext cx="727884" cy="7278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4D67CF3-ED56-48D1-B034-3FEF21613281}"/>
              </a:ext>
            </a:extLst>
          </p:cNvPr>
          <p:cNvSpPr/>
          <p:nvPr/>
        </p:nvSpPr>
        <p:spPr>
          <a:xfrm>
            <a:off x="422911" y="1298987"/>
            <a:ext cx="8298180" cy="3775933"/>
          </a:xfrm>
          <a:prstGeom prst="rect">
            <a:avLst/>
          </a:prstGeom>
          <a:solidFill>
            <a:schemeClr val="accent1">
              <a:lumMod val="40000"/>
              <a:lumOff val="6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185" y="2918810"/>
            <a:ext cx="6199821" cy="1818521"/>
          </a:xfrm>
          <a:prstGeom prst="rect">
            <a:avLst/>
          </a:prstGeom>
          <a:ln>
            <a:noFill/>
          </a:ln>
          <a:effectLst>
            <a:outerShdw blurRad="190500" algn="tl" rotWithShape="0">
              <a:srgbClr val="000000">
                <a:alpha val="70000"/>
              </a:srgbClr>
            </a:outerShdw>
          </a:effectLst>
        </p:spPr>
      </p:pic>
      <p:sp>
        <p:nvSpPr>
          <p:cNvPr id="7" name="Rectangle 6"/>
          <p:cNvSpPr/>
          <p:nvPr/>
        </p:nvSpPr>
        <p:spPr>
          <a:xfrm>
            <a:off x="619625" y="1496590"/>
            <a:ext cx="7904748" cy="1015663"/>
          </a:xfrm>
          <a:prstGeom prst="rect">
            <a:avLst/>
          </a:prstGeom>
        </p:spPr>
        <p:txBody>
          <a:bodyPr wrap="square">
            <a:spAutoFit/>
          </a:bodyPr>
          <a:lstStyle/>
          <a:p>
            <a:pPr algn="just">
              <a:lnSpc>
                <a:spcPct val="150000"/>
              </a:lnSpc>
            </a:pPr>
            <a:r>
              <a:rPr lang="en-US" sz="2000" dirty="0" err="1">
                <a:latin typeface="+mj-lt"/>
              </a:rPr>
              <a:t>Vì</a:t>
            </a:r>
            <a:r>
              <a:rPr lang="en-US" sz="2000" dirty="0">
                <a:latin typeface="+mj-lt"/>
              </a:rPr>
              <a:t> </a:t>
            </a:r>
            <a:r>
              <a:rPr lang="en-US" sz="2000" dirty="0" err="1">
                <a:latin typeface="+mj-lt"/>
              </a:rPr>
              <a:t>vậy</a:t>
            </a:r>
            <a:r>
              <a:rPr lang="en-US" sz="2000" dirty="0">
                <a:latin typeface="+mj-lt"/>
              </a:rPr>
              <a:t> </a:t>
            </a:r>
            <a:r>
              <a:rPr lang="en-US" sz="2000" dirty="0" err="1">
                <a:latin typeface="+mj-lt"/>
              </a:rPr>
              <a:t>mỗi</a:t>
            </a:r>
            <a:r>
              <a:rPr lang="en-US" sz="2000" dirty="0">
                <a:latin typeface="+mj-lt"/>
              </a:rPr>
              <a:t> </a:t>
            </a:r>
            <a:r>
              <a:rPr lang="en-US" sz="2000" dirty="0" err="1">
                <a:latin typeface="+mj-lt"/>
              </a:rPr>
              <a:t>nguyên</a:t>
            </a:r>
            <a:r>
              <a:rPr lang="en-US" sz="2000" dirty="0">
                <a:latin typeface="+mj-lt"/>
              </a:rPr>
              <a:t> </a:t>
            </a:r>
            <a:r>
              <a:rPr lang="en-US" sz="2000" dirty="0" err="1">
                <a:latin typeface="+mj-lt"/>
              </a:rPr>
              <a:t>tử</a:t>
            </a:r>
            <a:r>
              <a:rPr lang="en-US" sz="2000" dirty="0">
                <a:latin typeface="+mj-lt"/>
              </a:rPr>
              <a:t> Cl </a:t>
            </a:r>
            <a:r>
              <a:rPr lang="en-US" sz="2000" dirty="0" err="1">
                <a:latin typeface="+mj-lt"/>
              </a:rPr>
              <a:t>góp</a:t>
            </a:r>
            <a:r>
              <a:rPr lang="en-US" sz="2000" dirty="0">
                <a:latin typeface="+mj-lt"/>
              </a:rPr>
              <a:t> </a:t>
            </a:r>
            <a:r>
              <a:rPr lang="en-US" sz="2000" dirty="0" err="1">
                <a:latin typeface="+mj-lt"/>
              </a:rPr>
              <a:t>chung</a:t>
            </a:r>
            <a:r>
              <a:rPr lang="en-US" sz="2000" dirty="0">
                <a:latin typeface="+mj-lt"/>
              </a:rPr>
              <a:t> 1 electron </a:t>
            </a:r>
            <a:r>
              <a:rPr lang="en-US" sz="2000" dirty="0" err="1">
                <a:latin typeface="+mj-lt"/>
              </a:rPr>
              <a:t>để</a:t>
            </a:r>
            <a:r>
              <a:rPr lang="en-US" sz="2000" dirty="0">
                <a:latin typeface="+mj-lt"/>
              </a:rPr>
              <a:t> </a:t>
            </a:r>
            <a:r>
              <a:rPr lang="en-US" sz="2000" dirty="0" err="1">
                <a:latin typeface="+mj-lt"/>
              </a:rPr>
              <a:t>tạo</a:t>
            </a:r>
            <a:r>
              <a:rPr lang="en-US" sz="2000" dirty="0">
                <a:latin typeface="+mj-lt"/>
              </a:rPr>
              <a:t> </a:t>
            </a:r>
            <a:r>
              <a:rPr lang="en-US" sz="2000" dirty="0" err="1">
                <a:latin typeface="+mj-lt"/>
              </a:rPr>
              <a:t>thành</a:t>
            </a:r>
            <a:r>
              <a:rPr lang="en-US" sz="2000" dirty="0">
                <a:latin typeface="+mj-lt"/>
              </a:rPr>
              <a:t> </a:t>
            </a:r>
            <a:r>
              <a:rPr lang="en-US" sz="2000" dirty="0" err="1">
                <a:latin typeface="+mj-lt"/>
              </a:rPr>
              <a:t>phân</a:t>
            </a:r>
            <a:r>
              <a:rPr lang="en-US" sz="2000" dirty="0">
                <a:latin typeface="+mj-lt"/>
              </a:rPr>
              <a:t> </a:t>
            </a:r>
            <a:r>
              <a:rPr lang="en-US" sz="2000" dirty="0" err="1">
                <a:latin typeface="+mj-lt"/>
              </a:rPr>
              <a:t>tử</a:t>
            </a:r>
            <a:r>
              <a:rPr lang="en-US" sz="2000" dirty="0">
                <a:latin typeface="+mj-lt"/>
              </a:rPr>
              <a:t> Cl</a:t>
            </a:r>
            <a:r>
              <a:rPr lang="en-US" sz="2000" baseline="-25000" dirty="0">
                <a:latin typeface="+mj-lt"/>
              </a:rPr>
              <a:t>2</a:t>
            </a:r>
            <a:r>
              <a:rPr lang="en-US" sz="2000" dirty="0">
                <a:latin typeface="+mj-lt"/>
              </a:rPr>
              <a:t>, </a:t>
            </a:r>
            <a:r>
              <a:rPr lang="en-US" sz="2000" dirty="0" err="1">
                <a:latin typeface="+mj-lt"/>
              </a:rPr>
              <a:t>xung</a:t>
            </a:r>
            <a:r>
              <a:rPr lang="en-US" sz="2000" dirty="0">
                <a:latin typeface="+mj-lt"/>
              </a:rPr>
              <a:t> </a:t>
            </a:r>
            <a:r>
              <a:rPr lang="en-US" sz="2000" dirty="0" err="1">
                <a:latin typeface="+mj-lt"/>
              </a:rPr>
              <a:t>quanh</a:t>
            </a:r>
            <a:r>
              <a:rPr lang="en-US" sz="2000" dirty="0">
                <a:latin typeface="+mj-lt"/>
              </a:rPr>
              <a:t> </a:t>
            </a:r>
            <a:r>
              <a:rPr lang="en-US" sz="2000" dirty="0" err="1">
                <a:latin typeface="+mj-lt"/>
              </a:rPr>
              <a:t>mỗi</a:t>
            </a:r>
            <a:r>
              <a:rPr lang="en-US" sz="2000" dirty="0">
                <a:latin typeface="+mj-lt"/>
              </a:rPr>
              <a:t> </a:t>
            </a:r>
            <a:r>
              <a:rPr lang="en-US" sz="2000" dirty="0" err="1">
                <a:latin typeface="+mj-lt"/>
              </a:rPr>
              <a:t>nguyên</a:t>
            </a:r>
            <a:r>
              <a:rPr lang="en-US" sz="2000" dirty="0">
                <a:latin typeface="+mj-lt"/>
              </a:rPr>
              <a:t> </a:t>
            </a:r>
            <a:r>
              <a:rPr lang="en-US" sz="2000" dirty="0" err="1">
                <a:latin typeface="+mj-lt"/>
              </a:rPr>
              <a:t>tử</a:t>
            </a:r>
            <a:r>
              <a:rPr lang="en-US" sz="2000" dirty="0">
                <a:latin typeface="+mj-lt"/>
              </a:rPr>
              <a:t> Cl </a:t>
            </a:r>
            <a:r>
              <a:rPr lang="en-US" sz="2000" dirty="0" err="1">
                <a:latin typeface="+mj-lt"/>
              </a:rPr>
              <a:t>đều</a:t>
            </a:r>
            <a:r>
              <a:rPr lang="en-US" sz="2000" dirty="0">
                <a:latin typeface="+mj-lt"/>
              </a:rPr>
              <a:t> </a:t>
            </a:r>
            <a:r>
              <a:rPr lang="en-US" sz="2000" dirty="0" err="1">
                <a:latin typeface="+mj-lt"/>
              </a:rPr>
              <a:t>có</a:t>
            </a:r>
            <a:r>
              <a:rPr lang="en-US" sz="2000" dirty="0">
                <a:latin typeface="+mj-lt"/>
              </a:rPr>
              <a:t> 8 electron.</a:t>
            </a: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6468" y="3320081"/>
            <a:ext cx="1203448" cy="806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91530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hemistry Vector SVG Icon (12) - PNG Repo Free PNG Icons">
            <a:extLst>
              <a:ext uri="{FF2B5EF4-FFF2-40B4-BE49-F238E27FC236}">
                <a16:creationId xmlns:a16="http://schemas.microsoft.com/office/drawing/2014/main" id="{3F35A0C8-EBC3-42C4-8AC3-8ED3A8EE8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Química ícones em vetor livre criados por surang | Free icons, Vector free,  Vector icon design">
            <a:extLst>
              <a:ext uri="{FF2B5EF4-FFF2-40B4-BE49-F238E27FC236}">
                <a16:creationId xmlns:a16="http://schemas.microsoft.com/office/drawing/2014/main" id="{F6D3B115-7F85-455F-913A-6C6A70E08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D8E356-A6C0-4632-9226-8D67A8C62001}"/>
              </a:ext>
            </a:extLst>
          </p:cNvPr>
          <p:cNvSpPr txBox="1"/>
          <p:nvPr/>
        </p:nvSpPr>
        <p:spPr>
          <a:xfrm>
            <a:off x="1790471" y="468283"/>
            <a:ext cx="5563059" cy="628955"/>
          </a:xfrm>
          <a:prstGeom prst="rect">
            <a:avLst/>
          </a:prstGeom>
          <a:noFill/>
        </p:spPr>
        <p:txBody>
          <a:bodyPr wrap="square" rtlCol="0">
            <a:spAutoFit/>
          </a:bodyPr>
          <a:lstStyle/>
          <a:p>
            <a:pPr algn="ctr">
              <a:lnSpc>
                <a:spcPct val="120000"/>
              </a:lnSpc>
            </a:pPr>
            <a:r>
              <a:rPr lang="en-US" sz="3200" b="1" cap="all" dirty="0">
                <a:solidFill>
                  <a:schemeClr val="bg1">
                    <a:lumMod val="75000"/>
                  </a:schemeClr>
                </a:solidFill>
              </a:rPr>
              <a:t>VÍ DỤ</a:t>
            </a:r>
          </a:p>
        </p:txBody>
      </p:sp>
      <p:pic>
        <p:nvPicPr>
          <p:cNvPr id="3" name="Picture 2" descr="book Vector Icons free download in SVG, PNG Format">
            <a:extLst>
              <a:ext uri="{FF2B5EF4-FFF2-40B4-BE49-F238E27FC236}">
                <a16:creationId xmlns:a16="http://schemas.microsoft.com/office/drawing/2014/main" id="{330B5C3D-77A5-4F9B-8A55-98369E0DB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693" y="416934"/>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ook Vector Icons free download in SVG, PNG Format">
            <a:extLst>
              <a:ext uri="{FF2B5EF4-FFF2-40B4-BE49-F238E27FC236}">
                <a16:creationId xmlns:a16="http://schemas.microsoft.com/office/drawing/2014/main" id="{6F97C07E-CB7C-4F0D-8C6C-C662148C3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120423" y="416934"/>
            <a:ext cx="727884" cy="7278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4D67CF3-ED56-48D1-B034-3FEF21613281}"/>
              </a:ext>
            </a:extLst>
          </p:cNvPr>
          <p:cNvSpPr/>
          <p:nvPr/>
        </p:nvSpPr>
        <p:spPr>
          <a:xfrm>
            <a:off x="422911" y="1298987"/>
            <a:ext cx="8298180" cy="3775933"/>
          </a:xfrm>
          <a:prstGeom prst="rect">
            <a:avLst/>
          </a:prstGeom>
          <a:solidFill>
            <a:schemeClr val="accent1">
              <a:lumMod val="40000"/>
              <a:lumOff val="6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19625" y="1496590"/>
            <a:ext cx="7904748" cy="496996"/>
          </a:xfrm>
          <a:prstGeom prst="rect">
            <a:avLst/>
          </a:prstGeom>
        </p:spPr>
        <p:txBody>
          <a:bodyPr wrap="square">
            <a:spAutoFit/>
          </a:bodyPr>
          <a:lstStyle/>
          <a:p>
            <a:pPr algn="just">
              <a:lnSpc>
                <a:spcPct val="150000"/>
              </a:lnSpc>
            </a:pPr>
            <a:r>
              <a:rPr lang="en-US" sz="2000" dirty="0" err="1">
                <a:latin typeface="+mj-lt"/>
              </a:rPr>
              <a:t>Khi</a:t>
            </a:r>
            <a:r>
              <a:rPr lang="en-US" sz="2000" dirty="0">
                <a:latin typeface="+mj-lt"/>
              </a:rPr>
              <a:t> </a:t>
            </a:r>
            <a:r>
              <a:rPr lang="en-US" sz="2000" dirty="0" err="1">
                <a:latin typeface="+mj-lt"/>
              </a:rPr>
              <a:t>hình</a:t>
            </a:r>
            <a:r>
              <a:rPr lang="en-US" sz="2000" dirty="0">
                <a:latin typeface="+mj-lt"/>
              </a:rPr>
              <a:t> </a:t>
            </a:r>
            <a:r>
              <a:rPr lang="en-US" sz="2000" dirty="0" err="1">
                <a:latin typeface="+mj-lt"/>
              </a:rPr>
              <a:t>thành</a:t>
            </a:r>
            <a:r>
              <a:rPr lang="en-US" sz="2000" dirty="0">
                <a:latin typeface="+mj-lt"/>
              </a:rPr>
              <a:t> </a:t>
            </a:r>
            <a:r>
              <a:rPr lang="en-US" sz="2000" dirty="0" err="1">
                <a:latin typeface="+mj-lt"/>
              </a:rPr>
              <a:t>liên</a:t>
            </a:r>
            <a:r>
              <a:rPr lang="en-US" sz="2000" dirty="0">
                <a:latin typeface="+mj-lt"/>
              </a:rPr>
              <a:t> </a:t>
            </a:r>
            <a:r>
              <a:rPr lang="en-US" sz="2000" dirty="0" err="1">
                <a:latin typeface="+mj-lt"/>
              </a:rPr>
              <a:t>kết</a:t>
            </a:r>
            <a:r>
              <a:rPr lang="en-US" sz="2000" dirty="0">
                <a:latin typeface="+mj-lt"/>
              </a:rPr>
              <a:t> </a:t>
            </a:r>
            <a:r>
              <a:rPr lang="en-US" sz="2000" dirty="0" err="1">
                <a:latin typeface="+mj-lt"/>
              </a:rPr>
              <a:t>hóa</a:t>
            </a:r>
            <a:r>
              <a:rPr lang="en-US" sz="2000" dirty="0">
                <a:latin typeface="+mj-lt"/>
              </a:rPr>
              <a:t> </a:t>
            </a:r>
            <a:r>
              <a:rPr lang="en-US" sz="2000" dirty="0" err="1">
                <a:latin typeface="+mj-lt"/>
              </a:rPr>
              <a:t>học</a:t>
            </a:r>
            <a:r>
              <a:rPr lang="en-US" sz="2000" dirty="0">
                <a:latin typeface="+mj-lt"/>
              </a:rPr>
              <a:t> </a:t>
            </a:r>
            <a:r>
              <a:rPr lang="en-US" sz="2000" dirty="0" err="1">
                <a:latin typeface="+mj-lt"/>
              </a:rPr>
              <a:t>trong</a:t>
            </a:r>
            <a:r>
              <a:rPr lang="en-US" sz="2000" dirty="0">
                <a:latin typeface="+mj-lt"/>
              </a:rPr>
              <a:t> </a:t>
            </a:r>
            <a:r>
              <a:rPr lang="en-US" sz="2000" dirty="0" err="1">
                <a:latin typeface="+mj-lt"/>
              </a:rPr>
              <a:t>phân</a:t>
            </a:r>
            <a:r>
              <a:rPr lang="en-US" sz="2000" dirty="0">
                <a:latin typeface="+mj-lt"/>
              </a:rPr>
              <a:t> </a:t>
            </a:r>
            <a:r>
              <a:rPr lang="en-US" sz="2000" dirty="0" err="1">
                <a:latin typeface="+mj-lt"/>
              </a:rPr>
              <a:t>tử</a:t>
            </a:r>
            <a:r>
              <a:rPr lang="en-US" sz="2000" dirty="0">
                <a:latin typeface="+mj-lt"/>
              </a:rPr>
              <a:t> H</a:t>
            </a:r>
            <a:r>
              <a:rPr lang="en-US" sz="2000" baseline="-25000" dirty="0">
                <a:latin typeface="+mj-lt"/>
              </a:rPr>
              <a:t>2</a:t>
            </a:r>
            <a:r>
              <a:rPr lang="en-US" sz="2000" dirty="0">
                <a:latin typeface="+mj-lt"/>
              </a:rPr>
              <a:t>O:</a:t>
            </a:r>
          </a:p>
        </p:txBody>
      </p:sp>
      <p:grpSp>
        <p:nvGrpSpPr>
          <p:cNvPr id="46" name="Group 45">
            <a:extLst>
              <a:ext uri="{FF2B5EF4-FFF2-40B4-BE49-F238E27FC236}">
                <a16:creationId xmlns:a16="http://schemas.microsoft.com/office/drawing/2014/main" id="{A6F3323E-9480-4403-BB1D-C733D8270C0B}"/>
              </a:ext>
            </a:extLst>
          </p:cNvPr>
          <p:cNvGrpSpPr/>
          <p:nvPr/>
        </p:nvGrpSpPr>
        <p:grpSpPr>
          <a:xfrm>
            <a:off x="942888" y="2292397"/>
            <a:ext cx="880110" cy="1393185"/>
            <a:chOff x="1406785" y="1419209"/>
            <a:chExt cx="880110" cy="1393185"/>
          </a:xfrm>
        </p:grpSpPr>
        <p:grpSp>
          <p:nvGrpSpPr>
            <p:cNvPr id="49" name="Group 48">
              <a:extLst>
                <a:ext uri="{FF2B5EF4-FFF2-40B4-BE49-F238E27FC236}">
                  <a16:creationId xmlns:a16="http://schemas.microsoft.com/office/drawing/2014/main" id="{A6BD2032-5EFC-49EF-9D20-C2C423DC9281}"/>
                </a:ext>
              </a:extLst>
            </p:cNvPr>
            <p:cNvGrpSpPr/>
            <p:nvPr/>
          </p:nvGrpSpPr>
          <p:grpSpPr>
            <a:xfrm>
              <a:off x="1406785" y="1419209"/>
              <a:ext cx="880110" cy="1393185"/>
              <a:chOff x="1406785" y="1419209"/>
              <a:chExt cx="880110" cy="1393185"/>
            </a:xfrm>
          </p:grpSpPr>
          <p:grpSp>
            <p:nvGrpSpPr>
              <p:cNvPr id="70" name="Group 69">
                <a:extLst>
                  <a:ext uri="{FF2B5EF4-FFF2-40B4-BE49-F238E27FC236}">
                    <a16:creationId xmlns:a16="http://schemas.microsoft.com/office/drawing/2014/main" id="{3D9C1D15-F475-4722-B83D-5153BB57F418}"/>
                  </a:ext>
                </a:extLst>
              </p:cNvPr>
              <p:cNvGrpSpPr/>
              <p:nvPr/>
            </p:nvGrpSpPr>
            <p:grpSpPr>
              <a:xfrm>
                <a:off x="1406785" y="1419209"/>
                <a:ext cx="880110" cy="880110"/>
                <a:chOff x="1594072" y="1700564"/>
                <a:chExt cx="880110" cy="880110"/>
              </a:xfrm>
            </p:grpSpPr>
            <p:sp>
              <p:nvSpPr>
                <p:cNvPr id="72" name="Oval 71">
                  <a:extLst>
                    <a:ext uri="{FF2B5EF4-FFF2-40B4-BE49-F238E27FC236}">
                      <a16:creationId xmlns:a16="http://schemas.microsoft.com/office/drawing/2014/main" id="{E9E69073-B66B-443C-87BD-C1CA60A59260}"/>
                    </a:ext>
                  </a:extLst>
                </p:cNvPr>
                <p:cNvSpPr/>
                <p:nvPr/>
              </p:nvSpPr>
              <p:spPr>
                <a:xfrm>
                  <a:off x="1594072" y="1700564"/>
                  <a:ext cx="880110" cy="880110"/>
                </a:xfrm>
                <a:prstGeom prst="ellipse">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CA54EDD-29A9-4FC1-9F78-502962238DCF}"/>
                    </a:ext>
                  </a:extLst>
                </p:cNvPr>
                <p:cNvSpPr/>
                <p:nvPr/>
              </p:nvSpPr>
              <p:spPr>
                <a:xfrm>
                  <a:off x="1817370" y="1925955"/>
                  <a:ext cx="411480" cy="411480"/>
                </a:xfrm>
                <a:prstGeom prst="ellipse">
                  <a:avLst/>
                </a:prstGeom>
                <a:solidFill>
                  <a:schemeClr val="bg1">
                    <a:lumMod val="75000"/>
                  </a:schemeClr>
                </a:solidFill>
                <a:ln>
                  <a:noFill/>
                </a:ln>
                <a:effectLst>
                  <a:outerShdw blurRad="3556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C8781F3C-940E-471C-8DF7-E13CA5CBB14B}"/>
                    </a:ext>
                  </a:extLst>
                </p:cNvPr>
                <p:cNvSpPr txBox="1"/>
                <p:nvPr/>
              </p:nvSpPr>
              <p:spPr>
                <a:xfrm>
                  <a:off x="1806729" y="1954412"/>
                  <a:ext cx="624689" cy="338554"/>
                </a:xfrm>
                <a:prstGeom prst="rect">
                  <a:avLst/>
                </a:prstGeom>
                <a:noFill/>
              </p:spPr>
              <p:txBody>
                <a:bodyPr wrap="square" rtlCol="0">
                  <a:spAutoFit/>
                </a:bodyPr>
                <a:lstStyle/>
                <a:p>
                  <a:r>
                    <a:rPr lang="en-US" sz="1600" dirty="0"/>
                    <a:t>+1</a:t>
                  </a:r>
                </a:p>
              </p:txBody>
            </p:sp>
          </p:grpSp>
          <p:sp>
            <p:nvSpPr>
              <p:cNvPr id="71" name="TextBox 70">
                <a:extLst>
                  <a:ext uri="{FF2B5EF4-FFF2-40B4-BE49-F238E27FC236}">
                    <a16:creationId xmlns:a16="http://schemas.microsoft.com/office/drawing/2014/main" id="{751E7073-DD5D-4985-AD22-1328DD5FA508}"/>
                  </a:ext>
                </a:extLst>
              </p:cNvPr>
              <p:cNvSpPr txBox="1"/>
              <p:nvPr/>
            </p:nvSpPr>
            <p:spPr>
              <a:xfrm>
                <a:off x="1666336" y="2412284"/>
                <a:ext cx="363557" cy="400110"/>
              </a:xfrm>
              <a:prstGeom prst="rect">
                <a:avLst/>
              </a:prstGeom>
              <a:noFill/>
            </p:spPr>
            <p:txBody>
              <a:bodyPr wrap="square" rtlCol="0">
                <a:spAutoFit/>
              </a:bodyPr>
              <a:lstStyle/>
              <a:p>
                <a:r>
                  <a:rPr lang="en-US" sz="2000">
                    <a:solidFill>
                      <a:schemeClr val="bg1"/>
                    </a:solidFill>
                  </a:rPr>
                  <a:t>H</a:t>
                </a:r>
              </a:p>
            </p:txBody>
          </p:sp>
        </p:grpSp>
        <p:sp>
          <p:nvSpPr>
            <p:cNvPr id="52" name="Oval 51">
              <a:extLst>
                <a:ext uri="{FF2B5EF4-FFF2-40B4-BE49-F238E27FC236}">
                  <a16:creationId xmlns:a16="http://schemas.microsoft.com/office/drawing/2014/main" id="{6AB12B44-FE73-4AC2-B900-1DEE80A2C4E7}"/>
                </a:ext>
              </a:extLst>
            </p:cNvPr>
            <p:cNvSpPr/>
            <p:nvPr/>
          </p:nvSpPr>
          <p:spPr>
            <a:xfrm>
              <a:off x="2093146" y="1811850"/>
              <a:ext cx="135859" cy="1358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ectangle 75"/>
          <p:cNvSpPr/>
          <p:nvPr/>
        </p:nvSpPr>
        <p:spPr>
          <a:xfrm>
            <a:off x="2046296" y="2419672"/>
            <a:ext cx="7904748" cy="553998"/>
          </a:xfrm>
          <a:prstGeom prst="rect">
            <a:avLst/>
          </a:prstGeom>
        </p:spPr>
        <p:txBody>
          <a:bodyPr wrap="square">
            <a:spAutoFit/>
          </a:bodyPr>
          <a:lstStyle/>
          <a:p>
            <a:pPr algn="just">
              <a:lnSpc>
                <a:spcPct val="150000"/>
              </a:lnSpc>
            </a:pPr>
            <a:r>
              <a:rPr lang="en-US" sz="2000" dirty="0" err="1">
                <a:latin typeface="+mj-lt"/>
              </a:rPr>
              <a:t>Nguyên</a:t>
            </a:r>
            <a:r>
              <a:rPr lang="en-US" sz="2000" dirty="0">
                <a:latin typeface="+mj-lt"/>
              </a:rPr>
              <a:t> </a:t>
            </a:r>
            <a:r>
              <a:rPr lang="en-US" sz="2000" dirty="0" err="1">
                <a:latin typeface="+mj-lt"/>
              </a:rPr>
              <a:t>tử</a:t>
            </a:r>
            <a:r>
              <a:rPr lang="en-US" sz="2000" dirty="0">
                <a:latin typeface="+mj-lt"/>
              </a:rPr>
              <a:t> H </a:t>
            </a:r>
            <a:r>
              <a:rPr lang="en-US" sz="2000" dirty="0" err="1">
                <a:latin typeface="+mj-lt"/>
              </a:rPr>
              <a:t>có</a:t>
            </a:r>
            <a:r>
              <a:rPr lang="en-US" sz="2000" dirty="0">
                <a:latin typeface="+mj-lt"/>
              </a:rPr>
              <a:t> 1 e </a:t>
            </a:r>
            <a:r>
              <a:rPr lang="en-US" sz="2000" dirty="0" err="1">
                <a:latin typeface="+mj-lt"/>
              </a:rPr>
              <a:t>hóa</a:t>
            </a:r>
            <a:r>
              <a:rPr lang="en-US" sz="2000" dirty="0">
                <a:latin typeface="+mj-lt"/>
              </a:rPr>
              <a:t> </a:t>
            </a:r>
            <a:r>
              <a:rPr lang="en-US" sz="2000" dirty="0" err="1">
                <a:latin typeface="+mj-lt"/>
              </a:rPr>
              <a:t>trị</a:t>
            </a:r>
            <a:r>
              <a:rPr lang="en-US" sz="2000" dirty="0">
                <a:latin typeface="+mj-lt"/>
              </a:rPr>
              <a:t>, </a:t>
            </a:r>
            <a:r>
              <a:rPr lang="en-US" sz="2000" dirty="0" err="1">
                <a:latin typeface="+mj-lt"/>
              </a:rPr>
              <a:t>cần</a:t>
            </a:r>
            <a:r>
              <a:rPr lang="en-US" sz="2000" dirty="0">
                <a:latin typeface="+mj-lt"/>
              </a:rPr>
              <a:t> </a:t>
            </a:r>
            <a:r>
              <a:rPr lang="en-US" sz="2000" dirty="0" err="1">
                <a:latin typeface="+mj-lt"/>
              </a:rPr>
              <a:t>nhận</a:t>
            </a:r>
            <a:r>
              <a:rPr lang="en-US" sz="2000" dirty="0">
                <a:latin typeface="+mj-lt"/>
              </a:rPr>
              <a:t> </a:t>
            </a:r>
            <a:r>
              <a:rPr lang="en-US" sz="2000" dirty="0" err="1">
                <a:latin typeface="+mj-lt"/>
              </a:rPr>
              <a:t>thêm</a:t>
            </a:r>
            <a:r>
              <a:rPr lang="en-US" sz="2000" dirty="0">
                <a:latin typeface="+mj-lt"/>
              </a:rPr>
              <a:t> 1e</a:t>
            </a:r>
          </a:p>
        </p:txBody>
      </p:sp>
      <p:pic>
        <p:nvPicPr>
          <p:cNvPr id="21" name="Picture 2" descr="Periodic table - Free education icons">
            <a:extLst>
              <a:ext uri="{FF2B5EF4-FFF2-40B4-BE49-F238E27FC236}">
                <a16:creationId xmlns:a16="http://schemas.microsoft.com/office/drawing/2014/main" id="{1E2D02AE-33EA-4578-84EB-C74E8D0109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58735">
            <a:off x="-563996" y="4044413"/>
            <a:ext cx="1598432" cy="15984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hemistry Icon Png #410513 - Free Icons Library">
            <a:extLst>
              <a:ext uri="{FF2B5EF4-FFF2-40B4-BE49-F238E27FC236}">
                <a16:creationId xmlns:a16="http://schemas.microsoft.com/office/drawing/2014/main" id="{2996930D-CCB8-4C87-8E02-58EE766B05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38605">
            <a:off x="8049074" y="3856362"/>
            <a:ext cx="1692970" cy="1692970"/>
          </a:xfrm>
          <a:prstGeom prst="rect">
            <a:avLst/>
          </a:prstGeom>
          <a:noFill/>
          <a:extLst>
            <a:ext uri="{909E8E84-426E-40DD-AFC4-6F175D3DCCD1}">
              <a14:hiddenFill xmlns:a14="http://schemas.microsoft.com/office/drawing/2010/main">
                <a:solidFill>
                  <a:srgbClr val="FFFFFF"/>
                </a:solidFill>
              </a14:hiddenFill>
            </a:ext>
          </a:extLst>
        </p:spPr>
      </p:pic>
      <p:grpSp>
        <p:nvGrpSpPr>
          <p:cNvPr id="80" name="Group 79">
            <a:extLst>
              <a:ext uri="{FF2B5EF4-FFF2-40B4-BE49-F238E27FC236}">
                <a16:creationId xmlns:a16="http://schemas.microsoft.com/office/drawing/2014/main" id="{9EDAFF6E-CF62-48D4-B9CB-8A92D5A6EEE8}"/>
              </a:ext>
            </a:extLst>
          </p:cNvPr>
          <p:cNvGrpSpPr/>
          <p:nvPr/>
        </p:nvGrpSpPr>
        <p:grpSpPr>
          <a:xfrm>
            <a:off x="6890954" y="3283110"/>
            <a:ext cx="1186821" cy="1688655"/>
            <a:chOff x="1242412" y="3356417"/>
            <a:chExt cx="1186821" cy="1688655"/>
          </a:xfrm>
        </p:grpSpPr>
        <p:grpSp>
          <p:nvGrpSpPr>
            <p:cNvPr id="131" name="Group 130">
              <a:extLst>
                <a:ext uri="{FF2B5EF4-FFF2-40B4-BE49-F238E27FC236}">
                  <a16:creationId xmlns:a16="http://schemas.microsoft.com/office/drawing/2014/main" id="{B2D3E350-FBA0-44ED-B6C0-58C16E2961E8}"/>
                </a:ext>
              </a:extLst>
            </p:cNvPr>
            <p:cNvGrpSpPr/>
            <p:nvPr/>
          </p:nvGrpSpPr>
          <p:grpSpPr>
            <a:xfrm>
              <a:off x="1242412" y="3356417"/>
              <a:ext cx="1186821" cy="1186821"/>
              <a:chOff x="1242412" y="3637772"/>
              <a:chExt cx="1186821" cy="1186821"/>
            </a:xfrm>
          </p:grpSpPr>
          <p:grpSp>
            <p:nvGrpSpPr>
              <p:cNvPr id="133" name="Group 132">
                <a:extLst>
                  <a:ext uri="{FF2B5EF4-FFF2-40B4-BE49-F238E27FC236}">
                    <a16:creationId xmlns:a16="http://schemas.microsoft.com/office/drawing/2014/main" id="{B27F314B-3839-4127-906C-47E542D735BB}"/>
                  </a:ext>
                </a:extLst>
              </p:cNvPr>
              <p:cNvGrpSpPr/>
              <p:nvPr/>
            </p:nvGrpSpPr>
            <p:grpSpPr>
              <a:xfrm>
                <a:off x="1242412" y="3637772"/>
                <a:ext cx="1186821" cy="1186821"/>
                <a:chOff x="4023499" y="3417014"/>
                <a:chExt cx="1186821" cy="1186821"/>
              </a:xfrm>
            </p:grpSpPr>
            <p:sp>
              <p:nvSpPr>
                <p:cNvPr id="143" name="Oval 142">
                  <a:extLst>
                    <a:ext uri="{FF2B5EF4-FFF2-40B4-BE49-F238E27FC236}">
                      <a16:creationId xmlns:a16="http://schemas.microsoft.com/office/drawing/2014/main" id="{9F6E098F-419B-497E-9B3F-BE3EB83AF9F7}"/>
                    </a:ext>
                  </a:extLst>
                </p:cNvPr>
                <p:cNvSpPr/>
                <p:nvPr/>
              </p:nvSpPr>
              <p:spPr>
                <a:xfrm>
                  <a:off x="4023499" y="3417014"/>
                  <a:ext cx="1186821" cy="1186821"/>
                </a:xfrm>
                <a:prstGeom prst="ellipse">
                  <a:avLst/>
                </a:prstGeom>
                <a:solidFill>
                  <a:schemeClr val="tx2">
                    <a:lumMod val="2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71E0545C-F695-4DAB-A131-A5A0BECED099}"/>
                    </a:ext>
                  </a:extLst>
                </p:cNvPr>
                <p:cNvSpPr/>
                <p:nvPr/>
              </p:nvSpPr>
              <p:spPr>
                <a:xfrm>
                  <a:off x="4176854" y="3570369"/>
                  <a:ext cx="880110" cy="880110"/>
                </a:xfrm>
                <a:prstGeom prst="ellipse">
                  <a:avLst/>
                </a:prstGeom>
                <a:solidFill>
                  <a:schemeClr val="tx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6028874E-5FDD-4CF0-AF10-E93994E3C43D}"/>
                    </a:ext>
                  </a:extLst>
                </p:cNvPr>
                <p:cNvSpPr/>
                <p:nvPr/>
              </p:nvSpPr>
              <p:spPr>
                <a:xfrm>
                  <a:off x="4411169" y="3804684"/>
                  <a:ext cx="411480" cy="411480"/>
                </a:xfrm>
                <a:prstGeom prst="ellipse">
                  <a:avLst/>
                </a:prstGeom>
                <a:solidFill>
                  <a:srgbClr val="FFFF00"/>
                </a:solidFill>
                <a:ln>
                  <a:noFill/>
                </a:ln>
                <a:effectLst>
                  <a:outerShdw blurRad="3556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743D4085-2AE2-476C-8BD9-AC203C0AA6B8}"/>
                    </a:ext>
                  </a:extLst>
                </p:cNvPr>
                <p:cNvSpPr txBox="1"/>
                <p:nvPr/>
              </p:nvSpPr>
              <p:spPr>
                <a:xfrm flipH="1">
                  <a:off x="4409243" y="3842194"/>
                  <a:ext cx="411480" cy="307777"/>
                </a:xfrm>
                <a:prstGeom prst="rect">
                  <a:avLst/>
                </a:prstGeom>
                <a:noFill/>
              </p:spPr>
              <p:txBody>
                <a:bodyPr wrap="square" rtlCol="0">
                  <a:spAutoFit/>
                </a:bodyPr>
                <a:lstStyle/>
                <a:p>
                  <a:r>
                    <a:rPr lang="en-US" dirty="0"/>
                    <a:t>+8</a:t>
                  </a:r>
                </a:p>
              </p:txBody>
            </p:sp>
          </p:grpSp>
          <p:sp>
            <p:nvSpPr>
              <p:cNvPr id="134" name="Oval 133">
                <a:extLst>
                  <a:ext uri="{FF2B5EF4-FFF2-40B4-BE49-F238E27FC236}">
                    <a16:creationId xmlns:a16="http://schemas.microsoft.com/office/drawing/2014/main" id="{E82C3C0F-1A4F-4556-AA21-597A80CD6E49}"/>
                  </a:ext>
                </a:extLst>
              </p:cNvPr>
              <p:cNvSpPr/>
              <p:nvPr/>
            </p:nvSpPr>
            <p:spPr>
              <a:xfrm>
                <a:off x="1799931" y="3851287"/>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011BC8AA-D0EF-4A9D-8038-CE14FE6B48AC}"/>
                  </a:ext>
                </a:extLst>
              </p:cNvPr>
              <p:cNvSpPr/>
              <p:nvPr/>
            </p:nvSpPr>
            <p:spPr>
              <a:xfrm>
                <a:off x="1812875" y="4542279"/>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09EBDA91-E647-47E3-9A5F-E3EBA46A0F05}"/>
                  </a:ext>
                </a:extLst>
              </p:cNvPr>
              <p:cNvSpPr/>
              <p:nvPr/>
            </p:nvSpPr>
            <p:spPr>
              <a:xfrm>
                <a:off x="2326170" y="4163252"/>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30C55C70-8E2B-4C9E-B27A-74B8A84842CB}"/>
                  </a:ext>
                </a:extLst>
              </p:cNvPr>
              <p:cNvSpPr/>
              <p:nvPr/>
            </p:nvSpPr>
            <p:spPr>
              <a:xfrm>
                <a:off x="1296365" y="4198252"/>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13334C6A-ACDC-4FB5-AF27-B4718AC3B099}"/>
                  </a:ext>
                </a:extLst>
              </p:cNvPr>
              <p:cNvSpPr/>
              <p:nvPr/>
            </p:nvSpPr>
            <p:spPr>
              <a:xfrm>
                <a:off x="1755173" y="3651295"/>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E6294B93-54CA-4594-A6A1-A5E0693F7280}"/>
                  </a:ext>
                </a:extLst>
              </p:cNvPr>
              <p:cNvSpPr/>
              <p:nvPr/>
            </p:nvSpPr>
            <p:spPr>
              <a:xfrm>
                <a:off x="1834749" y="3651295"/>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85F156F2-6EC3-4929-BF72-4D6F926E1638}"/>
                  </a:ext>
                </a:extLst>
              </p:cNvPr>
              <p:cNvSpPr/>
              <p:nvPr/>
            </p:nvSpPr>
            <p:spPr>
              <a:xfrm>
                <a:off x="1783249" y="4726588"/>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16A7A8B1-87E9-450F-A076-CB3A1BAC532A}"/>
                  </a:ext>
                </a:extLst>
              </p:cNvPr>
              <p:cNvSpPr/>
              <p:nvPr/>
            </p:nvSpPr>
            <p:spPr>
              <a:xfrm>
                <a:off x="1862825" y="4726588"/>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TextBox 131">
              <a:extLst>
                <a:ext uri="{FF2B5EF4-FFF2-40B4-BE49-F238E27FC236}">
                  <a16:creationId xmlns:a16="http://schemas.microsoft.com/office/drawing/2014/main" id="{53C16F36-782C-4061-B9CB-4A84645C005B}"/>
                </a:ext>
              </a:extLst>
            </p:cNvPr>
            <p:cNvSpPr txBox="1"/>
            <p:nvPr/>
          </p:nvSpPr>
          <p:spPr>
            <a:xfrm>
              <a:off x="1654722" y="4644962"/>
              <a:ext cx="363557" cy="400110"/>
            </a:xfrm>
            <a:prstGeom prst="rect">
              <a:avLst/>
            </a:prstGeom>
            <a:noFill/>
          </p:spPr>
          <p:txBody>
            <a:bodyPr wrap="square" rtlCol="0">
              <a:spAutoFit/>
            </a:bodyPr>
            <a:lstStyle/>
            <a:p>
              <a:r>
                <a:rPr lang="en-US" sz="2000" dirty="0">
                  <a:solidFill>
                    <a:schemeClr val="bg1"/>
                  </a:solidFill>
                </a:rPr>
                <a:t>O</a:t>
              </a:r>
            </a:p>
          </p:txBody>
        </p:sp>
      </p:grpSp>
      <p:sp>
        <p:nvSpPr>
          <p:cNvPr id="147" name="Rectangle 146"/>
          <p:cNvSpPr/>
          <p:nvPr/>
        </p:nvSpPr>
        <p:spPr>
          <a:xfrm>
            <a:off x="1155545" y="3726996"/>
            <a:ext cx="7904748" cy="553998"/>
          </a:xfrm>
          <a:prstGeom prst="rect">
            <a:avLst/>
          </a:prstGeom>
        </p:spPr>
        <p:txBody>
          <a:bodyPr wrap="square">
            <a:spAutoFit/>
          </a:bodyPr>
          <a:lstStyle/>
          <a:p>
            <a:pPr algn="just">
              <a:lnSpc>
                <a:spcPct val="150000"/>
              </a:lnSpc>
            </a:pPr>
            <a:r>
              <a:rPr lang="en-US" sz="2000" dirty="0" err="1">
                <a:latin typeface="+mj-lt"/>
              </a:rPr>
              <a:t>Nguyên</a:t>
            </a:r>
            <a:r>
              <a:rPr lang="en-US" sz="2000" dirty="0">
                <a:latin typeface="+mj-lt"/>
              </a:rPr>
              <a:t> </a:t>
            </a:r>
            <a:r>
              <a:rPr lang="en-US" sz="2000" dirty="0" err="1">
                <a:latin typeface="+mj-lt"/>
              </a:rPr>
              <a:t>tử</a:t>
            </a:r>
            <a:r>
              <a:rPr lang="en-US" sz="2000" dirty="0">
                <a:latin typeface="+mj-lt"/>
              </a:rPr>
              <a:t> O </a:t>
            </a:r>
            <a:r>
              <a:rPr lang="en-US" sz="2000" dirty="0" err="1">
                <a:latin typeface="+mj-lt"/>
              </a:rPr>
              <a:t>có</a:t>
            </a:r>
            <a:r>
              <a:rPr lang="en-US" sz="2000" dirty="0">
                <a:latin typeface="+mj-lt"/>
              </a:rPr>
              <a:t> 8 e </a:t>
            </a:r>
            <a:r>
              <a:rPr lang="en-US" sz="2000" dirty="0" err="1">
                <a:latin typeface="+mj-lt"/>
              </a:rPr>
              <a:t>hóa</a:t>
            </a:r>
            <a:r>
              <a:rPr lang="en-US" sz="2000" dirty="0">
                <a:latin typeface="+mj-lt"/>
              </a:rPr>
              <a:t> </a:t>
            </a:r>
            <a:r>
              <a:rPr lang="en-US" sz="2000" dirty="0" err="1">
                <a:latin typeface="+mj-lt"/>
              </a:rPr>
              <a:t>trị</a:t>
            </a:r>
            <a:r>
              <a:rPr lang="en-US" sz="2000" dirty="0">
                <a:latin typeface="+mj-lt"/>
              </a:rPr>
              <a:t>, </a:t>
            </a:r>
            <a:r>
              <a:rPr lang="en-US" sz="2000" dirty="0" err="1">
                <a:latin typeface="+mj-lt"/>
              </a:rPr>
              <a:t>cần</a:t>
            </a:r>
            <a:r>
              <a:rPr lang="en-US" sz="2000" dirty="0">
                <a:latin typeface="+mj-lt"/>
              </a:rPr>
              <a:t> </a:t>
            </a:r>
            <a:r>
              <a:rPr lang="en-US" sz="2000" dirty="0" err="1">
                <a:latin typeface="+mj-lt"/>
              </a:rPr>
              <a:t>nhận</a:t>
            </a:r>
            <a:r>
              <a:rPr lang="en-US" sz="2000" dirty="0">
                <a:latin typeface="+mj-lt"/>
              </a:rPr>
              <a:t> </a:t>
            </a:r>
            <a:r>
              <a:rPr lang="en-US" sz="2000" dirty="0" err="1">
                <a:latin typeface="+mj-lt"/>
              </a:rPr>
              <a:t>thêm</a:t>
            </a:r>
            <a:r>
              <a:rPr lang="en-US" sz="2000" dirty="0">
                <a:latin typeface="+mj-lt"/>
              </a:rPr>
              <a:t> 2e</a:t>
            </a:r>
          </a:p>
        </p:txBody>
      </p:sp>
    </p:spTree>
    <p:extLst>
      <p:ext uri="{BB962C8B-B14F-4D97-AF65-F5344CB8AC3E}">
        <p14:creationId xmlns:p14="http://schemas.microsoft.com/office/powerpoint/2010/main" val="1259817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 calcmode="lin" valueType="num">
                                      <p:cBhvr additive="base">
                                        <p:cTn id="16" dur="500" fill="hold"/>
                                        <p:tgtEl>
                                          <p:spTgt spid="76"/>
                                        </p:tgtEl>
                                        <p:attrNameLst>
                                          <p:attrName>ppt_x</p:attrName>
                                        </p:attrNameLst>
                                      </p:cBhvr>
                                      <p:tavLst>
                                        <p:tav tm="0">
                                          <p:val>
                                            <p:strVal val="#ppt_x"/>
                                          </p:val>
                                        </p:tav>
                                        <p:tav tm="100000">
                                          <p:val>
                                            <p:strVal val="#ppt_x"/>
                                          </p:val>
                                        </p:tav>
                                      </p:tavLst>
                                    </p:anim>
                                    <p:anim calcmode="lin" valueType="num">
                                      <p:cBhvr additive="base">
                                        <p:cTn id="17"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7"/>
                                        </p:tgtEl>
                                        <p:attrNameLst>
                                          <p:attrName>style.visibility</p:attrName>
                                        </p:attrNameLst>
                                      </p:cBhvr>
                                      <p:to>
                                        <p:strVal val="visible"/>
                                      </p:to>
                                    </p:set>
                                    <p:animEffect transition="in" filter="wipe(down)">
                                      <p:cBhvr>
                                        <p:cTn id="22" dur="500"/>
                                        <p:tgtEl>
                                          <p:spTgt spid="147"/>
                                        </p:tgtEl>
                                      </p:cBhvr>
                                    </p:animEffect>
                                  </p:childTnLst>
                                </p:cTn>
                              </p:par>
                              <p:par>
                                <p:cTn id="23" presetID="22" presetClass="entr" presetSubtype="4"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wipe(down)">
                                      <p:cBhvr>
                                        <p:cTn id="25"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6" grpId="0"/>
      <p:bldP spid="1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
          <p:cNvSpPr txBox="1">
            <a:spLocks noGrp="1"/>
          </p:cNvSpPr>
          <p:nvPr>
            <p:ph type="ctrTitle"/>
          </p:nvPr>
        </p:nvSpPr>
        <p:spPr>
          <a:xfrm>
            <a:off x="996146" y="674242"/>
            <a:ext cx="7031135" cy="15078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lt2"/>
              </a:buClr>
              <a:buSzPts val="3300"/>
              <a:buNone/>
            </a:pPr>
            <a:r>
              <a:rPr lang="en-US" sz="4000" b="1" dirty="0" err="1">
                <a:ln w="9525">
                  <a:solidFill>
                    <a:schemeClr val="bg1"/>
                  </a:solidFill>
                  <a:prstDash val="solid"/>
                </a:ln>
                <a:solidFill>
                  <a:schemeClr val="bg2"/>
                </a:solidFill>
                <a:effectLst>
                  <a:outerShdw blurRad="12700" dist="38100" dir="2700000" algn="tl" rotWithShape="0">
                    <a:schemeClr val="bg1">
                      <a:lumMod val="50000"/>
                    </a:schemeClr>
                  </a:outerShdw>
                </a:effectLst>
                <a:latin typeface="Arrus-Black" panose="02020500000000000000" pitchFamily="18" charset="0"/>
                <a:ea typeface="Arrus-Black" panose="02020500000000000000" pitchFamily="18" charset="0"/>
                <a:cs typeface="Arrus-Black" panose="02020500000000000000" pitchFamily="18" charset="0"/>
                <a:sym typeface="Bebas Neue"/>
              </a:rPr>
              <a:t>Chương</a:t>
            </a:r>
            <a:r>
              <a:rPr lang="en-US" sz="4000" b="1" dirty="0">
                <a:ln w="9525">
                  <a:solidFill>
                    <a:schemeClr val="bg1"/>
                  </a:solidFill>
                  <a:prstDash val="solid"/>
                </a:ln>
                <a:solidFill>
                  <a:schemeClr val="bg2"/>
                </a:solidFill>
                <a:effectLst>
                  <a:outerShdw blurRad="12700" dist="38100" dir="2700000" algn="tl" rotWithShape="0">
                    <a:schemeClr val="bg1">
                      <a:lumMod val="50000"/>
                    </a:schemeClr>
                  </a:outerShdw>
                </a:effectLst>
                <a:latin typeface="Arrus-Black" panose="02020500000000000000" pitchFamily="18" charset="0"/>
                <a:ea typeface="Arrus-Black" panose="02020500000000000000" pitchFamily="18" charset="0"/>
                <a:cs typeface="Arrus-Black" panose="02020500000000000000" pitchFamily="18" charset="0"/>
                <a:sym typeface="Bebas Neue"/>
              </a:rPr>
              <a:t> 3:</a:t>
            </a:r>
            <a: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rus-Black" panose="02020500000000000000" pitchFamily="18" charset="0"/>
                <a:ea typeface="Arrus-Black" panose="02020500000000000000" pitchFamily="18" charset="0"/>
                <a:cs typeface="Arrus-Black" panose="02020500000000000000" pitchFamily="18" charset="0"/>
                <a:sym typeface="Bebas Neue"/>
              </a:rPr>
              <a:t> </a:t>
            </a:r>
            <a:b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rus-Black" panose="02020500000000000000" pitchFamily="18" charset="0"/>
                <a:ea typeface="Arrus-Black" panose="02020500000000000000" pitchFamily="18" charset="0"/>
                <a:cs typeface="Arrus-Black" panose="02020500000000000000" pitchFamily="18" charset="0"/>
                <a:sym typeface="Bebas Neue"/>
              </a:rPr>
            </a:b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rus-Black" panose="02020500000000000000" pitchFamily="18" charset="0"/>
                <a:ea typeface="Arrus-Black" panose="02020500000000000000" pitchFamily="18" charset="0"/>
                <a:cs typeface="Arrus-Black" panose="02020500000000000000" pitchFamily="18" charset="0"/>
                <a:sym typeface="Bebas Neue"/>
              </a:rPr>
              <a:t>Liên</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rus-Black" panose="02020500000000000000" pitchFamily="18" charset="0"/>
                <a:ea typeface="Arrus-Black" panose="02020500000000000000" pitchFamily="18" charset="0"/>
                <a:cs typeface="Arrus-Black" panose="02020500000000000000" pitchFamily="18" charset="0"/>
                <a:sym typeface="Bebas Neue"/>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rus-Black" panose="02020500000000000000" pitchFamily="18" charset="0"/>
                <a:ea typeface="Arrus-Black" panose="02020500000000000000" pitchFamily="18" charset="0"/>
                <a:cs typeface="Arrus-Black" panose="02020500000000000000" pitchFamily="18" charset="0"/>
                <a:sym typeface="Bebas Neue"/>
              </a:rPr>
              <a:t>Kết</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rus-Black" panose="02020500000000000000" pitchFamily="18" charset="0"/>
                <a:ea typeface="Arrus-Black" panose="02020500000000000000" pitchFamily="18" charset="0"/>
                <a:cs typeface="Arrus-Black" panose="02020500000000000000" pitchFamily="18" charset="0"/>
                <a:sym typeface="Bebas Neue"/>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rus-Black" panose="02020500000000000000" pitchFamily="18" charset="0"/>
                <a:ea typeface="Arrus-Black" panose="02020500000000000000" pitchFamily="18" charset="0"/>
                <a:cs typeface="Arrus-Black" panose="02020500000000000000" pitchFamily="18" charset="0"/>
                <a:sym typeface="Bebas Neue"/>
              </a:rPr>
              <a:t>Hóa</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rus-Black" panose="02020500000000000000" pitchFamily="18" charset="0"/>
                <a:ea typeface="Arrus-Black" panose="02020500000000000000" pitchFamily="18" charset="0"/>
                <a:cs typeface="Arrus-Black" panose="02020500000000000000" pitchFamily="18" charset="0"/>
                <a:sym typeface="Bebas Neue"/>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rus-Black" panose="02020500000000000000" pitchFamily="18" charset="0"/>
                <a:ea typeface="Arrus-Black" panose="02020500000000000000" pitchFamily="18" charset="0"/>
                <a:cs typeface="Arrus-Black" panose="02020500000000000000" pitchFamily="18" charset="0"/>
                <a:sym typeface="Bebas Neue"/>
              </a:rPr>
              <a:t>Học</a:t>
            </a:r>
            <a:endParaRPr sz="5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rus-Black" panose="02020500000000000000" pitchFamily="18" charset="0"/>
              <a:ea typeface="Arrus-Black" panose="02020500000000000000" pitchFamily="18" charset="0"/>
              <a:cs typeface="Arrus-Black" panose="02020500000000000000" pitchFamily="18" charset="0"/>
              <a:sym typeface="Bebas Neue"/>
            </a:endParaRPr>
          </a:p>
        </p:txBody>
      </p:sp>
      <p:grpSp>
        <p:nvGrpSpPr>
          <p:cNvPr id="199" name="Google Shape;199;p1"/>
          <p:cNvGrpSpPr/>
          <p:nvPr/>
        </p:nvGrpSpPr>
        <p:grpSpPr>
          <a:xfrm>
            <a:off x="-216332" y="1993513"/>
            <a:ext cx="9538011" cy="3520333"/>
            <a:chOff x="-216332" y="1993513"/>
            <a:chExt cx="9538011" cy="3520333"/>
          </a:xfrm>
        </p:grpSpPr>
        <p:sp>
          <p:nvSpPr>
            <p:cNvPr id="200" name="Google Shape;200;p1"/>
            <p:cNvSpPr/>
            <p:nvPr/>
          </p:nvSpPr>
          <p:spPr>
            <a:xfrm>
              <a:off x="7705336" y="2727393"/>
              <a:ext cx="141656" cy="132036"/>
            </a:xfrm>
            <a:custGeom>
              <a:avLst/>
              <a:gdLst/>
              <a:ahLst/>
              <a:cxnLst/>
              <a:rect l="l" t="t" r="r" b="b"/>
              <a:pathLst>
                <a:path w="4403" h="4104" extrusionOk="0">
                  <a:moveTo>
                    <a:pt x="3516" y="2033"/>
                  </a:moveTo>
                  <a:cubicBezTo>
                    <a:pt x="3564" y="2033"/>
                    <a:pt x="3611" y="2065"/>
                    <a:pt x="3611" y="2128"/>
                  </a:cubicBezTo>
                  <a:cubicBezTo>
                    <a:pt x="3611" y="2649"/>
                    <a:pt x="3109" y="3090"/>
                    <a:pt x="2587" y="3090"/>
                  </a:cubicBezTo>
                  <a:cubicBezTo>
                    <a:pt x="2538" y="3090"/>
                    <a:pt x="2489" y="3086"/>
                    <a:pt x="2439" y="3078"/>
                  </a:cubicBezTo>
                  <a:cubicBezTo>
                    <a:pt x="2216" y="3022"/>
                    <a:pt x="2263" y="2745"/>
                    <a:pt x="2429" y="2745"/>
                  </a:cubicBezTo>
                  <a:cubicBezTo>
                    <a:pt x="2452" y="2745"/>
                    <a:pt x="2476" y="2750"/>
                    <a:pt x="2503" y="2761"/>
                  </a:cubicBezTo>
                  <a:cubicBezTo>
                    <a:pt x="2544" y="2767"/>
                    <a:pt x="2585" y="2770"/>
                    <a:pt x="2626" y="2770"/>
                  </a:cubicBezTo>
                  <a:cubicBezTo>
                    <a:pt x="3020" y="2770"/>
                    <a:pt x="3364" y="2501"/>
                    <a:pt x="3421" y="2128"/>
                  </a:cubicBezTo>
                  <a:cubicBezTo>
                    <a:pt x="3421" y="2065"/>
                    <a:pt x="3469" y="2033"/>
                    <a:pt x="3516" y="2033"/>
                  </a:cubicBezTo>
                  <a:close/>
                  <a:moveTo>
                    <a:pt x="2059" y="0"/>
                  </a:moveTo>
                  <a:cubicBezTo>
                    <a:pt x="1848" y="0"/>
                    <a:pt x="1634" y="42"/>
                    <a:pt x="1426" y="133"/>
                  </a:cubicBezTo>
                  <a:cubicBezTo>
                    <a:pt x="1426" y="165"/>
                    <a:pt x="1394" y="228"/>
                    <a:pt x="1394" y="260"/>
                  </a:cubicBezTo>
                  <a:cubicBezTo>
                    <a:pt x="1350" y="369"/>
                    <a:pt x="1261" y="403"/>
                    <a:pt x="1169" y="403"/>
                  </a:cubicBezTo>
                  <a:cubicBezTo>
                    <a:pt x="1127" y="403"/>
                    <a:pt x="1085" y="396"/>
                    <a:pt x="1046" y="386"/>
                  </a:cubicBezTo>
                  <a:cubicBezTo>
                    <a:pt x="222" y="1020"/>
                    <a:pt x="1" y="2286"/>
                    <a:pt x="603" y="3141"/>
                  </a:cubicBezTo>
                  <a:cubicBezTo>
                    <a:pt x="1021" y="3700"/>
                    <a:pt x="1730" y="4104"/>
                    <a:pt x="2416" y="4104"/>
                  </a:cubicBezTo>
                  <a:cubicBezTo>
                    <a:pt x="2664" y="4104"/>
                    <a:pt x="2909" y="4051"/>
                    <a:pt x="3136" y="3933"/>
                  </a:cubicBezTo>
                  <a:cubicBezTo>
                    <a:pt x="4054" y="3458"/>
                    <a:pt x="4403" y="2350"/>
                    <a:pt x="4054" y="1431"/>
                  </a:cubicBezTo>
                  <a:cubicBezTo>
                    <a:pt x="4023" y="1431"/>
                    <a:pt x="3928" y="1431"/>
                    <a:pt x="3896" y="1400"/>
                  </a:cubicBezTo>
                  <a:cubicBezTo>
                    <a:pt x="3645" y="620"/>
                    <a:pt x="2874" y="0"/>
                    <a:pt x="20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
            <p:cNvSpPr/>
            <p:nvPr/>
          </p:nvSpPr>
          <p:spPr>
            <a:xfrm>
              <a:off x="8453179" y="2749045"/>
              <a:ext cx="158996" cy="143071"/>
            </a:xfrm>
            <a:custGeom>
              <a:avLst/>
              <a:gdLst/>
              <a:ahLst/>
              <a:cxnLst/>
              <a:rect l="l" t="t" r="r" b="b"/>
              <a:pathLst>
                <a:path w="4942" h="4447" extrusionOk="0">
                  <a:moveTo>
                    <a:pt x="2715" y="430"/>
                  </a:moveTo>
                  <a:cubicBezTo>
                    <a:pt x="3217" y="430"/>
                    <a:pt x="3732" y="706"/>
                    <a:pt x="3928" y="1170"/>
                  </a:cubicBezTo>
                  <a:cubicBezTo>
                    <a:pt x="3971" y="1299"/>
                    <a:pt x="3882" y="1414"/>
                    <a:pt x="3781" y="1414"/>
                  </a:cubicBezTo>
                  <a:cubicBezTo>
                    <a:pt x="3733" y="1414"/>
                    <a:pt x="3683" y="1389"/>
                    <a:pt x="3643" y="1328"/>
                  </a:cubicBezTo>
                  <a:cubicBezTo>
                    <a:pt x="3377" y="957"/>
                    <a:pt x="3023" y="696"/>
                    <a:pt x="2598" y="696"/>
                  </a:cubicBezTo>
                  <a:cubicBezTo>
                    <a:pt x="2516" y="696"/>
                    <a:pt x="2432" y="706"/>
                    <a:pt x="2344" y="727"/>
                  </a:cubicBezTo>
                  <a:cubicBezTo>
                    <a:pt x="2336" y="729"/>
                    <a:pt x="2328" y="730"/>
                    <a:pt x="2320" y="730"/>
                  </a:cubicBezTo>
                  <a:cubicBezTo>
                    <a:pt x="2210" y="730"/>
                    <a:pt x="2163" y="535"/>
                    <a:pt x="2281" y="505"/>
                  </a:cubicBezTo>
                  <a:cubicBezTo>
                    <a:pt x="2419" y="454"/>
                    <a:pt x="2566" y="430"/>
                    <a:pt x="2715" y="430"/>
                  </a:cubicBezTo>
                  <a:close/>
                  <a:moveTo>
                    <a:pt x="2647" y="0"/>
                  </a:moveTo>
                  <a:cubicBezTo>
                    <a:pt x="2183" y="0"/>
                    <a:pt x="1707" y="144"/>
                    <a:pt x="1268" y="442"/>
                  </a:cubicBezTo>
                  <a:cubicBezTo>
                    <a:pt x="318" y="1138"/>
                    <a:pt x="1" y="2310"/>
                    <a:pt x="634" y="3292"/>
                  </a:cubicBezTo>
                  <a:cubicBezTo>
                    <a:pt x="1060" y="3964"/>
                    <a:pt x="1851" y="4446"/>
                    <a:pt x="2647" y="4446"/>
                  </a:cubicBezTo>
                  <a:cubicBezTo>
                    <a:pt x="2976" y="4446"/>
                    <a:pt x="3306" y="4364"/>
                    <a:pt x="3611" y="4179"/>
                  </a:cubicBezTo>
                  <a:cubicBezTo>
                    <a:pt x="4751" y="3450"/>
                    <a:pt x="4941" y="2025"/>
                    <a:pt x="4435" y="885"/>
                  </a:cubicBezTo>
                  <a:cubicBezTo>
                    <a:pt x="3966" y="304"/>
                    <a:pt x="3320" y="0"/>
                    <a:pt x="26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
            <p:cNvSpPr/>
            <p:nvPr/>
          </p:nvSpPr>
          <p:spPr>
            <a:xfrm>
              <a:off x="8076893" y="2491957"/>
              <a:ext cx="166461" cy="138181"/>
            </a:xfrm>
            <a:custGeom>
              <a:avLst/>
              <a:gdLst/>
              <a:ahLst/>
              <a:cxnLst/>
              <a:rect l="l" t="t" r="r" b="b"/>
              <a:pathLst>
                <a:path w="5174" h="4295" extrusionOk="0">
                  <a:moveTo>
                    <a:pt x="3495" y="952"/>
                  </a:moveTo>
                  <a:cubicBezTo>
                    <a:pt x="3528" y="952"/>
                    <a:pt x="3563" y="963"/>
                    <a:pt x="3590" y="990"/>
                  </a:cubicBezTo>
                  <a:cubicBezTo>
                    <a:pt x="4033" y="1624"/>
                    <a:pt x="3653" y="2542"/>
                    <a:pt x="2956" y="2827"/>
                  </a:cubicBezTo>
                  <a:cubicBezTo>
                    <a:pt x="2941" y="2832"/>
                    <a:pt x="2925" y="2835"/>
                    <a:pt x="2911" y="2835"/>
                  </a:cubicBezTo>
                  <a:cubicBezTo>
                    <a:pt x="2748" y="2835"/>
                    <a:pt x="2658" y="2537"/>
                    <a:pt x="2861" y="2479"/>
                  </a:cubicBezTo>
                  <a:cubicBezTo>
                    <a:pt x="3431" y="2321"/>
                    <a:pt x="3653" y="1592"/>
                    <a:pt x="3400" y="1117"/>
                  </a:cubicBezTo>
                  <a:cubicBezTo>
                    <a:pt x="3332" y="1026"/>
                    <a:pt x="3410" y="952"/>
                    <a:pt x="3495" y="952"/>
                  </a:cubicBezTo>
                  <a:close/>
                  <a:moveTo>
                    <a:pt x="2334" y="1"/>
                  </a:moveTo>
                  <a:cubicBezTo>
                    <a:pt x="2267" y="1"/>
                    <a:pt x="2200" y="3"/>
                    <a:pt x="2133" y="9"/>
                  </a:cubicBezTo>
                  <a:cubicBezTo>
                    <a:pt x="1088" y="135"/>
                    <a:pt x="264" y="1022"/>
                    <a:pt x="138" y="2067"/>
                  </a:cubicBezTo>
                  <a:cubicBezTo>
                    <a:pt x="0" y="3276"/>
                    <a:pt x="1007" y="4295"/>
                    <a:pt x="2145" y="4295"/>
                  </a:cubicBezTo>
                  <a:cubicBezTo>
                    <a:pt x="2319" y="4295"/>
                    <a:pt x="2495" y="4271"/>
                    <a:pt x="2671" y="4221"/>
                  </a:cubicBezTo>
                  <a:cubicBezTo>
                    <a:pt x="3716" y="3936"/>
                    <a:pt x="5173" y="2067"/>
                    <a:pt x="4191" y="1117"/>
                  </a:cubicBezTo>
                  <a:cubicBezTo>
                    <a:pt x="4033" y="990"/>
                    <a:pt x="4096" y="832"/>
                    <a:pt x="4223" y="737"/>
                  </a:cubicBezTo>
                  <a:cubicBezTo>
                    <a:pt x="3673" y="303"/>
                    <a:pt x="3043" y="1"/>
                    <a:pt x="233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1"/>
            <p:cNvSpPr/>
            <p:nvPr/>
          </p:nvSpPr>
          <p:spPr>
            <a:xfrm>
              <a:off x="8055820" y="2477511"/>
              <a:ext cx="192617" cy="167651"/>
            </a:xfrm>
            <a:custGeom>
              <a:avLst/>
              <a:gdLst/>
              <a:ahLst/>
              <a:cxnLst/>
              <a:rect l="l" t="t" r="r" b="b"/>
              <a:pathLst>
                <a:path w="5987" h="5211" extrusionOk="0">
                  <a:moveTo>
                    <a:pt x="3010" y="584"/>
                  </a:moveTo>
                  <a:cubicBezTo>
                    <a:pt x="3580" y="584"/>
                    <a:pt x="4150" y="774"/>
                    <a:pt x="4688" y="1218"/>
                  </a:cubicBezTo>
                  <a:cubicBezTo>
                    <a:pt x="4625" y="1249"/>
                    <a:pt x="4625" y="1344"/>
                    <a:pt x="4593" y="1376"/>
                  </a:cubicBezTo>
                  <a:cubicBezTo>
                    <a:pt x="4593" y="1439"/>
                    <a:pt x="4625" y="1566"/>
                    <a:pt x="4720" y="1598"/>
                  </a:cubicBezTo>
                  <a:cubicBezTo>
                    <a:pt x="5005" y="1883"/>
                    <a:pt x="5068" y="2231"/>
                    <a:pt x="5005" y="2675"/>
                  </a:cubicBezTo>
                  <a:cubicBezTo>
                    <a:pt x="4783" y="3498"/>
                    <a:pt x="3896" y="4385"/>
                    <a:pt x="3295" y="4543"/>
                  </a:cubicBezTo>
                  <a:cubicBezTo>
                    <a:pt x="3121" y="4598"/>
                    <a:pt x="2946" y="4623"/>
                    <a:pt x="2771" y="4623"/>
                  </a:cubicBezTo>
                  <a:cubicBezTo>
                    <a:pt x="2339" y="4623"/>
                    <a:pt x="1914" y="4465"/>
                    <a:pt x="1553" y="4195"/>
                  </a:cubicBezTo>
                  <a:cubicBezTo>
                    <a:pt x="1078" y="3783"/>
                    <a:pt x="793" y="3150"/>
                    <a:pt x="888" y="2548"/>
                  </a:cubicBezTo>
                  <a:cubicBezTo>
                    <a:pt x="983" y="1534"/>
                    <a:pt x="1774" y="711"/>
                    <a:pt x="2788" y="584"/>
                  </a:cubicBezTo>
                  <a:close/>
                  <a:moveTo>
                    <a:pt x="3036" y="1"/>
                  </a:moveTo>
                  <a:cubicBezTo>
                    <a:pt x="2661" y="1"/>
                    <a:pt x="2285" y="76"/>
                    <a:pt x="1933" y="236"/>
                  </a:cubicBezTo>
                  <a:cubicBezTo>
                    <a:pt x="729" y="774"/>
                    <a:pt x="1" y="2326"/>
                    <a:pt x="476" y="3625"/>
                  </a:cubicBezTo>
                  <a:cubicBezTo>
                    <a:pt x="837" y="4594"/>
                    <a:pt x="1872" y="5211"/>
                    <a:pt x="2885" y="5211"/>
                  </a:cubicBezTo>
                  <a:cubicBezTo>
                    <a:pt x="3294" y="5211"/>
                    <a:pt x="3699" y="5110"/>
                    <a:pt x="4055" y="4891"/>
                  </a:cubicBezTo>
                  <a:cubicBezTo>
                    <a:pt x="4910" y="4353"/>
                    <a:pt x="5986" y="2928"/>
                    <a:pt x="5575" y="1851"/>
                  </a:cubicBezTo>
                  <a:cubicBezTo>
                    <a:pt x="5638" y="1851"/>
                    <a:pt x="5670" y="1756"/>
                    <a:pt x="5670" y="1724"/>
                  </a:cubicBezTo>
                  <a:cubicBezTo>
                    <a:pt x="5244" y="659"/>
                    <a:pt x="4145" y="1"/>
                    <a:pt x="30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1"/>
            <p:cNvSpPr/>
            <p:nvPr/>
          </p:nvSpPr>
          <p:spPr>
            <a:xfrm>
              <a:off x="8160766" y="2518885"/>
              <a:ext cx="42822" cy="66082"/>
            </a:xfrm>
            <a:custGeom>
              <a:avLst/>
              <a:gdLst/>
              <a:ahLst/>
              <a:cxnLst/>
              <a:rect l="l" t="t" r="r" b="b"/>
              <a:pathLst>
                <a:path w="1331" h="2054" extrusionOk="0">
                  <a:moveTo>
                    <a:pt x="861" y="1"/>
                  </a:moveTo>
                  <a:cubicBezTo>
                    <a:pt x="835" y="1"/>
                    <a:pt x="811" y="8"/>
                    <a:pt x="793" y="27"/>
                  </a:cubicBezTo>
                  <a:cubicBezTo>
                    <a:pt x="666" y="90"/>
                    <a:pt x="666" y="217"/>
                    <a:pt x="698" y="280"/>
                  </a:cubicBezTo>
                  <a:cubicBezTo>
                    <a:pt x="824" y="470"/>
                    <a:pt x="824" y="755"/>
                    <a:pt x="729" y="1040"/>
                  </a:cubicBezTo>
                  <a:cubicBezTo>
                    <a:pt x="666" y="1262"/>
                    <a:pt x="476" y="1420"/>
                    <a:pt x="223" y="1515"/>
                  </a:cubicBezTo>
                  <a:cubicBezTo>
                    <a:pt x="96" y="1547"/>
                    <a:pt x="64" y="1642"/>
                    <a:pt x="33" y="1705"/>
                  </a:cubicBezTo>
                  <a:cubicBezTo>
                    <a:pt x="1" y="1832"/>
                    <a:pt x="33" y="1959"/>
                    <a:pt x="96" y="1990"/>
                  </a:cubicBezTo>
                  <a:cubicBezTo>
                    <a:pt x="159" y="2022"/>
                    <a:pt x="223" y="2054"/>
                    <a:pt x="254" y="2054"/>
                  </a:cubicBezTo>
                  <a:lnTo>
                    <a:pt x="349" y="2054"/>
                  </a:lnTo>
                  <a:cubicBezTo>
                    <a:pt x="729" y="1895"/>
                    <a:pt x="1046" y="1579"/>
                    <a:pt x="1173" y="1198"/>
                  </a:cubicBezTo>
                  <a:cubicBezTo>
                    <a:pt x="1331" y="787"/>
                    <a:pt x="1299" y="407"/>
                    <a:pt x="1046" y="90"/>
                  </a:cubicBezTo>
                  <a:cubicBezTo>
                    <a:pt x="1001" y="45"/>
                    <a:pt x="925" y="1"/>
                    <a:pt x="8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
            <p:cNvSpPr/>
            <p:nvPr/>
          </p:nvSpPr>
          <p:spPr>
            <a:xfrm>
              <a:off x="8095585" y="2008247"/>
              <a:ext cx="189528" cy="170418"/>
            </a:xfrm>
            <a:custGeom>
              <a:avLst/>
              <a:gdLst/>
              <a:ahLst/>
              <a:cxnLst/>
              <a:rect l="l" t="t" r="r" b="b"/>
              <a:pathLst>
                <a:path w="5891" h="5297" extrusionOk="0">
                  <a:moveTo>
                    <a:pt x="4361" y="1221"/>
                  </a:moveTo>
                  <a:cubicBezTo>
                    <a:pt x="4395" y="1221"/>
                    <a:pt x="4432" y="1235"/>
                    <a:pt x="4465" y="1268"/>
                  </a:cubicBezTo>
                  <a:cubicBezTo>
                    <a:pt x="5099" y="1996"/>
                    <a:pt x="5067" y="3358"/>
                    <a:pt x="4149" y="3896"/>
                  </a:cubicBezTo>
                  <a:cubicBezTo>
                    <a:pt x="4122" y="3912"/>
                    <a:pt x="4095" y="3919"/>
                    <a:pt x="4069" y="3919"/>
                  </a:cubicBezTo>
                  <a:cubicBezTo>
                    <a:pt x="3937" y="3919"/>
                    <a:pt x="3827" y="3743"/>
                    <a:pt x="3959" y="3611"/>
                  </a:cubicBezTo>
                  <a:cubicBezTo>
                    <a:pt x="4592" y="3010"/>
                    <a:pt x="4814" y="2154"/>
                    <a:pt x="4275" y="1426"/>
                  </a:cubicBezTo>
                  <a:cubicBezTo>
                    <a:pt x="4182" y="1332"/>
                    <a:pt x="4261" y="1221"/>
                    <a:pt x="4361" y="1221"/>
                  </a:cubicBezTo>
                  <a:close/>
                  <a:moveTo>
                    <a:pt x="4022" y="1"/>
                  </a:moveTo>
                  <a:cubicBezTo>
                    <a:pt x="3998" y="72"/>
                    <a:pt x="3939" y="108"/>
                    <a:pt x="3884" y="108"/>
                  </a:cubicBezTo>
                  <a:cubicBezTo>
                    <a:pt x="3866" y="108"/>
                    <a:pt x="3848" y="104"/>
                    <a:pt x="3832" y="96"/>
                  </a:cubicBezTo>
                  <a:cubicBezTo>
                    <a:pt x="3600" y="44"/>
                    <a:pt x="3361" y="19"/>
                    <a:pt x="3122" y="19"/>
                  </a:cubicBezTo>
                  <a:cubicBezTo>
                    <a:pt x="1894" y="19"/>
                    <a:pt x="666" y="692"/>
                    <a:pt x="348" y="1964"/>
                  </a:cubicBezTo>
                  <a:cubicBezTo>
                    <a:pt x="0" y="3295"/>
                    <a:pt x="855" y="4878"/>
                    <a:pt x="2249" y="5226"/>
                  </a:cubicBezTo>
                  <a:cubicBezTo>
                    <a:pt x="2438" y="5274"/>
                    <a:pt x="2632" y="5296"/>
                    <a:pt x="2828" y="5296"/>
                  </a:cubicBezTo>
                  <a:cubicBezTo>
                    <a:pt x="3944" y="5296"/>
                    <a:pt x="5097" y="4562"/>
                    <a:pt x="5447" y="3485"/>
                  </a:cubicBezTo>
                  <a:cubicBezTo>
                    <a:pt x="5890" y="2186"/>
                    <a:pt x="5194" y="793"/>
                    <a:pt x="4085" y="96"/>
                  </a:cubicBezTo>
                  <a:cubicBezTo>
                    <a:pt x="4085" y="64"/>
                    <a:pt x="4022" y="64"/>
                    <a:pt x="40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
            <p:cNvSpPr/>
            <p:nvPr/>
          </p:nvSpPr>
          <p:spPr>
            <a:xfrm>
              <a:off x="8522478" y="2760048"/>
              <a:ext cx="63187" cy="37867"/>
            </a:xfrm>
            <a:custGeom>
              <a:avLst/>
              <a:gdLst/>
              <a:ahLst/>
              <a:cxnLst/>
              <a:rect l="l" t="t" r="r" b="b"/>
              <a:pathLst>
                <a:path w="1964" h="1177" extrusionOk="0">
                  <a:moveTo>
                    <a:pt x="569" y="1"/>
                  </a:moveTo>
                  <a:cubicBezTo>
                    <a:pt x="428" y="1"/>
                    <a:pt x="289" y="22"/>
                    <a:pt x="159" y="68"/>
                  </a:cubicBezTo>
                  <a:cubicBezTo>
                    <a:pt x="32" y="100"/>
                    <a:pt x="0" y="226"/>
                    <a:pt x="0" y="353"/>
                  </a:cubicBezTo>
                  <a:cubicBezTo>
                    <a:pt x="0" y="480"/>
                    <a:pt x="95" y="511"/>
                    <a:pt x="222" y="511"/>
                  </a:cubicBezTo>
                  <a:cubicBezTo>
                    <a:pt x="296" y="501"/>
                    <a:pt x="370" y="496"/>
                    <a:pt x="442" y="496"/>
                  </a:cubicBezTo>
                  <a:cubicBezTo>
                    <a:pt x="832" y="496"/>
                    <a:pt x="1185" y="649"/>
                    <a:pt x="1425" y="1050"/>
                  </a:cubicBezTo>
                  <a:cubicBezTo>
                    <a:pt x="1457" y="1145"/>
                    <a:pt x="1521" y="1176"/>
                    <a:pt x="1647" y="1176"/>
                  </a:cubicBezTo>
                  <a:cubicBezTo>
                    <a:pt x="1679" y="1176"/>
                    <a:pt x="1742" y="1176"/>
                    <a:pt x="1774" y="1145"/>
                  </a:cubicBezTo>
                  <a:cubicBezTo>
                    <a:pt x="1901" y="1113"/>
                    <a:pt x="1964" y="955"/>
                    <a:pt x="1901" y="796"/>
                  </a:cubicBezTo>
                  <a:cubicBezTo>
                    <a:pt x="1674" y="319"/>
                    <a:pt x="1109" y="1"/>
                    <a:pt x="5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1"/>
            <p:cNvSpPr/>
            <p:nvPr/>
          </p:nvSpPr>
          <p:spPr>
            <a:xfrm>
              <a:off x="7775632" y="2788713"/>
              <a:ext cx="49964" cy="42822"/>
            </a:xfrm>
            <a:custGeom>
              <a:avLst/>
              <a:gdLst/>
              <a:ahLst/>
              <a:cxnLst/>
              <a:rect l="l" t="t" r="r" b="b"/>
              <a:pathLst>
                <a:path w="1553" h="1331" extrusionOk="0">
                  <a:moveTo>
                    <a:pt x="1363" y="0"/>
                  </a:moveTo>
                  <a:cubicBezTo>
                    <a:pt x="1236" y="0"/>
                    <a:pt x="1141" y="64"/>
                    <a:pt x="1109" y="222"/>
                  </a:cubicBezTo>
                  <a:cubicBezTo>
                    <a:pt x="1078" y="380"/>
                    <a:pt x="983" y="539"/>
                    <a:pt x="856" y="634"/>
                  </a:cubicBezTo>
                  <a:cubicBezTo>
                    <a:pt x="759" y="730"/>
                    <a:pt x="607" y="772"/>
                    <a:pt x="470" y="772"/>
                  </a:cubicBezTo>
                  <a:cubicBezTo>
                    <a:pt x="428" y="772"/>
                    <a:pt x="387" y="768"/>
                    <a:pt x="349" y="760"/>
                  </a:cubicBezTo>
                  <a:cubicBezTo>
                    <a:pt x="333" y="752"/>
                    <a:pt x="314" y="749"/>
                    <a:pt x="291" y="749"/>
                  </a:cubicBezTo>
                  <a:cubicBezTo>
                    <a:pt x="225" y="749"/>
                    <a:pt x="136" y="784"/>
                    <a:pt x="64" y="855"/>
                  </a:cubicBezTo>
                  <a:cubicBezTo>
                    <a:pt x="1" y="919"/>
                    <a:pt x="1" y="1045"/>
                    <a:pt x="1" y="1109"/>
                  </a:cubicBezTo>
                  <a:cubicBezTo>
                    <a:pt x="33" y="1204"/>
                    <a:pt x="128" y="1267"/>
                    <a:pt x="191" y="1267"/>
                  </a:cubicBezTo>
                  <a:cubicBezTo>
                    <a:pt x="286" y="1267"/>
                    <a:pt x="349" y="1330"/>
                    <a:pt x="381" y="1330"/>
                  </a:cubicBezTo>
                  <a:cubicBezTo>
                    <a:pt x="634" y="1330"/>
                    <a:pt x="856" y="1235"/>
                    <a:pt x="1078" y="1077"/>
                  </a:cubicBezTo>
                  <a:cubicBezTo>
                    <a:pt x="1331" y="887"/>
                    <a:pt x="1521" y="570"/>
                    <a:pt x="1521" y="254"/>
                  </a:cubicBezTo>
                  <a:cubicBezTo>
                    <a:pt x="1553" y="95"/>
                    <a:pt x="1458" y="0"/>
                    <a:pt x="13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1"/>
            <p:cNvSpPr/>
            <p:nvPr/>
          </p:nvSpPr>
          <p:spPr>
            <a:xfrm>
              <a:off x="7686997" y="1993513"/>
              <a:ext cx="950633" cy="1067998"/>
            </a:xfrm>
            <a:custGeom>
              <a:avLst/>
              <a:gdLst/>
              <a:ahLst/>
              <a:cxnLst/>
              <a:rect l="l" t="t" r="r" b="b"/>
              <a:pathLst>
                <a:path w="29548" h="33196" extrusionOk="0">
                  <a:moveTo>
                    <a:pt x="15772" y="554"/>
                  </a:moveTo>
                  <a:cubicBezTo>
                    <a:pt x="16025" y="554"/>
                    <a:pt x="16247" y="586"/>
                    <a:pt x="16500" y="617"/>
                  </a:cubicBezTo>
                  <a:cubicBezTo>
                    <a:pt x="16564" y="617"/>
                    <a:pt x="16659" y="617"/>
                    <a:pt x="16690" y="586"/>
                  </a:cubicBezTo>
                  <a:cubicBezTo>
                    <a:pt x="17672" y="1219"/>
                    <a:pt x="18464" y="2549"/>
                    <a:pt x="18052" y="3879"/>
                  </a:cubicBezTo>
                  <a:cubicBezTo>
                    <a:pt x="17704" y="4897"/>
                    <a:pt x="16630" y="5598"/>
                    <a:pt x="15541" y="5598"/>
                  </a:cubicBezTo>
                  <a:cubicBezTo>
                    <a:pt x="15343" y="5598"/>
                    <a:pt x="15144" y="5575"/>
                    <a:pt x="14949" y="5526"/>
                  </a:cubicBezTo>
                  <a:cubicBezTo>
                    <a:pt x="14347" y="5368"/>
                    <a:pt x="13808" y="4924"/>
                    <a:pt x="13428" y="4354"/>
                  </a:cubicBezTo>
                  <a:cubicBezTo>
                    <a:pt x="13080" y="3784"/>
                    <a:pt x="12985" y="3024"/>
                    <a:pt x="13143" y="2391"/>
                  </a:cubicBezTo>
                  <a:cubicBezTo>
                    <a:pt x="13460" y="1187"/>
                    <a:pt x="14632" y="554"/>
                    <a:pt x="15772" y="554"/>
                  </a:cubicBezTo>
                  <a:close/>
                  <a:moveTo>
                    <a:pt x="18369" y="4703"/>
                  </a:moveTo>
                  <a:cubicBezTo>
                    <a:pt x="18907" y="6413"/>
                    <a:pt x="19382" y="8091"/>
                    <a:pt x="19699" y="9833"/>
                  </a:cubicBezTo>
                  <a:cubicBezTo>
                    <a:pt x="19541" y="9896"/>
                    <a:pt x="19382" y="9896"/>
                    <a:pt x="19224" y="9928"/>
                  </a:cubicBezTo>
                  <a:cubicBezTo>
                    <a:pt x="17640" y="10245"/>
                    <a:pt x="16025" y="10751"/>
                    <a:pt x="14505" y="11385"/>
                  </a:cubicBezTo>
                  <a:cubicBezTo>
                    <a:pt x="13492" y="10910"/>
                    <a:pt x="12193" y="10371"/>
                    <a:pt x="10768" y="9960"/>
                  </a:cubicBezTo>
                  <a:cubicBezTo>
                    <a:pt x="11307" y="8155"/>
                    <a:pt x="12067" y="6413"/>
                    <a:pt x="12985" y="4703"/>
                  </a:cubicBezTo>
                  <a:cubicBezTo>
                    <a:pt x="13365" y="5368"/>
                    <a:pt x="13967" y="5874"/>
                    <a:pt x="14727" y="6128"/>
                  </a:cubicBezTo>
                  <a:cubicBezTo>
                    <a:pt x="14988" y="6202"/>
                    <a:pt x="15258" y="6238"/>
                    <a:pt x="15529" y="6238"/>
                  </a:cubicBezTo>
                  <a:cubicBezTo>
                    <a:pt x="16636" y="6238"/>
                    <a:pt x="17758" y="5644"/>
                    <a:pt x="18369" y="4703"/>
                  </a:cubicBezTo>
                  <a:close/>
                  <a:moveTo>
                    <a:pt x="10547" y="10466"/>
                  </a:moveTo>
                  <a:cubicBezTo>
                    <a:pt x="11655" y="10815"/>
                    <a:pt x="12732" y="11226"/>
                    <a:pt x="13777" y="11701"/>
                  </a:cubicBezTo>
                  <a:cubicBezTo>
                    <a:pt x="13143" y="11986"/>
                    <a:pt x="12510" y="12303"/>
                    <a:pt x="11908" y="12620"/>
                  </a:cubicBezTo>
                  <a:cubicBezTo>
                    <a:pt x="11180" y="12968"/>
                    <a:pt x="10483" y="13412"/>
                    <a:pt x="9755" y="13855"/>
                  </a:cubicBezTo>
                  <a:cubicBezTo>
                    <a:pt x="9913" y="12746"/>
                    <a:pt x="10198" y="11638"/>
                    <a:pt x="10547" y="10466"/>
                  </a:cubicBezTo>
                  <a:close/>
                  <a:moveTo>
                    <a:pt x="19826" y="10371"/>
                  </a:moveTo>
                  <a:cubicBezTo>
                    <a:pt x="20047" y="11955"/>
                    <a:pt x="20269" y="13538"/>
                    <a:pt x="20364" y="15122"/>
                  </a:cubicBezTo>
                  <a:cubicBezTo>
                    <a:pt x="18781" y="13792"/>
                    <a:pt x="17039" y="12651"/>
                    <a:pt x="15202" y="11733"/>
                  </a:cubicBezTo>
                  <a:cubicBezTo>
                    <a:pt x="15772" y="11511"/>
                    <a:pt x="16374" y="11321"/>
                    <a:pt x="16975" y="11100"/>
                  </a:cubicBezTo>
                  <a:cubicBezTo>
                    <a:pt x="17767" y="10878"/>
                    <a:pt x="18781" y="10530"/>
                    <a:pt x="19826" y="10371"/>
                  </a:cubicBezTo>
                  <a:close/>
                  <a:moveTo>
                    <a:pt x="20709" y="10272"/>
                  </a:moveTo>
                  <a:cubicBezTo>
                    <a:pt x="21653" y="10272"/>
                    <a:pt x="22549" y="10431"/>
                    <a:pt x="23183" y="11036"/>
                  </a:cubicBezTo>
                  <a:cubicBezTo>
                    <a:pt x="25083" y="12778"/>
                    <a:pt x="23721" y="15280"/>
                    <a:pt x="22327" y="16863"/>
                  </a:cubicBezTo>
                  <a:cubicBezTo>
                    <a:pt x="21916" y="16452"/>
                    <a:pt x="21472" y="16072"/>
                    <a:pt x="21061" y="15660"/>
                  </a:cubicBezTo>
                  <a:cubicBezTo>
                    <a:pt x="20966" y="13855"/>
                    <a:pt x="20776" y="12050"/>
                    <a:pt x="20427" y="10276"/>
                  </a:cubicBezTo>
                  <a:cubicBezTo>
                    <a:pt x="20522" y="10273"/>
                    <a:pt x="20616" y="10272"/>
                    <a:pt x="20709" y="10272"/>
                  </a:cubicBezTo>
                  <a:close/>
                  <a:moveTo>
                    <a:pt x="21092" y="16642"/>
                  </a:moveTo>
                  <a:cubicBezTo>
                    <a:pt x="21377" y="16863"/>
                    <a:pt x="21599" y="17085"/>
                    <a:pt x="21884" y="17370"/>
                  </a:cubicBezTo>
                  <a:lnTo>
                    <a:pt x="21789" y="17433"/>
                  </a:lnTo>
                  <a:cubicBezTo>
                    <a:pt x="21567" y="17655"/>
                    <a:pt x="21314" y="17845"/>
                    <a:pt x="21092" y="18067"/>
                  </a:cubicBezTo>
                  <a:lnTo>
                    <a:pt x="21092" y="16642"/>
                  </a:lnTo>
                  <a:close/>
                  <a:moveTo>
                    <a:pt x="7088" y="9950"/>
                  </a:moveTo>
                  <a:cubicBezTo>
                    <a:pt x="8027" y="9950"/>
                    <a:pt x="9018" y="10112"/>
                    <a:pt x="10008" y="10371"/>
                  </a:cubicBezTo>
                  <a:cubicBezTo>
                    <a:pt x="9596" y="11670"/>
                    <a:pt x="9280" y="12968"/>
                    <a:pt x="9090" y="14330"/>
                  </a:cubicBezTo>
                  <a:cubicBezTo>
                    <a:pt x="7380" y="15438"/>
                    <a:pt x="5765" y="16768"/>
                    <a:pt x="4371" y="18289"/>
                  </a:cubicBezTo>
                  <a:cubicBezTo>
                    <a:pt x="2408" y="16325"/>
                    <a:pt x="1268" y="14077"/>
                    <a:pt x="2788" y="11955"/>
                  </a:cubicBezTo>
                  <a:cubicBezTo>
                    <a:pt x="3849" y="10485"/>
                    <a:pt x="5384" y="9950"/>
                    <a:pt x="7088" y="9950"/>
                  </a:cubicBezTo>
                  <a:close/>
                  <a:moveTo>
                    <a:pt x="8963" y="15122"/>
                  </a:moveTo>
                  <a:lnTo>
                    <a:pt x="8963" y="15122"/>
                  </a:lnTo>
                  <a:cubicBezTo>
                    <a:pt x="8773" y="16642"/>
                    <a:pt x="8710" y="18225"/>
                    <a:pt x="8773" y="19872"/>
                  </a:cubicBezTo>
                  <a:cubicBezTo>
                    <a:pt x="8805" y="20442"/>
                    <a:pt x="8868" y="21075"/>
                    <a:pt x="8900" y="21677"/>
                  </a:cubicBezTo>
                  <a:cubicBezTo>
                    <a:pt x="7601" y="20854"/>
                    <a:pt x="6081" y="19809"/>
                    <a:pt x="4814" y="18669"/>
                  </a:cubicBezTo>
                  <a:cubicBezTo>
                    <a:pt x="6050" y="17338"/>
                    <a:pt x="7506" y="16135"/>
                    <a:pt x="8963" y="15122"/>
                  </a:cubicBezTo>
                  <a:close/>
                  <a:moveTo>
                    <a:pt x="14410" y="12050"/>
                  </a:moveTo>
                  <a:cubicBezTo>
                    <a:pt x="15202" y="12461"/>
                    <a:pt x="15867" y="12841"/>
                    <a:pt x="16469" y="13190"/>
                  </a:cubicBezTo>
                  <a:cubicBezTo>
                    <a:pt x="17894" y="14013"/>
                    <a:pt x="19192" y="14963"/>
                    <a:pt x="20364" y="16008"/>
                  </a:cubicBezTo>
                  <a:cubicBezTo>
                    <a:pt x="20427" y="16895"/>
                    <a:pt x="20427" y="17719"/>
                    <a:pt x="20427" y="18605"/>
                  </a:cubicBezTo>
                  <a:cubicBezTo>
                    <a:pt x="19256" y="19555"/>
                    <a:pt x="17989" y="20410"/>
                    <a:pt x="16722" y="21202"/>
                  </a:cubicBezTo>
                  <a:cubicBezTo>
                    <a:pt x="15265" y="22120"/>
                    <a:pt x="13713" y="22912"/>
                    <a:pt x="12130" y="23609"/>
                  </a:cubicBezTo>
                  <a:cubicBezTo>
                    <a:pt x="11813" y="23419"/>
                    <a:pt x="11497" y="23261"/>
                    <a:pt x="11148" y="23071"/>
                  </a:cubicBezTo>
                  <a:cubicBezTo>
                    <a:pt x="10673" y="22786"/>
                    <a:pt x="10103" y="22469"/>
                    <a:pt x="9470" y="22089"/>
                  </a:cubicBezTo>
                  <a:cubicBezTo>
                    <a:pt x="9343" y="20600"/>
                    <a:pt x="9280" y="19144"/>
                    <a:pt x="9343" y="17687"/>
                  </a:cubicBezTo>
                  <a:cubicBezTo>
                    <a:pt x="9375" y="16705"/>
                    <a:pt x="9438" y="15660"/>
                    <a:pt x="9596" y="14678"/>
                  </a:cubicBezTo>
                  <a:cubicBezTo>
                    <a:pt x="10072" y="14362"/>
                    <a:pt x="10547" y="14077"/>
                    <a:pt x="10990" y="13792"/>
                  </a:cubicBezTo>
                  <a:cubicBezTo>
                    <a:pt x="12098" y="13127"/>
                    <a:pt x="13238" y="12588"/>
                    <a:pt x="14410" y="12050"/>
                  </a:cubicBezTo>
                  <a:close/>
                  <a:moveTo>
                    <a:pt x="9596" y="22817"/>
                  </a:moveTo>
                  <a:cubicBezTo>
                    <a:pt x="9660" y="22817"/>
                    <a:pt x="9660" y="22881"/>
                    <a:pt x="9691" y="22881"/>
                  </a:cubicBezTo>
                  <a:cubicBezTo>
                    <a:pt x="10230" y="23229"/>
                    <a:pt x="10832" y="23577"/>
                    <a:pt x="11433" y="23894"/>
                  </a:cubicBezTo>
                  <a:cubicBezTo>
                    <a:pt x="10927" y="24084"/>
                    <a:pt x="10452" y="24306"/>
                    <a:pt x="9913" y="24496"/>
                  </a:cubicBezTo>
                  <a:cubicBezTo>
                    <a:pt x="9818" y="23926"/>
                    <a:pt x="9691" y="23387"/>
                    <a:pt x="9596" y="22817"/>
                  </a:cubicBezTo>
                  <a:close/>
                  <a:moveTo>
                    <a:pt x="4434" y="19144"/>
                  </a:moveTo>
                  <a:cubicBezTo>
                    <a:pt x="5891" y="20505"/>
                    <a:pt x="7665" y="21614"/>
                    <a:pt x="8963" y="22437"/>
                  </a:cubicBezTo>
                  <a:cubicBezTo>
                    <a:pt x="9058" y="23197"/>
                    <a:pt x="9185" y="23957"/>
                    <a:pt x="9343" y="24686"/>
                  </a:cubicBezTo>
                  <a:cubicBezTo>
                    <a:pt x="7950" y="25161"/>
                    <a:pt x="6556" y="25572"/>
                    <a:pt x="5099" y="25889"/>
                  </a:cubicBezTo>
                  <a:cubicBezTo>
                    <a:pt x="5321" y="25192"/>
                    <a:pt x="5289" y="24401"/>
                    <a:pt x="4909" y="23831"/>
                  </a:cubicBezTo>
                  <a:cubicBezTo>
                    <a:pt x="4846" y="23746"/>
                    <a:pt x="4769" y="23718"/>
                    <a:pt x="4705" y="23718"/>
                  </a:cubicBezTo>
                  <a:cubicBezTo>
                    <a:pt x="4674" y="23718"/>
                    <a:pt x="4646" y="23725"/>
                    <a:pt x="4624" y="23736"/>
                  </a:cubicBezTo>
                  <a:cubicBezTo>
                    <a:pt x="4370" y="22887"/>
                    <a:pt x="3485" y="22317"/>
                    <a:pt x="2599" y="22317"/>
                  </a:cubicBezTo>
                  <a:cubicBezTo>
                    <a:pt x="2493" y="22317"/>
                    <a:pt x="2386" y="22325"/>
                    <a:pt x="2281" y="22342"/>
                  </a:cubicBezTo>
                  <a:cubicBezTo>
                    <a:pt x="2851" y="21202"/>
                    <a:pt x="3579" y="20125"/>
                    <a:pt x="4434" y="19144"/>
                  </a:cubicBezTo>
                  <a:close/>
                  <a:moveTo>
                    <a:pt x="20427" y="19302"/>
                  </a:moveTo>
                  <a:lnTo>
                    <a:pt x="20427" y="19492"/>
                  </a:lnTo>
                  <a:cubicBezTo>
                    <a:pt x="20301" y="21804"/>
                    <a:pt x="20047" y="24147"/>
                    <a:pt x="19477" y="26396"/>
                  </a:cubicBezTo>
                  <a:cubicBezTo>
                    <a:pt x="17134" y="25984"/>
                    <a:pt x="14917" y="25097"/>
                    <a:pt x="12763" y="23926"/>
                  </a:cubicBezTo>
                  <a:cubicBezTo>
                    <a:pt x="15297" y="22786"/>
                    <a:pt x="17767" y="21360"/>
                    <a:pt x="19984" y="19619"/>
                  </a:cubicBezTo>
                  <a:cubicBezTo>
                    <a:pt x="20111" y="19492"/>
                    <a:pt x="20269" y="19429"/>
                    <a:pt x="20427" y="19302"/>
                  </a:cubicBezTo>
                  <a:close/>
                  <a:moveTo>
                    <a:pt x="22264" y="17750"/>
                  </a:moveTo>
                  <a:cubicBezTo>
                    <a:pt x="23816" y="19334"/>
                    <a:pt x="25209" y="21139"/>
                    <a:pt x="26444" y="23071"/>
                  </a:cubicBezTo>
                  <a:cubicBezTo>
                    <a:pt x="24798" y="23134"/>
                    <a:pt x="23056" y="24686"/>
                    <a:pt x="23784" y="26522"/>
                  </a:cubicBezTo>
                  <a:cubicBezTo>
                    <a:pt x="23201" y="26597"/>
                    <a:pt x="22617" y="26630"/>
                    <a:pt x="22040" y="26630"/>
                  </a:cubicBezTo>
                  <a:cubicBezTo>
                    <a:pt x="21396" y="26630"/>
                    <a:pt x="20760" y="26589"/>
                    <a:pt x="20142" y="26522"/>
                  </a:cubicBezTo>
                  <a:cubicBezTo>
                    <a:pt x="20459" y="25256"/>
                    <a:pt x="20617" y="23926"/>
                    <a:pt x="20807" y="22722"/>
                  </a:cubicBezTo>
                  <a:cubicBezTo>
                    <a:pt x="20966" y="21392"/>
                    <a:pt x="21092" y="20094"/>
                    <a:pt x="21124" y="18827"/>
                  </a:cubicBezTo>
                  <a:cubicBezTo>
                    <a:pt x="21472" y="18510"/>
                    <a:pt x="21884" y="18162"/>
                    <a:pt x="22264" y="17750"/>
                  </a:cubicBezTo>
                  <a:close/>
                  <a:moveTo>
                    <a:pt x="2634" y="22840"/>
                  </a:moveTo>
                  <a:cubicBezTo>
                    <a:pt x="2864" y="22840"/>
                    <a:pt x="3100" y="22889"/>
                    <a:pt x="3326" y="22976"/>
                  </a:cubicBezTo>
                  <a:cubicBezTo>
                    <a:pt x="3801" y="23229"/>
                    <a:pt x="4181" y="23672"/>
                    <a:pt x="4339" y="24179"/>
                  </a:cubicBezTo>
                  <a:cubicBezTo>
                    <a:pt x="4339" y="24211"/>
                    <a:pt x="4371" y="24306"/>
                    <a:pt x="4466" y="24306"/>
                  </a:cubicBezTo>
                  <a:cubicBezTo>
                    <a:pt x="4498" y="24306"/>
                    <a:pt x="4498" y="24306"/>
                    <a:pt x="4529" y="24337"/>
                  </a:cubicBezTo>
                  <a:cubicBezTo>
                    <a:pt x="4846" y="25256"/>
                    <a:pt x="4498" y="26237"/>
                    <a:pt x="3674" y="26617"/>
                  </a:cubicBezTo>
                  <a:cubicBezTo>
                    <a:pt x="3445" y="26732"/>
                    <a:pt x="3206" y="26783"/>
                    <a:pt x="2971" y="26783"/>
                  </a:cubicBezTo>
                  <a:cubicBezTo>
                    <a:pt x="2299" y="26783"/>
                    <a:pt x="1651" y="26365"/>
                    <a:pt x="1299" y="25826"/>
                  </a:cubicBezTo>
                  <a:cubicBezTo>
                    <a:pt x="729" y="25002"/>
                    <a:pt x="887" y="23831"/>
                    <a:pt x="1648" y="23229"/>
                  </a:cubicBezTo>
                  <a:cubicBezTo>
                    <a:pt x="1679" y="23239"/>
                    <a:pt x="1707" y="23243"/>
                    <a:pt x="1734" y="23243"/>
                  </a:cubicBezTo>
                  <a:cubicBezTo>
                    <a:pt x="1788" y="23243"/>
                    <a:pt x="1838" y="23229"/>
                    <a:pt x="1901" y="23229"/>
                  </a:cubicBezTo>
                  <a:cubicBezTo>
                    <a:pt x="1964" y="23197"/>
                    <a:pt x="2059" y="23102"/>
                    <a:pt x="2091" y="23039"/>
                  </a:cubicBezTo>
                  <a:lnTo>
                    <a:pt x="2091" y="22976"/>
                  </a:lnTo>
                  <a:lnTo>
                    <a:pt x="2091" y="22944"/>
                  </a:lnTo>
                  <a:cubicBezTo>
                    <a:pt x="2262" y="22873"/>
                    <a:pt x="2446" y="22840"/>
                    <a:pt x="2634" y="22840"/>
                  </a:cubicBezTo>
                  <a:close/>
                  <a:moveTo>
                    <a:pt x="26444" y="23577"/>
                  </a:moveTo>
                  <a:cubicBezTo>
                    <a:pt x="27078" y="23577"/>
                    <a:pt x="27711" y="23862"/>
                    <a:pt x="28123" y="24401"/>
                  </a:cubicBezTo>
                  <a:cubicBezTo>
                    <a:pt x="28598" y="25477"/>
                    <a:pt x="28535" y="26902"/>
                    <a:pt x="27394" y="27568"/>
                  </a:cubicBezTo>
                  <a:cubicBezTo>
                    <a:pt x="27087" y="27744"/>
                    <a:pt x="26764" y="27823"/>
                    <a:pt x="26446" y="27823"/>
                  </a:cubicBezTo>
                  <a:cubicBezTo>
                    <a:pt x="25681" y="27823"/>
                    <a:pt x="24947" y="27370"/>
                    <a:pt x="24544" y="26744"/>
                  </a:cubicBezTo>
                  <a:cubicBezTo>
                    <a:pt x="23943" y="25794"/>
                    <a:pt x="24164" y="24654"/>
                    <a:pt x="25114" y="24021"/>
                  </a:cubicBezTo>
                  <a:cubicBezTo>
                    <a:pt x="25526" y="23736"/>
                    <a:pt x="26001" y="23577"/>
                    <a:pt x="26444" y="23577"/>
                  </a:cubicBezTo>
                  <a:close/>
                  <a:moveTo>
                    <a:pt x="12067" y="24242"/>
                  </a:moveTo>
                  <a:cubicBezTo>
                    <a:pt x="14347" y="25509"/>
                    <a:pt x="16785" y="26522"/>
                    <a:pt x="19319" y="26997"/>
                  </a:cubicBezTo>
                  <a:cubicBezTo>
                    <a:pt x="19319" y="27061"/>
                    <a:pt x="19256" y="27156"/>
                    <a:pt x="19256" y="27219"/>
                  </a:cubicBezTo>
                  <a:cubicBezTo>
                    <a:pt x="18667" y="29195"/>
                    <a:pt x="16751" y="32604"/>
                    <a:pt x="14610" y="32604"/>
                  </a:cubicBezTo>
                  <a:cubicBezTo>
                    <a:pt x="13869" y="32604"/>
                    <a:pt x="13101" y="32196"/>
                    <a:pt x="12352" y="31178"/>
                  </a:cubicBezTo>
                  <a:cubicBezTo>
                    <a:pt x="11117" y="29531"/>
                    <a:pt x="10483" y="27092"/>
                    <a:pt x="10040" y="25034"/>
                  </a:cubicBezTo>
                  <a:cubicBezTo>
                    <a:pt x="10705" y="24812"/>
                    <a:pt x="11402" y="24527"/>
                    <a:pt x="12067" y="24242"/>
                  </a:cubicBezTo>
                  <a:close/>
                  <a:moveTo>
                    <a:pt x="15702" y="0"/>
                  </a:moveTo>
                  <a:cubicBezTo>
                    <a:pt x="14371" y="0"/>
                    <a:pt x="13041" y="835"/>
                    <a:pt x="12605" y="2169"/>
                  </a:cubicBezTo>
                  <a:cubicBezTo>
                    <a:pt x="12383" y="2897"/>
                    <a:pt x="12447" y="3626"/>
                    <a:pt x="12732" y="4354"/>
                  </a:cubicBezTo>
                  <a:cubicBezTo>
                    <a:pt x="11655" y="6096"/>
                    <a:pt x="10832" y="7996"/>
                    <a:pt x="10167" y="9896"/>
                  </a:cubicBezTo>
                  <a:cubicBezTo>
                    <a:pt x="9076" y="9624"/>
                    <a:pt x="7943" y="9445"/>
                    <a:pt x="6865" y="9445"/>
                  </a:cubicBezTo>
                  <a:cubicBezTo>
                    <a:pt x="4686" y="9445"/>
                    <a:pt x="2727" y="10174"/>
                    <a:pt x="1774" y="12335"/>
                  </a:cubicBezTo>
                  <a:cubicBezTo>
                    <a:pt x="729" y="14678"/>
                    <a:pt x="2059" y="16895"/>
                    <a:pt x="3959" y="18764"/>
                  </a:cubicBezTo>
                  <a:cubicBezTo>
                    <a:pt x="2946" y="19904"/>
                    <a:pt x="2154" y="21170"/>
                    <a:pt x="1616" y="22564"/>
                  </a:cubicBezTo>
                  <a:cubicBezTo>
                    <a:pt x="476" y="23166"/>
                    <a:pt x="1" y="24654"/>
                    <a:pt x="507" y="25857"/>
                  </a:cubicBezTo>
                  <a:cubicBezTo>
                    <a:pt x="919" y="26752"/>
                    <a:pt x="1903" y="27426"/>
                    <a:pt x="2909" y="27426"/>
                  </a:cubicBezTo>
                  <a:cubicBezTo>
                    <a:pt x="3220" y="27426"/>
                    <a:pt x="3534" y="27361"/>
                    <a:pt x="3833" y="27219"/>
                  </a:cubicBezTo>
                  <a:cubicBezTo>
                    <a:pt x="4276" y="27029"/>
                    <a:pt x="4624" y="26712"/>
                    <a:pt x="4846" y="26332"/>
                  </a:cubicBezTo>
                  <a:cubicBezTo>
                    <a:pt x="4909" y="26427"/>
                    <a:pt x="5004" y="26491"/>
                    <a:pt x="5163" y="26491"/>
                  </a:cubicBezTo>
                  <a:cubicBezTo>
                    <a:pt x="6651" y="26174"/>
                    <a:pt x="8076" y="25762"/>
                    <a:pt x="9438" y="25287"/>
                  </a:cubicBezTo>
                  <a:cubicBezTo>
                    <a:pt x="9596" y="26016"/>
                    <a:pt x="9818" y="26712"/>
                    <a:pt x="10008" y="27441"/>
                  </a:cubicBezTo>
                  <a:cubicBezTo>
                    <a:pt x="10610" y="29373"/>
                    <a:pt x="11433" y="32350"/>
                    <a:pt x="13618" y="33046"/>
                  </a:cubicBezTo>
                  <a:cubicBezTo>
                    <a:pt x="13932" y="33149"/>
                    <a:pt x="14242" y="33196"/>
                    <a:pt x="14546" y="33196"/>
                  </a:cubicBezTo>
                  <a:cubicBezTo>
                    <a:pt x="16116" y="33196"/>
                    <a:pt x="17525" y="31945"/>
                    <a:pt x="18400" y="30671"/>
                  </a:cubicBezTo>
                  <a:cubicBezTo>
                    <a:pt x="19097" y="29594"/>
                    <a:pt x="19572" y="28391"/>
                    <a:pt x="19952" y="27124"/>
                  </a:cubicBezTo>
                  <a:cubicBezTo>
                    <a:pt x="20648" y="27211"/>
                    <a:pt x="21364" y="27260"/>
                    <a:pt x="22093" y="27260"/>
                  </a:cubicBezTo>
                  <a:cubicBezTo>
                    <a:pt x="22690" y="27260"/>
                    <a:pt x="23297" y="27227"/>
                    <a:pt x="23911" y="27156"/>
                  </a:cubicBezTo>
                  <a:cubicBezTo>
                    <a:pt x="23943" y="27156"/>
                    <a:pt x="24006" y="27124"/>
                    <a:pt x="24006" y="27124"/>
                  </a:cubicBezTo>
                  <a:cubicBezTo>
                    <a:pt x="24547" y="27913"/>
                    <a:pt x="25472" y="28461"/>
                    <a:pt x="26417" y="28461"/>
                  </a:cubicBezTo>
                  <a:cubicBezTo>
                    <a:pt x="26800" y="28461"/>
                    <a:pt x="27187" y="28370"/>
                    <a:pt x="27553" y="28169"/>
                  </a:cubicBezTo>
                  <a:cubicBezTo>
                    <a:pt x="28883" y="27409"/>
                    <a:pt x="29548" y="25414"/>
                    <a:pt x="28566" y="24147"/>
                  </a:cubicBezTo>
                  <a:cubicBezTo>
                    <a:pt x="28535" y="24052"/>
                    <a:pt x="28440" y="24052"/>
                    <a:pt x="28376" y="24052"/>
                  </a:cubicBezTo>
                  <a:cubicBezTo>
                    <a:pt x="28091" y="23419"/>
                    <a:pt x="27553" y="23071"/>
                    <a:pt x="26919" y="23039"/>
                  </a:cubicBezTo>
                  <a:lnTo>
                    <a:pt x="26919" y="23007"/>
                  </a:lnTo>
                  <a:cubicBezTo>
                    <a:pt x="25748" y="20885"/>
                    <a:pt x="24291" y="18954"/>
                    <a:pt x="22644" y="17243"/>
                  </a:cubicBezTo>
                  <a:cubicBezTo>
                    <a:pt x="24449" y="15280"/>
                    <a:pt x="25811" y="12746"/>
                    <a:pt x="23531" y="10656"/>
                  </a:cubicBezTo>
                  <a:cubicBezTo>
                    <a:pt x="22842" y="9968"/>
                    <a:pt x="21908" y="9731"/>
                    <a:pt x="20974" y="9731"/>
                  </a:cubicBezTo>
                  <a:cubicBezTo>
                    <a:pt x="20748" y="9731"/>
                    <a:pt x="20523" y="9745"/>
                    <a:pt x="20301" y="9770"/>
                  </a:cubicBezTo>
                  <a:cubicBezTo>
                    <a:pt x="19952" y="7964"/>
                    <a:pt x="19477" y="6128"/>
                    <a:pt x="18876" y="4354"/>
                  </a:cubicBezTo>
                  <a:cubicBezTo>
                    <a:pt x="18844" y="4196"/>
                    <a:pt x="18717" y="4101"/>
                    <a:pt x="18559" y="4101"/>
                  </a:cubicBezTo>
                  <a:cubicBezTo>
                    <a:pt x="19066" y="2612"/>
                    <a:pt x="18274" y="871"/>
                    <a:pt x="16817" y="301"/>
                  </a:cubicBezTo>
                  <a:lnTo>
                    <a:pt x="16722" y="301"/>
                  </a:lnTo>
                  <a:lnTo>
                    <a:pt x="16722" y="269"/>
                  </a:lnTo>
                  <a:cubicBezTo>
                    <a:pt x="16722" y="237"/>
                    <a:pt x="16659" y="142"/>
                    <a:pt x="16627" y="142"/>
                  </a:cubicBezTo>
                  <a:cubicBezTo>
                    <a:pt x="16326" y="46"/>
                    <a:pt x="16014" y="0"/>
                    <a:pt x="157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
            <p:cNvSpPr/>
            <p:nvPr/>
          </p:nvSpPr>
          <p:spPr>
            <a:xfrm>
              <a:off x="8215812" y="2044280"/>
              <a:ext cx="43819" cy="92399"/>
            </a:xfrm>
            <a:custGeom>
              <a:avLst/>
              <a:gdLst/>
              <a:ahLst/>
              <a:cxnLst/>
              <a:rect l="l" t="t" r="r" b="b"/>
              <a:pathLst>
                <a:path w="1362" h="2872" extrusionOk="0">
                  <a:moveTo>
                    <a:pt x="653" y="1"/>
                  </a:moveTo>
                  <a:cubicBezTo>
                    <a:pt x="602" y="1"/>
                    <a:pt x="551" y="26"/>
                    <a:pt x="507" y="84"/>
                  </a:cubicBezTo>
                  <a:cubicBezTo>
                    <a:pt x="380" y="148"/>
                    <a:pt x="380" y="274"/>
                    <a:pt x="443" y="401"/>
                  </a:cubicBezTo>
                  <a:cubicBezTo>
                    <a:pt x="1013" y="1129"/>
                    <a:pt x="633" y="1985"/>
                    <a:pt x="127" y="2428"/>
                  </a:cubicBezTo>
                  <a:cubicBezTo>
                    <a:pt x="63" y="2491"/>
                    <a:pt x="0" y="2650"/>
                    <a:pt x="95" y="2776"/>
                  </a:cubicBezTo>
                  <a:cubicBezTo>
                    <a:pt x="190" y="2840"/>
                    <a:pt x="253" y="2871"/>
                    <a:pt x="348" y="2871"/>
                  </a:cubicBezTo>
                  <a:cubicBezTo>
                    <a:pt x="380" y="2871"/>
                    <a:pt x="412" y="2871"/>
                    <a:pt x="443" y="2840"/>
                  </a:cubicBezTo>
                  <a:cubicBezTo>
                    <a:pt x="855" y="2618"/>
                    <a:pt x="1140" y="2206"/>
                    <a:pt x="1235" y="1699"/>
                  </a:cubicBezTo>
                  <a:cubicBezTo>
                    <a:pt x="1362" y="1098"/>
                    <a:pt x="1172" y="528"/>
                    <a:pt x="823" y="84"/>
                  </a:cubicBezTo>
                  <a:cubicBezTo>
                    <a:pt x="773" y="34"/>
                    <a:pt x="713" y="1"/>
                    <a:pt x="6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
            <p:cNvSpPr/>
            <p:nvPr/>
          </p:nvSpPr>
          <p:spPr>
            <a:xfrm>
              <a:off x="831066" y="3152999"/>
              <a:ext cx="153881" cy="134256"/>
            </a:xfrm>
            <a:custGeom>
              <a:avLst/>
              <a:gdLst/>
              <a:ahLst/>
              <a:cxnLst/>
              <a:rect l="l" t="t" r="r" b="b"/>
              <a:pathLst>
                <a:path w="4783" h="4173" extrusionOk="0">
                  <a:moveTo>
                    <a:pt x="3207" y="844"/>
                  </a:moveTo>
                  <a:cubicBezTo>
                    <a:pt x="3226" y="844"/>
                    <a:pt x="3245" y="852"/>
                    <a:pt x="3263" y="870"/>
                  </a:cubicBezTo>
                  <a:cubicBezTo>
                    <a:pt x="3833" y="1313"/>
                    <a:pt x="3833" y="2137"/>
                    <a:pt x="3326" y="2580"/>
                  </a:cubicBezTo>
                  <a:cubicBezTo>
                    <a:pt x="3283" y="2610"/>
                    <a:pt x="3240" y="2623"/>
                    <a:pt x="3200" y="2623"/>
                  </a:cubicBezTo>
                  <a:cubicBezTo>
                    <a:pt x="3033" y="2623"/>
                    <a:pt x="2913" y="2397"/>
                    <a:pt x="3041" y="2295"/>
                  </a:cubicBezTo>
                  <a:cubicBezTo>
                    <a:pt x="3389" y="1978"/>
                    <a:pt x="3421" y="1408"/>
                    <a:pt x="3104" y="1092"/>
                  </a:cubicBezTo>
                  <a:cubicBezTo>
                    <a:pt x="3053" y="989"/>
                    <a:pt x="3127" y="844"/>
                    <a:pt x="3207" y="844"/>
                  </a:cubicBezTo>
                  <a:close/>
                  <a:moveTo>
                    <a:pt x="2038" y="0"/>
                  </a:moveTo>
                  <a:cubicBezTo>
                    <a:pt x="1155" y="0"/>
                    <a:pt x="276" y="508"/>
                    <a:pt x="32" y="1408"/>
                  </a:cubicBezTo>
                  <a:cubicBezTo>
                    <a:pt x="64" y="1440"/>
                    <a:pt x="64" y="1472"/>
                    <a:pt x="96" y="1503"/>
                  </a:cubicBezTo>
                  <a:cubicBezTo>
                    <a:pt x="222" y="1693"/>
                    <a:pt x="96" y="1852"/>
                    <a:pt x="1" y="1915"/>
                  </a:cubicBezTo>
                  <a:cubicBezTo>
                    <a:pt x="1" y="3055"/>
                    <a:pt x="982" y="4100"/>
                    <a:pt x="2122" y="4163"/>
                  </a:cubicBezTo>
                  <a:cubicBezTo>
                    <a:pt x="2186" y="4169"/>
                    <a:pt x="2250" y="4172"/>
                    <a:pt x="2315" y="4172"/>
                  </a:cubicBezTo>
                  <a:cubicBezTo>
                    <a:pt x="3307" y="4172"/>
                    <a:pt x="4351" y="3498"/>
                    <a:pt x="4529" y="2517"/>
                  </a:cubicBezTo>
                  <a:cubicBezTo>
                    <a:pt x="4783" y="1345"/>
                    <a:pt x="4054" y="331"/>
                    <a:pt x="3009" y="15"/>
                  </a:cubicBezTo>
                  <a:cubicBezTo>
                    <a:pt x="3009" y="69"/>
                    <a:pt x="2938" y="148"/>
                    <a:pt x="2858" y="148"/>
                  </a:cubicBezTo>
                  <a:cubicBezTo>
                    <a:pt x="2845" y="148"/>
                    <a:pt x="2832" y="146"/>
                    <a:pt x="2819" y="141"/>
                  </a:cubicBezTo>
                  <a:cubicBezTo>
                    <a:pt x="2570" y="46"/>
                    <a:pt x="2304" y="0"/>
                    <a:pt x="20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1"/>
            <p:cNvSpPr/>
            <p:nvPr/>
          </p:nvSpPr>
          <p:spPr>
            <a:xfrm>
              <a:off x="444935" y="2268778"/>
              <a:ext cx="1102423" cy="1035021"/>
            </a:xfrm>
            <a:custGeom>
              <a:avLst/>
              <a:gdLst/>
              <a:ahLst/>
              <a:cxnLst/>
              <a:rect l="l" t="t" r="r" b="b"/>
              <a:pathLst>
                <a:path w="34266" h="32171" extrusionOk="0">
                  <a:moveTo>
                    <a:pt x="3737" y="529"/>
                  </a:moveTo>
                  <a:cubicBezTo>
                    <a:pt x="4769" y="529"/>
                    <a:pt x="5814" y="949"/>
                    <a:pt x="6397" y="1847"/>
                  </a:cubicBezTo>
                  <a:cubicBezTo>
                    <a:pt x="7252" y="3082"/>
                    <a:pt x="6872" y="4919"/>
                    <a:pt x="5732" y="5837"/>
                  </a:cubicBezTo>
                  <a:cubicBezTo>
                    <a:pt x="5242" y="6214"/>
                    <a:pt x="4638" y="6392"/>
                    <a:pt x="4025" y="6392"/>
                  </a:cubicBezTo>
                  <a:cubicBezTo>
                    <a:pt x="3094" y="6392"/>
                    <a:pt x="2144" y="5981"/>
                    <a:pt x="1552" y="5236"/>
                  </a:cubicBezTo>
                  <a:cubicBezTo>
                    <a:pt x="507" y="3905"/>
                    <a:pt x="1013" y="1974"/>
                    <a:pt x="2280" y="960"/>
                  </a:cubicBezTo>
                  <a:cubicBezTo>
                    <a:pt x="2375" y="897"/>
                    <a:pt x="2407" y="802"/>
                    <a:pt x="2375" y="739"/>
                  </a:cubicBezTo>
                  <a:lnTo>
                    <a:pt x="2502" y="739"/>
                  </a:lnTo>
                  <a:cubicBezTo>
                    <a:pt x="2890" y="600"/>
                    <a:pt x="3312" y="529"/>
                    <a:pt x="3737" y="529"/>
                  </a:cubicBezTo>
                  <a:close/>
                  <a:moveTo>
                    <a:pt x="16709" y="2176"/>
                  </a:moveTo>
                  <a:cubicBezTo>
                    <a:pt x="19096" y="2176"/>
                    <a:pt x="20264" y="4835"/>
                    <a:pt x="20617" y="6977"/>
                  </a:cubicBezTo>
                  <a:cubicBezTo>
                    <a:pt x="19983" y="7072"/>
                    <a:pt x="19350" y="7199"/>
                    <a:pt x="18716" y="7294"/>
                  </a:cubicBezTo>
                  <a:cubicBezTo>
                    <a:pt x="17070" y="6154"/>
                    <a:pt x="15360" y="5077"/>
                    <a:pt x="13586" y="4127"/>
                  </a:cubicBezTo>
                  <a:cubicBezTo>
                    <a:pt x="14219" y="3177"/>
                    <a:pt x="15011" y="2449"/>
                    <a:pt x="16120" y="2227"/>
                  </a:cubicBezTo>
                  <a:cubicBezTo>
                    <a:pt x="16324" y="2192"/>
                    <a:pt x="16520" y="2176"/>
                    <a:pt x="16709" y="2176"/>
                  </a:cubicBezTo>
                  <a:close/>
                  <a:moveTo>
                    <a:pt x="20712" y="7706"/>
                  </a:moveTo>
                  <a:lnTo>
                    <a:pt x="20712" y="7832"/>
                  </a:lnTo>
                  <a:cubicBezTo>
                    <a:pt x="20743" y="8181"/>
                    <a:pt x="20743" y="8497"/>
                    <a:pt x="20775" y="8846"/>
                  </a:cubicBezTo>
                  <a:cubicBezTo>
                    <a:pt x="20395" y="8529"/>
                    <a:pt x="19952" y="8212"/>
                    <a:pt x="19508" y="7864"/>
                  </a:cubicBezTo>
                  <a:cubicBezTo>
                    <a:pt x="19920" y="7832"/>
                    <a:pt x="20300" y="7737"/>
                    <a:pt x="20712" y="7706"/>
                  </a:cubicBezTo>
                  <a:close/>
                  <a:moveTo>
                    <a:pt x="13174" y="4761"/>
                  </a:moveTo>
                  <a:cubicBezTo>
                    <a:pt x="14726" y="5616"/>
                    <a:pt x="16278" y="6502"/>
                    <a:pt x="17735" y="7516"/>
                  </a:cubicBezTo>
                  <a:cubicBezTo>
                    <a:pt x="15518" y="8022"/>
                    <a:pt x="13333" y="8782"/>
                    <a:pt x="11243" y="9764"/>
                  </a:cubicBezTo>
                  <a:cubicBezTo>
                    <a:pt x="11433" y="9099"/>
                    <a:pt x="11686" y="8402"/>
                    <a:pt x="11908" y="7769"/>
                  </a:cubicBezTo>
                  <a:cubicBezTo>
                    <a:pt x="12224" y="6914"/>
                    <a:pt x="12636" y="5774"/>
                    <a:pt x="13174" y="4761"/>
                  </a:cubicBezTo>
                  <a:close/>
                  <a:moveTo>
                    <a:pt x="31194" y="6914"/>
                  </a:moveTo>
                  <a:cubicBezTo>
                    <a:pt x="32587" y="7199"/>
                    <a:pt x="33728" y="8339"/>
                    <a:pt x="33538" y="9828"/>
                  </a:cubicBezTo>
                  <a:cubicBezTo>
                    <a:pt x="33331" y="11094"/>
                    <a:pt x="32166" y="11868"/>
                    <a:pt x="30985" y="11868"/>
                  </a:cubicBezTo>
                  <a:cubicBezTo>
                    <a:pt x="30896" y="11868"/>
                    <a:pt x="30808" y="11863"/>
                    <a:pt x="30719" y="11854"/>
                  </a:cubicBezTo>
                  <a:cubicBezTo>
                    <a:pt x="29421" y="11728"/>
                    <a:pt x="28566" y="10683"/>
                    <a:pt x="28661" y="9353"/>
                  </a:cubicBezTo>
                  <a:cubicBezTo>
                    <a:pt x="28692" y="7927"/>
                    <a:pt x="29801" y="6946"/>
                    <a:pt x="31194" y="6914"/>
                  </a:cubicBezTo>
                  <a:close/>
                  <a:moveTo>
                    <a:pt x="7189" y="2195"/>
                  </a:moveTo>
                  <a:cubicBezTo>
                    <a:pt x="9089" y="2860"/>
                    <a:pt x="10926" y="3652"/>
                    <a:pt x="12668" y="4539"/>
                  </a:cubicBezTo>
                  <a:cubicBezTo>
                    <a:pt x="12541" y="4697"/>
                    <a:pt x="12478" y="4856"/>
                    <a:pt x="12383" y="5014"/>
                  </a:cubicBezTo>
                  <a:cubicBezTo>
                    <a:pt x="11559" y="6597"/>
                    <a:pt x="10926" y="8339"/>
                    <a:pt x="10451" y="10144"/>
                  </a:cubicBezTo>
                  <a:cubicBezTo>
                    <a:pt x="9342" y="10714"/>
                    <a:pt x="7949" y="11506"/>
                    <a:pt x="6651" y="12488"/>
                  </a:cubicBezTo>
                  <a:cubicBezTo>
                    <a:pt x="5447" y="10714"/>
                    <a:pt x="4434" y="8846"/>
                    <a:pt x="3547" y="6914"/>
                  </a:cubicBezTo>
                  <a:lnTo>
                    <a:pt x="3547" y="6914"/>
                  </a:lnTo>
                  <a:cubicBezTo>
                    <a:pt x="3730" y="6941"/>
                    <a:pt x="3914" y="6955"/>
                    <a:pt x="4096" y="6955"/>
                  </a:cubicBezTo>
                  <a:cubicBezTo>
                    <a:pt x="4763" y="6955"/>
                    <a:pt x="5413" y="6767"/>
                    <a:pt x="5985" y="6344"/>
                  </a:cubicBezTo>
                  <a:cubicBezTo>
                    <a:pt x="7252" y="5457"/>
                    <a:pt x="7759" y="3620"/>
                    <a:pt x="7189" y="2195"/>
                  </a:cubicBezTo>
                  <a:close/>
                  <a:moveTo>
                    <a:pt x="25238" y="7452"/>
                  </a:moveTo>
                  <a:cubicBezTo>
                    <a:pt x="26411" y="7452"/>
                    <a:pt x="27583" y="7507"/>
                    <a:pt x="28756" y="7611"/>
                  </a:cubicBezTo>
                  <a:cubicBezTo>
                    <a:pt x="27774" y="9099"/>
                    <a:pt x="27964" y="11664"/>
                    <a:pt x="29991" y="12298"/>
                  </a:cubicBezTo>
                  <a:cubicBezTo>
                    <a:pt x="29294" y="13469"/>
                    <a:pt x="28471" y="14515"/>
                    <a:pt x="27520" y="15465"/>
                  </a:cubicBezTo>
                  <a:cubicBezTo>
                    <a:pt x="26602" y="14356"/>
                    <a:pt x="25620" y="13279"/>
                    <a:pt x="24607" y="12298"/>
                  </a:cubicBezTo>
                  <a:cubicBezTo>
                    <a:pt x="23593" y="11253"/>
                    <a:pt x="22517" y="10271"/>
                    <a:pt x="21408" y="9353"/>
                  </a:cubicBezTo>
                  <a:cubicBezTo>
                    <a:pt x="21377" y="8846"/>
                    <a:pt x="21345" y="8244"/>
                    <a:pt x="21250" y="7674"/>
                  </a:cubicBezTo>
                  <a:cubicBezTo>
                    <a:pt x="22579" y="7523"/>
                    <a:pt x="23909" y="7452"/>
                    <a:pt x="25238" y="7452"/>
                  </a:cubicBezTo>
                  <a:close/>
                  <a:moveTo>
                    <a:pt x="10261" y="10999"/>
                  </a:moveTo>
                  <a:cubicBezTo>
                    <a:pt x="10039" y="11728"/>
                    <a:pt x="9881" y="12488"/>
                    <a:pt x="9786" y="13248"/>
                  </a:cubicBezTo>
                  <a:cubicBezTo>
                    <a:pt x="9627" y="14103"/>
                    <a:pt x="9501" y="15053"/>
                    <a:pt x="9406" y="15940"/>
                  </a:cubicBezTo>
                  <a:cubicBezTo>
                    <a:pt x="8551" y="14990"/>
                    <a:pt x="7759" y="14008"/>
                    <a:pt x="6999" y="12931"/>
                  </a:cubicBezTo>
                  <a:cubicBezTo>
                    <a:pt x="8044" y="12203"/>
                    <a:pt x="9184" y="11538"/>
                    <a:pt x="10261" y="10999"/>
                  </a:cubicBezTo>
                  <a:close/>
                  <a:moveTo>
                    <a:pt x="21408" y="10271"/>
                  </a:moveTo>
                  <a:cubicBezTo>
                    <a:pt x="21503" y="10303"/>
                    <a:pt x="21535" y="10398"/>
                    <a:pt x="21598" y="10429"/>
                  </a:cubicBezTo>
                  <a:cubicBezTo>
                    <a:pt x="23562" y="12108"/>
                    <a:pt x="25399" y="13913"/>
                    <a:pt x="26982" y="15940"/>
                  </a:cubicBezTo>
                  <a:cubicBezTo>
                    <a:pt x="25050" y="17713"/>
                    <a:pt x="22707" y="19012"/>
                    <a:pt x="20300" y="20120"/>
                  </a:cubicBezTo>
                  <a:cubicBezTo>
                    <a:pt x="21028" y="17111"/>
                    <a:pt x="21408" y="14040"/>
                    <a:pt x="21408" y="10873"/>
                  </a:cubicBezTo>
                  <a:lnTo>
                    <a:pt x="21408" y="10271"/>
                  </a:lnTo>
                  <a:close/>
                  <a:moveTo>
                    <a:pt x="18526" y="8086"/>
                  </a:moveTo>
                  <a:cubicBezTo>
                    <a:pt x="19318" y="8656"/>
                    <a:pt x="20078" y="9258"/>
                    <a:pt x="20807" y="9828"/>
                  </a:cubicBezTo>
                  <a:cubicBezTo>
                    <a:pt x="20870" y="11506"/>
                    <a:pt x="20743" y="13153"/>
                    <a:pt x="20585" y="14831"/>
                  </a:cubicBezTo>
                  <a:cubicBezTo>
                    <a:pt x="20395" y="16731"/>
                    <a:pt x="20015" y="18632"/>
                    <a:pt x="19540" y="20500"/>
                  </a:cubicBezTo>
                  <a:cubicBezTo>
                    <a:pt x="19191" y="20658"/>
                    <a:pt x="18811" y="20817"/>
                    <a:pt x="18400" y="20975"/>
                  </a:cubicBezTo>
                  <a:cubicBezTo>
                    <a:pt x="17861" y="21197"/>
                    <a:pt x="17165" y="21482"/>
                    <a:pt x="16373" y="21767"/>
                  </a:cubicBezTo>
                  <a:cubicBezTo>
                    <a:pt x="15011" y="20912"/>
                    <a:pt x="13649" y="19962"/>
                    <a:pt x="12414" y="18948"/>
                  </a:cubicBezTo>
                  <a:cubicBezTo>
                    <a:pt x="11559" y="18220"/>
                    <a:pt x="10767" y="17428"/>
                    <a:pt x="9976" y="16636"/>
                  </a:cubicBezTo>
                  <a:cubicBezTo>
                    <a:pt x="10039" y="16003"/>
                    <a:pt x="10102" y="15433"/>
                    <a:pt x="10166" y="14831"/>
                  </a:cubicBezTo>
                  <a:cubicBezTo>
                    <a:pt x="10324" y="13406"/>
                    <a:pt x="10609" y="12013"/>
                    <a:pt x="10958" y="10619"/>
                  </a:cubicBezTo>
                  <a:cubicBezTo>
                    <a:pt x="11844" y="10239"/>
                    <a:pt x="12668" y="9891"/>
                    <a:pt x="13333" y="9606"/>
                  </a:cubicBezTo>
                  <a:cubicBezTo>
                    <a:pt x="15043" y="8941"/>
                    <a:pt x="16785" y="8466"/>
                    <a:pt x="18526" y="8086"/>
                  </a:cubicBezTo>
                  <a:close/>
                  <a:moveTo>
                    <a:pt x="19318" y="21323"/>
                  </a:moveTo>
                  <a:cubicBezTo>
                    <a:pt x="19160" y="21925"/>
                    <a:pt x="19001" y="22463"/>
                    <a:pt x="18811" y="23065"/>
                  </a:cubicBezTo>
                  <a:cubicBezTo>
                    <a:pt x="18241" y="22780"/>
                    <a:pt x="17703" y="22463"/>
                    <a:pt x="17133" y="22178"/>
                  </a:cubicBezTo>
                  <a:cubicBezTo>
                    <a:pt x="17196" y="22178"/>
                    <a:pt x="17228" y="22147"/>
                    <a:pt x="17260" y="22147"/>
                  </a:cubicBezTo>
                  <a:cubicBezTo>
                    <a:pt x="17925" y="21862"/>
                    <a:pt x="18653" y="21608"/>
                    <a:pt x="19318" y="21323"/>
                  </a:cubicBezTo>
                  <a:close/>
                  <a:moveTo>
                    <a:pt x="9976" y="17428"/>
                  </a:moveTo>
                  <a:lnTo>
                    <a:pt x="9976" y="17428"/>
                  </a:lnTo>
                  <a:cubicBezTo>
                    <a:pt x="11211" y="18695"/>
                    <a:pt x="12541" y="19867"/>
                    <a:pt x="13966" y="20880"/>
                  </a:cubicBezTo>
                  <a:cubicBezTo>
                    <a:pt x="14536" y="21292"/>
                    <a:pt x="15106" y="21672"/>
                    <a:pt x="15676" y="22020"/>
                  </a:cubicBezTo>
                  <a:cubicBezTo>
                    <a:pt x="14061" y="22622"/>
                    <a:pt x="12098" y="23223"/>
                    <a:pt x="10261" y="23540"/>
                  </a:cubicBezTo>
                  <a:cubicBezTo>
                    <a:pt x="9944" y="21513"/>
                    <a:pt x="9849" y="19423"/>
                    <a:pt x="9976" y="17428"/>
                  </a:cubicBezTo>
                  <a:close/>
                  <a:moveTo>
                    <a:pt x="6492" y="13311"/>
                  </a:moveTo>
                  <a:cubicBezTo>
                    <a:pt x="7347" y="14546"/>
                    <a:pt x="8297" y="15686"/>
                    <a:pt x="9342" y="16795"/>
                  </a:cubicBezTo>
                  <a:cubicBezTo>
                    <a:pt x="9184" y="19075"/>
                    <a:pt x="9216" y="21450"/>
                    <a:pt x="9627" y="23667"/>
                  </a:cubicBezTo>
                  <a:cubicBezTo>
                    <a:pt x="9043" y="23739"/>
                    <a:pt x="8471" y="23780"/>
                    <a:pt x="7921" y="23780"/>
                  </a:cubicBezTo>
                  <a:cubicBezTo>
                    <a:pt x="5578" y="23780"/>
                    <a:pt x="3644" y="23030"/>
                    <a:pt x="2977" y="20722"/>
                  </a:cubicBezTo>
                  <a:cubicBezTo>
                    <a:pt x="2090" y="17808"/>
                    <a:pt x="3959" y="15275"/>
                    <a:pt x="6492" y="13311"/>
                  </a:cubicBezTo>
                  <a:close/>
                  <a:moveTo>
                    <a:pt x="27394" y="16541"/>
                  </a:moveTo>
                  <a:cubicBezTo>
                    <a:pt x="27425" y="16573"/>
                    <a:pt x="27520" y="16668"/>
                    <a:pt x="27552" y="16731"/>
                  </a:cubicBezTo>
                  <a:cubicBezTo>
                    <a:pt x="29308" y="19209"/>
                    <a:pt x="31685" y="25506"/>
                    <a:pt x="26474" y="25506"/>
                  </a:cubicBezTo>
                  <a:cubicBezTo>
                    <a:pt x="26422" y="25506"/>
                    <a:pt x="26370" y="25505"/>
                    <a:pt x="26317" y="25504"/>
                  </a:cubicBezTo>
                  <a:cubicBezTo>
                    <a:pt x="24037" y="25440"/>
                    <a:pt x="21503" y="24364"/>
                    <a:pt x="19381" y="23382"/>
                  </a:cubicBezTo>
                  <a:cubicBezTo>
                    <a:pt x="19635" y="22590"/>
                    <a:pt x="19857" y="21830"/>
                    <a:pt x="20078" y="21038"/>
                  </a:cubicBezTo>
                  <a:cubicBezTo>
                    <a:pt x="22707" y="19867"/>
                    <a:pt x="25240" y="18441"/>
                    <a:pt x="27394" y="16541"/>
                  </a:cubicBezTo>
                  <a:close/>
                  <a:moveTo>
                    <a:pt x="16373" y="22495"/>
                  </a:moveTo>
                  <a:cubicBezTo>
                    <a:pt x="17101" y="22907"/>
                    <a:pt x="17861" y="23350"/>
                    <a:pt x="18590" y="23699"/>
                  </a:cubicBezTo>
                  <a:cubicBezTo>
                    <a:pt x="18051" y="25250"/>
                    <a:pt x="17450" y="26739"/>
                    <a:pt x="16753" y="28196"/>
                  </a:cubicBezTo>
                  <a:cubicBezTo>
                    <a:pt x="16341" y="27499"/>
                    <a:pt x="15645" y="27024"/>
                    <a:pt x="14789" y="26992"/>
                  </a:cubicBezTo>
                  <a:cubicBezTo>
                    <a:pt x="14631" y="26992"/>
                    <a:pt x="14568" y="27055"/>
                    <a:pt x="14536" y="27182"/>
                  </a:cubicBezTo>
                  <a:cubicBezTo>
                    <a:pt x="14295" y="27087"/>
                    <a:pt x="14042" y="27043"/>
                    <a:pt x="13789" y="27043"/>
                  </a:cubicBezTo>
                  <a:cubicBezTo>
                    <a:pt x="12947" y="27043"/>
                    <a:pt x="12107" y="27535"/>
                    <a:pt x="11718" y="28291"/>
                  </a:cubicBezTo>
                  <a:cubicBezTo>
                    <a:pt x="11084" y="27055"/>
                    <a:pt x="10641" y="25662"/>
                    <a:pt x="10356" y="24237"/>
                  </a:cubicBezTo>
                  <a:cubicBezTo>
                    <a:pt x="12541" y="23889"/>
                    <a:pt x="14758" y="23097"/>
                    <a:pt x="16373" y="22495"/>
                  </a:cubicBezTo>
                  <a:close/>
                  <a:moveTo>
                    <a:pt x="14122" y="27437"/>
                  </a:moveTo>
                  <a:cubicBezTo>
                    <a:pt x="14380" y="27437"/>
                    <a:pt x="14639" y="27478"/>
                    <a:pt x="14884" y="27562"/>
                  </a:cubicBezTo>
                  <a:cubicBezTo>
                    <a:pt x="14903" y="27581"/>
                    <a:pt x="14922" y="27588"/>
                    <a:pt x="14939" y="27588"/>
                  </a:cubicBezTo>
                  <a:cubicBezTo>
                    <a:pt x="14982" y="27588"/>
                    <a:pt x="15020" y="27544"/>
                    <a:pt x="15043" y="27499"/>
                  </a:cubicBezTo>
                  <a:cubicBezTo>
                    <a:pt x="16056" y="27815"/>
                    <a:pt x="16816" y="28829"/>
                    <a:pt x="16595" y="30001"/>
                  </a:cubicBezTo>
                  <a:cubicBezTo>
                    <a:pt x="16363" y="31015"/>
                    <a:pt x="15388" y="31632"/>
                    <a:pt x="14472" y="31632"/>
                  </a:cubicBezTo>
                  <a:cubicBezTo>
                    <a:pt x="14387" y="31632"/>
                    <a:pt x="14303" y="31626"/>
                    <a:pt x="14219" y="31616"/>
                  </a:cubicBezTo>
                  <a:cubicBezTo>
                    <a:pt x="13048" y="31521"/>
                    <a:pt x="12066" y="30539"/>
                    <a:pt x="12066" y="29367"/>
                  </a:cubicBezTo>
                  <a:cubicBezTo>
                    <a:pt x="12193" y="29272"/>
                    <a:pt x="12256" y="29114"/>
                    <a:pt x="12193" y="28956"/>
                  </a:cubicBezTo>
                  <a:cubicBezTo>
                    <a:pt x="12161" y="28924"/>
                    <a:pt x="12161" y="28892"/>
                    <a:pt x="12098" y="28829"/>
                  </a:cubicBezTo>
                  <a:cubicBezTo>
                    <a:pt x="12320" y="27941"/>
                    <a:pt x="13214" y="27437"/>
                    <a:pt x="14122" y="27437"/>
                  </a:cubicBezTo>
                  <a:close/>
                  <a:moveTo>
                    <a:pt x="4005" y="1"/>
                  </a:moveTo>
                  <a:cubicBezTo>
                    <a:pt x="3440" y="1"/>
                    <a:pt x="2875" y="145"/>
                    <a:pt x="2375" y="454"/>
                  </a:cubicBezTo>
                  <a:cubicBezTo>
                    <a:pt x="2344" y="454"/>
                    <a:pt x="2344" y="485"/>
                    <a:pt x="2344" y="549"/>
                  </a:cubicBezTo>
                  <a:cubicBezTo>
                    <a:pt x="2291" y="514"/>
                    <a:pt x="2249" y="489"/>
                    <a:pt x="2200" y="489"/>
                  </a:cubicBezTo>
                  <a:cubicBezTo>
                    <a:pt x="2160" y="489"/>
                    <a:pt x="2116" y="506"/>
                    <a:pt x="2059" y="549"/>
                  </a:cubicBezTo>
                  <a:cubicBezTo>
                    <a:pt x="507" y="1562"/>
                    <a:pt x="0" y="3874"/>
                    <a:pt x="1108" y="5426"/>
                  </a:cubicBezTo>
                  <a:cubicBezTo>
                    <a:pt x="1583" y="6091"/>
                    <a:pt x="2280" y="6566"/>
                    <a:pt x="3072" y="6756"/>
                  </a:cubicBezTo>
                  <a:cubicBezTo>
                    <a:pt x="3864" y="8877"/>
                    <a:pt x="4940" y="10904"/>
                    <a:pt x="6207" y="12773"/>
                  </a:cubicBezTo>
                  <a:cubicBezTo>
                    <a:pt x="3199" y="15116"/>
                    <a:pt x="760" y="18346"/>
                    <a:pt x="2660" y="21798"/>
                  </a:cubicBezTo>
                  <a:cubicBezTo>
                    <a:pt x="3692" y="23738"/>
                    <a:pt x="5637" y="24383"/>
                    <a:pt x="7832" y="24383"/>
                  </a:cubicBezTo>
                  <a:cubicBezTo>
                    <a:pt x="8468" y="24383"/>
                    <a:pt x="9124" y="24329"/>
                    <a:pt x="9786" y="24237"/>
                  </a:cubicBezTo>
                  <a:cubicBezTo>
                    <a:pt x="10134" y="25915"/>
                    <a:pt x="10672" y="27499"/>
                    <a:pt x="11528" y="28892"/>
                  </a:cubicBezTo>
                  <a:cubicBezTo>
                    <a:pt x="11243" y="30254"/>
                    <a:pt x="12224" y="31774"/>
                    <a:pt x="13618" y="32091"/>
                  </a:cubicBezTo>
                  <a:cubicBezTo>
                    <a:pt x="13837" y="32144"/>
                    <a:pt x="14064" y="32170"/>
                    <a:pt x="14291" y="32170"/>
                  </a:cubicBezTo>
                  <a:cubicBezTo>
                    <a:pt x="15538" y="32170"/>
                    <a:pt x="16807" y="31391"/>
                    <a:pt x="17101" y="30159"/>
                  </a:cubicBezTo>
                  <a:cubicBezTo>
                    <a:pt x="17228" y="29621"/>
                    <a:pt x="17165" y="29082"/>
                    <a:pt x="16975" y="28607"/>
                  </a:cubicBezTo>
                  <a:lnTo>
                    <a:pt x="16975" y="28607"/>
                  </a:lnTo>
                  <a:cubicBezTo>
                    <a:pt x="17003" y="28614"/>
                    <a:pt x="17032" y="28618"/>
                    <a:pt x="17059" y="28618"/>
                  </a:cubicBezTo>
                  <a:cubicBezTo>
                    <a:pt x="17155" y="28618"/>
                    <a:pt x="17242" y="28572"/>
                    <a:pt x="17291" y="28449"/>
                  </a:cubicBezTo>
                  <a:cubicBezTo>
                    <a:pt x="18020" y="26929"/>
                    <a:pt x="18590" y="25440"/>
                    <a:pt x="19160" y="23889"/>
                  </a:cubicBezTo>
                  <a:cubicBezTo>
                    <a:pt x="19920" y="24237"/>
                    <a:pt x="20648" y="24554"/>
                    <a:pt x="21408" y="24839"/>
                  </a:cubicBezTo>
                  <a:cubicBezTo>
                    <a:pt x="22864" y="25374"/>
                    <a:pt x="24755" y="26141"/>
                    <a:pt x="26493" y="26141"/>
                  </a:cubicBezTo>
                  <a:cubicBezTo>
                    <a:pt x="27325" y="26141"/>
                    <a:pt x="28122" y="25965"/>
                    <a:pt x="28819" y="25504"/>
                  </a:cubicBezTo>
                  <a:cubicBezTo>
                    <a:pt x="30719" y="24300"/>
                    <a:pt x="30624" y="21640"/>
                    <a:pt x="29991" y="19740"/>
                  </a:cubicBezTo>
                  <a:cubicBezTo>
                    <a:pt x="29579" y="18378"/>
                    <a:pt x="28819" y="17175"/>
                    <a:pt x="27932" y="15971"/>
                  </a:cubicBezTo>
                  <a:cubicBezTo>
                    <a:pt x="28977" y="14958"/>
                    <a:pt x="29896" y="13850"/>
                    <a:pt x="30624" y="12519"/>
                  </a:cubicBezTo>
                  <a:cubicBezTo>
                    <a:pt x="30687" y="12488"/>
                    <a:pt x="30687" y="12424"/>
                    <a:pt x="30687" y="12361"/>
                  </a:cubicBezTo>
                  <a:cubicBezTo>
                    <a:pt x="30777" y="12369"/>
                    <a:pt x="30867" y="12373"/>
                    <a:pt x="30957" y="12373"/>
                  </a:cubicBezTo>
                  <a:cubicBezTo>
                    <a:pt x="32334" y="12373"/>
                    <a:pt x="33745" y="11476"/>
                    <a:pt x="34013" y="10049"/>
                  </a:cubicBezTo>
                  <a:cubicBezTo>
                    <a:pt x="34266" y="8402"/>
                    <a:pt x="32968" y="6439"/>
                    <a:pt x="31226" y="6439"/>
                  </a:cubicBezTo>
                  <a:cubicBezTo>
                    <a:pt x="31175" y="6439"/>
                    <a:pt x="31104" y="6480"/>
                    <a:pt x="31062" y="6480"/>
                  </a:cubicBezTo>
                  <a:cubicBezTo>
                    <a:pt x="31051" y="6480"/>
                    <a:pt x="31042" y="6477"/>
                    <a:pt x="31036" y="6471"/>
                  </a:cubicBezTo>
                  <a:cubicBezTo>
                    <a:pt x="30873" y="6430"/>
                    <a:pt x="30715" y="6411"/>
                    <a:pt x="30562" y="6411"/>
                  </a:cubicBezTo>
                  <a:cubicBezTo>
                    <a:pt x="30000" y="6411"/>
                    <a:pt x="29509" y="6667"/>
                    <a:pt x="29136" y="7041"/>
                  </a:cubicBezTo>
                  <a:lnTo>
                    <a:pt x="29104" y="7041"/>
                  </a:lnTo>
                  <a:cubicBezTo>
                    <a:pt x="27609" y="6807"/>
                    <a:pt x="26104" y="6695"/>
                    <a:pt x="24601" y="6695"/>
                  </a:cubicBezTo>
                  <a:cubicBezTo>
                    <a:pt x="23460" y="6695"/>
                    <a:pt x="22321" y="6759"/>
                    <a:pt x="21187" y="6882"/>
                  </a:cubicBezTo>
                  <a:cubicBezTo>
                    <a:pt x="20692" y="4176"/>
                    <a:pt x="19556" y="1497"/>
                    <a:pt x="16796" y="1497"/>
                  </a:cubicBezTo>
                  <a:cubicBezTo>
                    <a:pt x="16552" y="1497"/>
                    <a:pt x="16295" y="1518"/>
                    <a:pt x="16025" y="1562"/>
                  </a:cubicBezTo>
                  <a:cubicBezTo>
                    <a:pt x="14694" y="1752"/>
                    <a:pt x="13744" y="2702"/>
                    <a:pt x="13016" y="3810"/>
                  </a:cubicBezTo>
                  <a:cubicBezTo>
                    <a:pt x="11148" y="2924"/>
                    <a:pt x="9247" y="2069"/>
                    <a:pt x="7284" y="1404"/>
                  </a:cubicBezTo>
                  <a:cubicBezTo>
                    <a:pt x="7247" y="1396"/>
                    <a:pt x="7209" y="1392"/>
                    <a:pt x="7173" y="1392"/>
                  </a:cubicBezTo>
                  <a:cubicBezTo>
                    <a:pt x="7054" y="1392"/>
                    <a:pt x="6945" y="1434"/>
                    <a:pt x="6872" y="1530"/>
                  </a:cubicBezTo>
                  <a:cubicBezTo>
                    <a:pt x="6241" y="563"/>
                    <a:pt x="5122" y="1"/>
                    <a:pt x="40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
            <p:cNvSpPr/>
            <p:nvPr/>
          </p:nvSpPr>
          <p:spPr>
            <a:xfrm>
              <a:off x="1363935" y="2492214"/>
              <a:ext cx="165077" cy="159415"/>
            </a:xfrm>
            <a:custGeom>
              <a:avLst/>
              <a:gdLst/>
              <a:ahLst/>
              <a:cxnLst/>
              <a:rect l="l" t="t" r="r" b="b"/>
              <a:pathLst>
                <a:path w="5131" h="4955" extrusionOk="0">
                  <a:moveTo>
                    <a:pt x="2236" y="572"/>
                  </a:moveTo>
                  <a:cubicBezTo>
                    <a:pt x="2326" y="572"/>
                    <a:pt x="2415" y="582"/>
                    <a:pt x="2502" y="602"/>
                  </a:cubicBezTo>
                  <a:cubicBezTo>
                    <a:pt x="2745" y="633"/>
                    <a:pt x="2697" y="953"/>
                    <a:pt x="2499" y="953"/>
                  </a:cubicBezTo>
                  <a:cubicBezTo>
                    <a:pt x="2490" y="953"/>
                    <a:pt x="2480" y="952"/>
                    <a:pt x="2471" y="951"/>
                  </a:cubicBezTo>
                  <a:cubicBezTo>
                    <a:pt x="2429" y="949"/>
                    <a:pt x="2388" y="947"/>
                    <a:pt x="2347" y="947"/>
                  </a:cubicBezTo>
                  <a:cubicBezTo>
                    <a:pt x="1800" y="947"/>
                    <a:pt x="1340" y="1151"/>
                    <a:pt x="1046" y="1711"/>
                  </a:cubicBezTo>
                  <a:cubicBezTo>
                    <a:pt x="1015" y="1762"/>
                    <a:pt x="974" y="1784"/>
                    <a:pt x="934" y="1784"/>
                  </a:cubicBezTo>
                  <a:cubicBezTo>
                    <a:pt x="851" y="1784"/>
                    <a:pt x="771" y="1691"/>
                    <a:pt x="792" y="1584"/>
                  </a:cubicBezTo>
                  <a:cubicBezTo>
                    <a:pt x="1012" y="1006"/>
                    <a:pt x="1639" y="572"/>
                    <a:pt x="2236" y="572"/>
                  </a:cubicBezTo>
                  <a:close/>
                  <a:moveTo>
                    <a:pt x="2597" y="1"/>
                  </a:moveTo>
                  <a:cubicBezTo>
                    <a:pt x="1204" y="1"/>
                    <a:pt x="127" y="982"/>
                    <a:pt x="64" y="2471"/>
                  </a:cubicBezTo>
                  <a:cubicBezTo>
                    <a:pt x="1" y="3738"/>
                    <a:pt x="856" y="4846"/>
                    <a:pt x="2154" y="4941"/>
                  </a:cubicBezTo>
                  <a:cubicBezTo>
                    <a:pt x="2243" y="4950"/>
                    <a:pt x="2332" y="4954"/>
                    <a:pt x="2421" y="4954"/>
                  </a:cubicBezTo>
                  <a:cubicBezTo>
                    <a:pt x="3610" y="4954"/>
                    <a:pt x="4825" y="4183"/>
                    <a:pt x="4973" y="2946"/>
                  </a:cubicBezTo>
                  <a:cubicBezTo>
                    <a:pt x="5131" y="1426"/>
                    <a:pt x="3959" y="286"/>
                    <a:pt x="2597" y="1"/>
                  </a:cubicBezTo>
                  <a:close/>
                </a:path>
              </a:pathLst>
            </a:custGeom>
            <a:solidFill>
              <a:schemeClr val="dk2"/>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
            <p:cNvSpPr/>
            <p:nvPr/>
          </p:nvSpPr>
          <p:spPr>
            <a:xfrm>
              <a:off x="1390412" y="2510584"/>
              <a:ext cx="62897" cy="37996"/>
            </a:xfrm>
            <a:custGeom>
              <a:avLst/>
              <a:gdLst/>
              <a:ahLst/>
              <a:cxnLst/>
              <a:rect l="l" t="t" r="r" b="b"/>
              <a:pathLst>
                <a:path w="1955" h="1181" extrusionOk="0">
                  <a:moveTo>
                    <a:pt x="1454" y="1"/>
                  </a:moveTo>
                  <a:cubicBezTo>
                    <a:pt x="817" y="1"/>
                    <a:pt x="202" y="431"/>
                    <a:pt x="64" y="981"/>
                  </a:cubicBezTo>
                  <a:cubicBezTo>
                    <a:pt x="0" y="1088"/>
                    <a:pt x="95" y="1181"/>
                    <a:pt x="192" y="1181"/>
                  </a:cubicBezTo>
                  <a:cubicBezTo>
                    <a:pt x="239" y="1181"/>
                    <a:pt x="287" y="1160"/>
                    <a:pt x="318" y="1108"/>
                  </a:cubicBezTo>
                  <a:cubicBezTo>
                    <a:pt x="553" y="578"/>
                    <a:pt x="1036" y="376"/>
                    <a:pt x="1561" y="376"/>
                  </a:cubicBezTo>
                  <a:cubicBezTo>
                    <a:pt x="1600" y="376"/>
                    <a:pt x="1640" y="378"/>
                    <a:pt x="1679" y="380"/>
                  </a:cubicBezTo>
                  <a:cubicBezTo>
                    <a:pt x="1690" y="381"/>
                    <a:pt x="1701" y="382"/>
                    <a:pt x="1711" y="382"/>
                  </a:cubicBezTo>
                  <a:cubicBezTo>
                    <a:pt x="1935" y="382"/>
                    <a:pt x="1955" y="62"/>
                    <a:pt x="1743" y="31"/>
                  </a:cubicBezTo>
                  <a:cubicBezTo>
                    <a:pt x="1647" y="11"/>
                    <a:pt x="1550" y="1"/>
                    <a:pt x="14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
            <p:cNvSpPr/>
            <p:nvPr/>
          </p:nvSpPr>
          <p:spPr>
            <a:xfrm>
              <a:off x="856547" y="2635316"/>
              <a:ext cx="191587" cy="195641"/>
            </a:xfrm>
            <a:custGeom>
              <a:avLst/>
              <a:gdLst/>
              <a:ahLst/>
              <a:cxnLst/>
              <a:rect l="l" t="t" r="r" b="b"/>
              <a:pathLst>
                <a:path w="5955" h="6081" extrusionOk="0">
                  <a:moveTo>
                    <a:pt x="3199" y="461"/>
                  </a:moveTo>
                  <a:cubicBezTo>
                    <a:pt x="3199" y="606"/>
                    <a:pt x="3252" y="750"/>
                    <a:pt x="3430" y="750"/>
                  </a:cubicBezTo>
                  <a:cubicBezTo>
                    <a:pt x="3446" y="750"/>
                    <a:pt x="3465" y="749"/>
                    <a:pt x="3484" y="746"/>
                  </a:cubicBezTo>
                  <a:cubicBezTo>
                    <a:pt x="3554" y="735"/>
                    <a:pt x="3622" y="729"/>
                    <a:pt x="3688" y="729"/>
                  </a:cubicBezTo>
                  <a:cubicBezTo>
                    <a:pt x="5057" y="729"/>
                    <a:pt x="5585" y="3138"/>
                    <a:pt x="5162" y="4135"/>
                  </a:cubicBezTo>
                  <a:cubicBezTo>
                    <a:pt x="4804" y="5031"/>
                    <a:pt x="3919" y="5527"/>
                    <a:pt x="3036" y="5527"/>
                  </a:cubicBezTo>
                  <a:cubicBezTo>
                    <a:pt x="2515" y="5527"/>
                    <a:pt x="1995" y="5354"/>
                    <a:pt x="1584" y="4990"/>
                  </a:cubicBezTo>
                  <a:cubicBezTo>
                    <a:pt x="729" y="4135"/>
                    <a:pt x="507" y="2805"/>
                    <a:pt x="1140" y="1823"/>
                  </a:cubicBezTo>
                  <a:cubicBezTo>
                    <a:pt x="1615" y="1063"/>
                    <a:pt x="2375" y="651"/>
                    <a:pt x="3199" y="461"/>
                  </a:cubicBezTo>
                  <a:close/>
                  <a:moveTo>
                    <a:pt x="3357" y="0"/>
                  </a:moveTo>
                  <a:cubicBezTo>
                    <a:pt x="1979" y="0"/>
                    <a:pt x="636" y="980"/>
                    <a:pt x="317" y="2361"/>
                  </a:cubicBezTo>
                  <a:cubicBezTo>
                    <a:pt x="0" y="3818"/>
                    <a:pt x="824" y="5528"/>
                    <a:pt x="2280" y="5972"/>
                  </a:cubicBezTo>
                  <a:cubicBezTo>
                    <a:pt x="2517" y="6046"/>
                    <a:pt x="2760" y="6080"/>
                    <a:pt x="3002" y="6080"/>
                  </a:cubicBezTo>
                  <a:cubicBezTo>
                    <a:pt x="4322" y="6080"/>
                    <a:pt x="5635" y="5051"/>
                    <a:pt x="5796" y="3660"/>
                  </a:cubicBezTo>
                  <a:cubicBezTo>
                    <a:pt x="5954" y="2520"/>
                    <a:pt x="5416" y="620"/>
                    <a:pt x="4181" y="240"/>
                  </a:cubicBezTo>
                  <a:cubicBezTo>
                    <a:pt x="4212" y="176"/>
                    <a:pt x="4181" y="113"/>
                    <a:pt x="4149" y="113"/>
                  </a:cubicBezTo>
                  <a:cubicBezTo>
                    <a:pt x="3888" y="36"/>
                    <a:pt x="3622" y="0"/>
                    <a:pt x="33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
            <p:cNvSpPr/>
            <p:nvPr/>
          </p:nvSpPr>
          <p:spPr>
            <a:xfrm>
              <a:off x="872858" y="2648121"/>
              <a:ext cx="163436" cy="163501"/>
            </a:xfrm>
            <a:custGeom>
              <a:avLst/>
              <a:gdLst/>
              <a:ahLst/>
              <a:cxnLst/>
              <a:rect l="l" t="t" r="r" b="b"/>
              <a:pathLst>
                <a:path w="5080" h="5082" extrusionOk="0">
                  <a:moveTo>
                    <a:pt x="2439" y="728"/>
                  </a:moveTo>
                  <a:cubicBezTo>
                    <a:pt x="3325" y="792"/>
                    <a:pt x="3927" y="1678"/>
                    <a:pt x="3642" y="2534"/>
                  </a:cubicBezTo>
                  <a:cubicBezTo>
                    <a:pt x="3610" y="2609"/>
                    <a:pt x="3545" y="2640"/>
                    <a:pt x="3475" y="2640"/>
                  </a:cubicBezTo>
                  <a:cubicBezTo>
                    <a:pt x="3340" y="2640"/>
                    <a:pt x="3188" y="2522"/>
                    <a:pt x="3230" y="2375"/>
                  </a:cubicBezTo>
                  <a:cubicBezTo>
                    <a:pt x="3484" y="1773"/>
                    <a:pt x="3040" y="1045"/>
                    <a:pt x="2407" y="982"/>
                  </a:cubicBezTo>
                  <a:cubicBezTo>
                    <a:pt x="2249" y="982"/>
                    <a:pt x="2280" y="728"/>
                    <a:pt x="2439" y="728"/>
                  </a:cubicBezTo>
                  <a:close/>
                  <a:moveTo>
                    <a:pt x="2692" y="0"/>
                  </a:moveTo>
                  <a:lnTo>
                    <a:pt x="2692" y="0"/>
                  </a:lnTo>
                  <a:cubicBezTo>
                    <a:pt x="1868" y="190"/>
                    <a:pt x="1108" y="570"/>
                    <a:pt x="633" y="1330"/>
                  </a:cubicBezTo>
                  <a:cubicBezTo>
                    <a:pt x="0" y="2375"/>
                    <a:pt x="190" y="3705"/>
                    <a:pt x="1077" y="4497"/>
                  </a:cubicBezTo>
                  <a:cubicBezTo>
                    <a:pt x="1499" y="4895"/>
                    <a:pt x="2036" y="5082"/>
                    <a:pt x="2572" y="5082"/>
                  </a:cubicBezTo>
                  <a:cubicBezTo>
                    <a:pt x="3444" y="5082"/>
                    <a:pt x="4314" y="4588"/>
                    <a:pt x="4687" y="3705"/>
                  </a:cubicBezTo>
                  <a:cubicBezTo>
                    <a:pt x="5080" y="2679"/>
                    <a:pt x="4551" y="299"/>
                    <a:pt x="3183" y="299"/>
                  </a:cubicBezTo>
                  <a:cubicBezTo>
                    <a:pt x="3117" y="299"/>
                    <a:pt x="3048" y="305"/>
                    <a:pt x="2977" y="317"/>
                  </a:cubicBezTo>
                  <a:cubicBezTo>
                    <a:pt x="2958" y="319"/>
                    <a:pt x="2940" y="321"/>
                    <a:pt x="2922" y="321"/>
                  </a:cubicBezTo>
                  <a:cubicBezTo>
                    <a:pt x="2740" y="321"/>
                    <a:pt x="2663" y="174"/>
                    <a:pt x="2692" y="0"/>
                  </a:cubicBezTo>
                  <a:close/>
                </a:path>
              </a:pathLst>
            </a:custGeom>
            <a:solidFill>
              <a:schemeClr val="dk2"/>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1"/>
            <p:cNvSpPr/>
            <p:nvPr/>
          </p:nvSpPr>
          <p:spPr>
            <a:xfrm>
              <a:off x="924945" y="3180120"/>
              <a:ext cx="29438" cy="57299"/>
            </a:xfrm>
            <a:custGeom>
              <a:avLst/>
              <a:gdLst/>
              <a:ahLst/>
              <a:cxnLst/>
              <a:rect l="l" t="t" r="r" b="b"/>
              <a:pathLst>
                <a:path w="915" h="1781" extrusionOk="0">
                  <a:moveTo>
                    <a:pt x="288" y="1"/>
                  </a:moveTo>
                  <a:cubicBezTo>
                    <a:pt x="210" y="1"/>
                    <a:pt x="147" y="134"/>
                    <a:pt x="249" y="185"/>
                  </a:cubicBezTo>
                  <a:cubicBezTo>
                    <a:pt x="566" y="565"/>
                    <a:pt x="503" y="1104"/>
                    <a:pt x="154" y="1420"/>
                  </a:cubicBezTo>
                  <a:cubicBezTo>
                    <a:pt x="1" y="1548"/>
                    <a:pt x="117" y="1780"/>
                    <a:pt x="284" y="1780"/>
                  </a:cubicBezTo>
                  <a:cubicBezTo>
                    <a:pt x="323" y="1780"/>
                    <a:pt x="366" y="1767"/>
                    <a:pt x="408" y="1737"/>
                  </a:cubicBezTo>
                  <a:cubicBezTo>
                    <a:pt x="915" y="1294"/>
                    <a:pt x="883" y="470"/>
                    <a:pt x="345" y="27"/>
                  </a:cubicBezTo>
                  <a:cubicBezTo>
                    <a:pt x="326" y="8"/>
                    <a:pt x="306" y="1"/>
                    <a:pt x="288" y="1"/>
                  </a:cubicBezTo>
                  <a:close/>
                </a:path>
              </a:pathLst>
            </a:custGeom>
            <a:solidFill>
              <a:schemeClr val="dk1"/>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
            <p:cNvSpPr/>
            <p:nvPr/>
          </p:nvSpPr>
          <p:spPr>
            <a:xfrm>
              <a:off x="945471" y="2671445"/>
              <a:ext cx="53728" cy="61643"/>
            </a:xfrm>
            <a:custGeom>
              <a:avLst/>
              <a:gdLst/>
              <a:ahLst/>
              <a:cxnLst/>
              <a:rect l="l" t="t" r="r" b="b"/>
              <a:pathLst>
                <a:path w="1670" h="1916" extrusionOk="0">
                  <a:moveTo>
                    <a:pt x="155" y="1"/>
                  </a:moveTo>
                  <a:cubicBezTo>
                    <a:pt x="20" y="1"/>
                    <a:pt x="1" y="227"/>
                    <a:pt x="150" y="257"/>
                  </a:cubicBezTo>
                  <a:cubicBezTo>
                    <a:pt x="783" y="320"/>
                    <a:pt x="1227" y="1048"/>
                    <a:pt x="973" y="1650"/>
                  </a:cubicBezTo>
                  <a:cubicBezTo>
                    <a:pt x="931" y="1797"/>
                    <a:pt x="1083" y="1915"/>
                    <a:pt x="1218" y="1915"/>
                  </a:cubicBezTo>
                  <a:cubicBezTo>
                    <a:pt x="1288" y="1915"/>
                    <a:pt x="1353" y="1884"/>
                    <a:pt x="1385" y="1809"/>
                  </a:cubicBezTo>
                  <a:cubicBezTo>
                    <a:pt x="1670" y="1017"/>
                    <a:pt x="1068" y="67"/>
                    <a:pt x="182" y="3"/>
                  </a:cubicBezTo>
                  <a:cubicBezTo>
                    <a:pt x="172" y="2"/>
                    <a:pt x="163" y="1"/>
                    <a:pt x="1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
            <p:cNvSpPr/>
            <p:nvPr/>
          </p:nvSpPr>
          <p:spPr>
            <a:xfrm>
              <a:off x="463274" y="2285765"/>
              <a:ext cx="216006" cy="189400"/>
            </a:xfrm>
            <a:custGeom>
              <a:avLst/>
              <a:gdLst/>
              <a:ahLst/>
              <a:cxnLst/>
              <a:rect l="l" t="t" r="r" b="b"/>
              <a:pathLst>
                <a:path w="6714" h="5887" extrusionOk="0">
                  <a:moveTo>
                    <a:pt x="3439" y="648"/>
                  </a:moveTo>
                  <a:cubicBezTo>
                    <a:pt x="4476" y="648"/>
                    <a:pt x="5564" y="1593"/>
                    <a:pt x="5352" y="2712"/>
                  </a:cubicBezTo>
                  <a:cubicBezTo>
                    <a:pt x="5336" y="2823"/>
                    <a:pt x="5241" y="2879"/>
                    <a:pt x="5150" y="2879"/>
                  </a:cubicBezTo>
                  <a:cubicBezTo>
                    <a:pt x="5059" y="2879"/>
                    <a:pt x="4972" y="2823"/>
                    <a:pt x="4972" y="2712"/>
                  </a:cubicBezTo>
                  <a:cubicBezTo>
                    <a:pt x="4877" y="1794"/>
                    <a:pt x="4339" y="1002"/>
                    <a:pt x="3294" y="971"/>
                  </a:cubicBezTo>
                  <a:cubicBezTo>
                    <a:pt x="3135" y="907"/>
                    <a:pt x="3135" y="654"/>
                    <a:pt x="3294" y="654"/>
                  </a:cubicBezTo>
                  <a:cubicBezTo>
                    <a:pt x="3342" y="650"/>
                    <a:pt x="3391" y="648"/>
                    <a:pt x="3439" y="648"/>
                  </a:cubicBezTo>
                  <a:close/>
                  <a:moveTo>
                    <a:pt x="3194" y="1"/>
                  </a:moveTo>
                  <a:cubicBezTo>
                    <a:pt x="2771" y="1"/>
                    <a:pt x="2351" y="72"/>
                    <a:pt x="1964" y="211"/>
                  </a:cubicBezTo>
                  <a:cubicBezTo>
                    <a:pt x="1953" y="221"/>
                    <a:pt x="1939" y="225"/>
                    <a:pt x="1924" y="225"/>
                  </a:cubicBezTo>
                  <a:cubicBezTo>
                    <a:pt x="1893" y="225"/>
                    <a:pt x="1858" y="211"/>
                    <a:pt x="1837" y="211"/>
                  </a:cubicBezTo>
                  <a:cubicBezTo>
                    <a:pt x="1900" y="274"/>
                    <a:pt x="1837" y="369"/>
                    <a:pt x="1774" y="432"/>
                  </a:cubicBezTo>
                  <a:cubicBezTo>
                    <a:pt x="507" y="1446"/>
                    <a:pt x="0" y="3377"/>
                    <a:pt x="1013" y="4708"/>
                  </a:cubicBezTo>
                  <a:cubicBezTo>
                    <a:pt x="1584" y="5468"/>
                    <a:pt x="2543" y="5886"/>
                    <a:pt x="3479" y="5886"/>
                  </a:cubicBezTo>
                  <a:cubicBezTo>
                    <a:pt x="4101" y="5886"/>
                    <a:pt x="4713" y="5701"/>
                    <a:pt x="5194" y="5309"/>
                  </a:cubicBezTo>
                  <a:cubicBezTo>
                    <a:pt x="6366" y="4391"/>
                    <a:pt x="6714" y="2554"/>
                    <a:pt x="5891" y="1319"/>
                  </a:cubicBezTo>
                  <a:cubicBezTo>
                    <a:pt x="5262" y="421"/>
                    <a:pt x="4221" y="1"/>
                    <a:pt x="3194" y="1"/>
                  </a:cubicBezTo>
                  <a:close/>
                </a:path>
              </a:pathLst>
            </a:custGeom>
            <a:solidFill>
              <a:schemeClr val="dk2"/>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
            <p:cNvSpPr/>
            <p:nvPr/>
          </p:nvSpPr>
          <p:spPr>
            <a:xfrm>
              <a:off x="563104" y="2306580"/>
              <a:ext cx="77182" cy="71455"/>
            </a:xfrm>
            <a:custGeom>
              <a:avLst/>
              <a:gdLst/>
              <a:ahLst/>
              <a:cxnLst/>
              <a:rect l="l" t="t" r="r" b="b"/>
              <a:pathLst>
                <a:path w="2399" h="2221" extrusionOk="0">
                  <a:moveTo>
                    <a:pt x="305" y="1"/>
                  </a:moveTo>
                  <a:cubicBezTo>
                    <a:pt x="256" y="1"/>
                    <a:pt x="207" y="3"/>
                    <a:pt x="159" y="7"/>
                  </a:cubicBezTo>
                  <a:cubicBezTo>
                    <a:pt x="1" y="39"/>
                    <a:pt x="1" y="324"/>
                    <a:pt x="159" y="324"/>
                  </a:cubicBezTo>
                  <a:cubicBezTo>
                    <a:pt x="1141" y="324"/>
                    <a:pt x="1742" y="1115"/>
                    <a:pt x="1837" y="2065"/>
                  </a:cubicBezTo>
                  <a:cubicBezTo>
                    <a:pt x="1853" y="2172"/>
                    <a:pt x="1934" y="2220"/>
                    <a:pt x="2017" y="2220"/>
                  </a:cubicBezTo>
                  <a:cubicBezTo>
                    <a:pt x="2108" y="2220"/>
                    <a:pt x="2201" y="2164"/>
                    <a:pt x="2217" y="2065"/>
                  </a:cubicBezTo>
                  <a:cubicBezTo>
                    <a:pt x="2399" y="946"/>
                    <a:pt x="1338" y="1"/>
                    <a:pt x="3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
            <p:cNvSpPr/>
            <p:nvPr/>
          </p:nvSpPr>
          <p:spPr>
            <a:xfrm>
              <a:off x="2152540" y="2908169"/>
              <a:ext cx="1133019" cy="1121179"/>
            </a:xfrm>
            <a:custGeom>
              <a:avLst/>
              <a:gdLst/>
              <a:ahLst/>
              <a:cxnLst/>
              <a:rect l="l" t="t" r="r" b="b"/>
              <a:pathLst>
                <a:path w="35217" h="34849" extrusionOk="0">
                  <a:moveTo>
                    <a:pt x="31229" y="513"/>
                  </a:moveTo>
                  <a:cubicBezTo>
                    <a:pt x="31973" y="513"/>
                    <a:pt x="32747" y="794"/>
                    <a:pt x="33411" y="1449"/>
                  </a:cubicBezTo>
                  <a:cubicBezTo>
                    <a:pt x="34456" y="2399"/>
                    <a:pt x="34646" y="3888"/>
                    <a:pt x="33981" y="5123"/>
                  </a:cubicBezTo>
                  <a:cubicBezTo>
                    <a:pt x="33434" y="6074"/>
                    <a:pt x="32388" y="6811"/>
                    <a:pt x="31324" y="6811"/>
                  </a:cubicBezTo>
                  <a:cubicBezTo>
                    <a:pt x="30971" y="6811"/>
                    <a:pt x="30615" y="6730"/>
                    <a:pt x="30276" y="6548"/>
                  </a:cubicBezTo>
                  <a:cubicBezTo>
                    <a:pt x="30561" y="6295"/>
                    <a:pt x="30846" y="5946"/>
                    <a:pt x="31163" y="5693"/>
                  </a:cubicBezTo>
                  <a:cubicBezTo>
                    <a:pt x="31321" y="5535"/>
                    <a:pt x="31194" y="5376"/>
                    <a:pt x="31068" y="5281"/>
                  </a:cubicBezTo>
                  <a:cubicBezTo>
                    <a:pt x="31124" y="4723"/>
                    <a:pt x="30662" y="4140"/>
                    <a:pt x="30119" y="4140"/>
                  </a:cubicBezTo>
                  <a:cubicBezTo>
                    <a:pt x="30045" y="4140"/>
                    <a:pt x="29971" y="4150"/>
                    <a:pt x="29896" y="4173"/>
                  </a:cubicBezTo>
                  <a:cubicBezTo>
                    <a:pt x="29801" y="4205"/>
                    <a:pt x="29801" y="4205"/>
                    <a:pt x="29769" y="4268"/>
                  </a:cubicBezTo>
                  <a:cubicBezTo>
                    <a:pt x="29741" y="4239"/>
                    <a:pt x="29706" y="4224"/>
                    <a:pt x="29670" y="4224"/>
                  </a:cubicBezTo>
                  <a:cubicBezTo>
                    <a:pt x="29627" y="4224"/>
                    <a:pt x="29582" y="4247"/>
                    <a:pt x="29548" y="4300"/>
                  </a:cubicBezTo>
                  <a:cubicBezTo>
                    <a:pt x="29263" y="4521"/>
                    <a:pt x="28946" y="4806"/>
                    <a:pt x="28661" y="5091"/>
                  </a:cubicBezTo>
                  <a:cubicBezTo>
                    <a:pt x="28693" y="5060"/>
                    <a:pt x="28693" y="4996"/>
                    <a:pt x="28661" y="4965"/>
                  </a:cubicBezTo>
                  <a:cubicBezTo>
                    <a:pt x="27335" y="2662"/>
                    <a:pt x="29170" y="513"/>
                    <a:pt x="31229" y="513"/>
                  </a:cubicBezTo>
                  <a:close/>
                  <a:moveTo>
                    <a:pt x="29928" y="4490"/>
                  </a:moveTo>
                  <a:cubicBezTo>
                    <a:pt x="30403" y="4585"/>
                    <a:pt x="30751" y="4838"/>
                    <a:pt x="30751" y="5313"/>
                  </a:cubicBezTo>
                  <a:cubicBezTo>
                    <a:pt x="28629" y="7371"/>
                    <a:pt x="26127" y="9493"/>
                    <a:pt x="24417" y="11900"/>
                  </a:cubicBezTo>
                  <a:cubicBezTo>
                    <a:pt x="24164" y="11583"/>
                    <a:pt x="23847" y="11298"/>
                    <a:pt x="23467" y="11077"/>
                  </a:cubicBezTo>
                  <a:cubicBezTo>
                    <a:pt x="25684" y="9018"/>
                    <a:pt x="27711" y="6675"/>
                    <a:pt x="29896" y="4585"/>
                  </a:cubicBezTo>
                  <a:cubicBezTo>
                    <a:pt x="29896" y="4521"/>
                    <a:pt x="29928" y="4521"/>
                    <a:pt x="29928" y="4490"/>
                  </a:cubicBezTo>
                  <a:close/>
                  <a:moveTo>
                    <a:pt x="6707" y="12087"/>
                  </a:moveTo>
                  <a:cubicBezTo>
                    <a:pt x="6771" y="12087"/>
                    <a:pt x="6837" y="12098"/>
                    <a:pt x="6904" y="12122"/>
                  </a:cubicBezTo>
                  <a:lnTo>
                    <a:pt x="6936" y="12122"/>
                  </a:lnTo>
                  <a:cubicBezTo>
                    <a:pt x="9374" y="12977"/>
                    <a:pt x="11940" y="13515"/>
                    <a:pt x="14505" y="13674"/>
                  </a:cubicBezTo>
                  <a:cubicBezTo>
                    <a:pt x="14505" y="13800"/>
                    <a:pt x="14536" y="13927"/>
                    <a:pt x="14568" y="13959"/>
                  </a:cubicBezTo>
                  <a:cubicBezTo>
                    <a:pt x="14441" y="14307"/>
                    <a:pt x="14378" y="14624"/>
                    <a:pt x="14283" y="14972"/>
                  </a:cubicBezTo>
                  <a:cubicBezTo>
                    <a:pt x="14283" y="14940"/>
                    <a:pt x="14283" y="14940"/>
                    <a:pt x="14251" y="14940"/>
                  </a:cubicBezTo>
                  <a:cubicBezTo>
                    <a:pt x="11560" y="14402"/>
                    <a:pt x="8899" y="13800"/>
                    <a:pt x="6271" y="13072"/>
                  </a:cubicBezTo>
                  <a:lnTo>
                    <a:pt x="6144" y="13072"/>
                  </a:lnTo>
                  <a:lnTo>
                    <a:pt x="6144" y="13009"/>
                  </a:lnTo>
                  <a:cubicBezTo>
                    <a:pt x="5922" y="12621"/>
                    <a:pt x="6258" y="12087"/>
                    <a:pt x="6707" y="12087"/>
                  </a:cubicBezTo>
                  <a:close/>
                  <a:moveTo>
                    <a:pt x="4932" y="9392"/>
                  </a:moveTo>
                  <a:cubicBezTo>
                    <a:pt x="6315" y="9392"/>
                    <a:pt x="7582" y="10381"/>
                    <a:pt x="7696" y="11805"/>
                  </a:cubicBezTo>
                  <a:cubicBezTo>
                    <a:pt x="7316" y="11710"/>
                    <a:pt x="6999" y="11583"/>
                    <a:pt x="6651" y="11457"/>
                  </a:cubicBezTo>
                  <a:cubicBezTo>
                    <a:pt x="6625" y="11448"/>
                    <a:pt x="6600" y="11444"/>
                    <a:pt x="6576" y="11444"/>
                  </a:cubicBezTo>
                  <a:cubicBezTo>
                    <a:pt x="6421" y="11444"/>
                    <a:pt x="6307" y="11605"/>
                    <a:pt x="6334" y="11742"/>
                  </a:cubicBezTo>
                  <a:cubicBezTo>
                    <a:pt x="5827" y="11963"/>
                    <a:pt x="5511" y="12692"/>
                    <a:pt x="5891" y="13167"/>
                  </a:cubicBezTo>
                  <a:cubicBezTo>
                    <a:pt x="5891" y="13199"/>
                    <a:pt x="5954" y="13199"/>
                    <a:pt x="5986" y="13199"/>
                  </a:cubicBezTo>
                  <a:cubicBezTo>
                    <a:pt x="5954" y="13325"/>
                    <a:pt x="5986" y="13515"/>
                    <a:pt x="6144" y="13547"/>
                  </a:cubicBezTo>
                  <a:cubicBezTo>
                    <a:pt x="6619" y="13737"/>
                    <a:pt x="7094" y="13864"/>
                    <a:pt x="7569" y="13990"/>
                  </a:cubicBezTo>
                  <a:cubicBezTo>
                    <a:pt x="6707" y="14883"/>
                    <a:pt x="5636" y="15417"/>
                    <a:pt x="4384" y="15417"/>
                  </a:cubicBezTo>
                  <a:cubicBezTo>
                    <a:pt x="4348" y="15417"/>
                    <a:pt x="4312" y="15416"/>
                    <a:pt x="4276" y="15415"/>
                  </a:cubicBezTo>
                  <a:cubicBezTo>
                    <a:pt x="2502" y="15384"/>
                    <a:pt x="285" y="14022"/>
                    <a:pt x="1299" y="11963"/>
                  </a:cubicBezTo>
                  <a:cubicBezTo>
                    <a:pt x="1932" y="10760"/>
                    <a:pt x="3104" y="9683"/>
                    <a:pt x="4466" y="9430"/>
                  </a:cubicBezTo>
                  <a:cubicBezTo>
                    <a:pt x="4622" y="9404"/>
                    <a:pt x="4778" y="9392"/>
                    <a:pt x="4932" y="9392"/>
                  </a:cubicBezTo>
                  <a:close/>
                  <a:moveTo>
                    <a:pt x="19667" y="10691"/>
                  </a:moveTo>
                  <a:cubicBezTo>
                    <a:pt x="21314" y="10691"/>
                    <a:pt x="22982" y="11229"/>
                    <a:pt x="23911" y="12185"/>
                  </a:cubicBezTo>
                  <a:cubicBezTo>
                    <a:pt x="25811" y="14117"/>
                    <a:pt x="26159" y="17569"/>
                    <a:pt x="24227" y="19627"/>
                  </a:cubicBezTo>
                  <a:cubicBezTo>
                    <a:pt x="23145" y="20810"/>
                    <a:pt x="21541" y="21498"/>
                    <a:pt x="19948" y="21498"/>
                  </a:cubicBezTo>
                  <a:cubicBezTo>
                    <a:pt x="19025" y="21498"/>
                    <a:pt x="18105" y="21267"/>
                    <a:pt x="17292" y="20767"/>
                  </a:cubicBezTo>
                  <a:cubicBezTo>
                    <a:pt x="14980" y="19342"/>
                    <a:pt x="14220" y="16429"/>
                    <a:pt x="14980" y="13927"/>
                  </a:cubicBezTo>
                  <a:cubicBezTo>
                    <a:pt x="14980" y="13864"/>
                    <a:pt x="15012" y="13832"/>
                    <a:pt x="15012" y="13800"/>
                  </a:cubicBezTo>
                  <a:cubicBezTo>
                    <a:pt x="15043" y="13769"/>
                    <a:pt x="15043" y="13705"/>
                    <a:pt x="15043" y="13674"/>
                  </a:cubicBezTo>
                  <a:lnTo>
                    <a:pt x="15043" y="13642"/>
                  </a:lnTo>
                  <a:lnTo>
                    <a:pt x="15043" y="13610"/>
                  </a:lnTo>
                  <a:cubicBezTo>
                    <a:pt x="15471" y="11580"/>
                    <a:pt x="17551" y="10691"/>
                    <a:pt x="19667" y="10691"/>
                  </a:cubicBezTo>
                  <a:close/>
                  <a:moveTo>
                    <a:pt x="22359" y="21527"/>
                  </a:moveTo>
                  <a:cubicBezTo>
                    <a:pt x="23150" y="24219"/>
                    <a:pt x="24132" y="26943"/>
                    <a:pt x="25209" y="29540"/>
                  </a:cubicBezTo>
                  <a:cubicBezTo>
                    <a:pt x="25177" y="29540"/>
                    <a:pt x="25146" y="29603"/>
                    <a:pt x="25146" y="29635"/>
                  </a:cubicBezTo>
                  <a:cubicBezTo>
                    <a:pt x="25070" y="29936"/>
                    <a:pt x="24756" y="30158"/>
                    <a:pt x="24456" y="30158"/>
                  </a:cubicBezTo>
                  <a:cubicBezTo>
                    <a:pt x="24377" y="30158"/>
                    <a:pt x="24299" y="30143"/>
                    <a:pt x="24227" y="30110"/>
                  </a:cubicBezTo>
                  <a:cubicBezTo>
                    <a:pt x="23372" y="27291"/>
                    <a:pt x="21947" y="24599"/>
                    <a:pt x="20839" y="21907"/>
                  </a:cubicBezTo>
                  <a:cubicBezTo>
                    <a:pt x="21345" y="21844"/>
                    <a:pt x="21852" y="21717"/>
                    <a:pt x="22359" y="21527"/>
                  </a:cubicBezTo>
                  <a:close/>
                  <a:moveTo>
                    <a:pt x="23309" y="28875"/>
                  </a:moveTo>
                  <a:cubicBezTo>
                    <a:pt x="23530" y="29223"/>
                    <a:pt x="23721" y="29603"/>
                    <a:pt x="23942" y="29951"/>
                  </a:cubicBezTo>
                  <a:cubicBezTo>
                    <a:pt x="23879" y="29951"/>
                    <a:pt x="23847" y="30015"/>
                    <a:pt x="23879" y="30110"/>
                  </a:cubicBezTo>
                  <a:cubicBezTo>
                    <a:pt x="24054" y="30348"/>
                    <a:pt x="24308" y="30452"/>
                    <a:pt x="24566" y="30452"/>
                  </a:cubicBezTo>
                  <a:cubicBezTo>
                    <a:pt x="24959" y="30452"/>
                    <a:pt x="25360" y="30208"/>
                    <a:pt x="25494" y="29825"/>
                  </a:cubicBezTo>
                  <a:cubicBezTo>
                    <a:pt x="25510" y="29829"/>
                    <a:pt x="25527" y="29831"/>
                    <a:pt x="25544" y="29831"/>
                  </a:cubicBezTo>
                  <a:cubicBezTo>
                    <a:pt x="25658" y="29831"/>
                    <a:pt x="25775" y="29741"/>
                    <a:pt x="25747" y="29603"/>
                  </a:cubicBezTo>
                  <a:cubicBezTo>
                    <a:pt x="25652" y="29381"/>
                    <a:pt x="25621" y="29191"/>
                    <a:pt x="25526" y="29001"/>
                  </a:cubicBezTo>
                  <a:lnTo>
                    <a:pt x="25526" y="29001"/>
                  </a:lnTo>
                  <a:cubicBezTo>
                    <a:pt x="28493" y="30340"/>
                    <a:pt x="26863" y="34325"/>
                    <a:pt x="24123" y="34325"/>
                  </a:cubicBezTo>
                  <a:cubicBezTo>
                    <a:pt x="23880" y="34325"/>
                    <a:pt x="23629" y="34294"/>
                    <a:pt x="23372" y="34227"/>
                  </a:cubicBezTo>
                  <a:cubicBezTo>
                    <a:pt x="22042" y="33878"/>
                    <a:pt x="21060" y="32643"/>
                    <a:pt x="21472" y="31250"/>
                  </a:cubicBezTo>
                  <a:cubicBezTo>
                    <a:pt x="21694" y="30236"/>
                    <a:pt x="22485" y="29476"/>
                    <a:pt x="23309" y="28875"/>
                  </a:cubicBezTo>
                  <a:close/>
                  <a:moveTo>
                    <a:pt x="31160" y="0"/>
                  </a:moveTo>
                  <a:cubicBezTo>
                    <a:pt x="30420" y="0"/>
                    <a:pt x="29691" y="238"/>
                    <a:pt x="29104" y="753"/>
                  </a:cubicBezTo>
                  <a:cubicBezTo>
                    <a:pt x="27679" y="1798"/>
                    <a:pt x="27394" y="3761"/>
                    <a:pt x="28471" y="5155"/>
                  </a:cubicBezTo>
                  <a:cubicBezTo>
                    <a:pt x="28503" y="5218"/>
                    <a:pt x="28534" y="5218"/>
                    <a:pt x="28598" y="5218"/>
                  </a:cubicBezTo>
                  <a:cubicBezTo>
                    <a:pt x="26697" y="6991"/>
                    <a:pt x="24797" y="8860"/>
                    <a:pt x="23309" y="10950"/>
                  </a:cubicBezTo>
                  <a:cubicBezTo>
                    <a:pt x="22418" y="10400"/>
                    <a:pt x="21197" y="10113"/>
                    <a:pt x="19949" y="10113"/>
                  </a:cubicBezTo>
                  <a:cubicBezTo>
                    <a:pt x="17604" y="10113"/>
                    <a:pt x="15158" y="11124"/>
                    <a:pt x="14600" y="13294"/>
                  </a:cubicBezTo>
                  <a:cubicBezTo>
                    <a:pt x="12446" y="12977"/>
                    <a:pt x="10324" y="12565"/>
                    <a:pt x="8234" y="11963"/>
                  </a:cubicBezTo>
                  <a:cubicBezTo>
                    <a:pt x="8234" y="10285"/>
                    <a:pt x="6809" y="8923"/>
                    <a:pt x="5162" y="8860"/>
                  </a:cubicBezTo>
                  <a:cubicBezTo>
                    <a:pt x="5088" y="8855"/>
                    <a:pt x="5015" y="8853"/>
                    <a:pt x="4941" y="8853"/>
                  </a:cubicBezTo>
                  <a:cubicBezTo>
                    <a:pt x="3067" y="8853"/>
                    <a:pt x="1399" y="10382"/>
                    <a:pt x="729" y="12058"/>
                  </a:cubicBezTo>
                  <a:cubicBezTo>
                    <a:pt x="0" y="13864"/>
                    <a:pt x="1552" y="15415"/>
                    <a:pt x="3262" y="15827"/>
                  </a:cubicBezTo>
                  <a:cubicBezTo>
                    <a:pt x="3618" y="15910"/>
                    <a:pt x="3980" y="15950"/>
                    <a:pt x="4341" y="15950"/>
                  </a:cubicBezTo>
                  <a:cubicBezTo>
                    <a:pt x="5776" y="15950"/>
                    <a:pt x="7184" y="15307"/>
                    <a:pt x="8044" y="14117"/>
                  </a:cubicBezTo>
                  <a:cubicBezTo>
                    <a:pt x="10103" y="14655"/>
                    <a:pt x="12193" y="15067"/>
                    <a:pt x="14283" y="15289"/>
                  </a:cubicBezTo>
                  <a:lnTo>
                    <a:pt x="14378" y="15289"/>
                  </a:lnTo>
                  <a:cubicBezTo>
                    <a:pt x="14093" y="17759"/>
                    <a:pt x="15297" y="20292"/>
                    <a:pt x="17545" y="21432"/>
                  </a:cubicBezTo>
                  <a:cubicBezTo>
                    <a:pt x="18293" y="21820"/>
                    <a:pt x="19187" y="22014"/>
                    <a:pt x="20056" y="22014"/>
                  </a:cubicBezTo>
                  <a:cubicBezTo>
                    <a:pt x="20180" y="22014"/>
                    <a:pt x="20304" y="22010"/>
                    <a:pt x="20427" y="22002"/>
                  </a:cubicBezTo>
                  <a:lnTo>
                    <a:pt x="20427" y="22034"/>
                  </a:lnTo>
                  <a:cubicBezTo>
                    <a:pt x="21250" y="24156"/>
                    <a:pt x="22105" y="26468"/>
                    <a:pt x="23214" y="28558"/>
                  </a:cubicBezTo>
                  <a:cubicBezTo>
                    <a:pt x="21979" y="29191"/>
                    <a:pt x="20902" y="30458"/>
                    <a:pt x="20902" y="31883"/>
                  </a:cubicBezTo>
                  <a:cubicBezTo>
                    <a:pt x="20870" y="33467"/>
                    <a:pt x="22264" y="34670"/>
                    <a:pt x="23752" y="34828"/>
                  </a:cubicBezTo>
                  <a:cubicBezTo>
                    <a:pt x="23881" y="34842"/>
                    <a:pt x="24007" y="34849"/>
                    <a:pt x="24132" y="34849"/>
                  </a:cubicBezTo>
                  <a:cubicBezTo>
                    <a:pt x="27465" y="34849"/>
                    <a:pt x="29168" y="30084"/>
                    <a:pt x="25779" y="28558"/>
                  </a:cubicBezTo>
                  <a:cubicBezTo>
                    <a:pt x="25737" y="28541"/>
                    <a:pt x="25696" y="28533"/>
                    <a:pt x="25659" y="28533"/>
                  </a:cubicBezTo>
                  <a:cubicBezTo>
                    <a:pt x="25557" y="28533"/>
                    <a:pt x="25477" y="28592"/>
                    <a:pt x="25431" y="28685"/>
                  </a:cubicBezTo>
                  <a:cubicBezTo>
                    <a:pt x="24639" y="26214"/>
                    <a:pt x="23689" y="23744"/>
                    <a:pt x="22644" y="21401"/>
                  </a:cubicBezTo>
                  <a:cubicBezTo>
                    <a:pt x="23752" y="20926"/>
                    <a:pt x="24702" y="20102"/>
                    <a:pt x="25336" y="19026"/>
                  </a:cubicBezTo>
                  <a:cubicBezTo>
                    <a:pt x="26602" y="16840"/>
                    <a:pt x="26159" y="13927"/>
                    <a:pt x="24544" y="12058"/>
                  </a:cubicBezTo>
                  <a:cubicBezTo>
                    <a:pt x="26476" y="10538"/>
                    <a:pt x="28186" y="8638"/>
                    <a:pt x="29928" y="6865"/>
                  </a:cubicBezTo>
                  <a:cubicBezTo>
                    <a:pt x="30378" y="7152"/>
                    <a:pt x="30867" y="7280"/>
                    <a:pt x="31353" y="7280"/>
                  </a:cubicBezTo>
                  <a:cubicBezTo>
                    <a:pt x="32474" y="7280"/>
                    <a:pt x="33585" y="6601"/>
                    <a:pt x="34203" y="5630"/>
                  </a:cubicBezTo>
                  <a:cubicBezTo>
                    <a:pt x="35216" y="4141"/>
                    <a:pt x="34995" y="2209"/>
                    <a:pt x="33665" y="974"/>
                  </a:cubicBezTo>
                  <a:cubicBezTo>
                    <a:pt x="32970" y="349"/>
                    <a:pt x="32057" y="0"/>
                    <a:pt x="31160" y="0"/>
                  </a:cubicBezTo>
                  <a:close/>
                </a:path>
              </a:pathLst>
            </a:custGeom>
            <a:solidFill>
              <a:schemeClr val="dk1"/>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
            <p:cNvSpPr/>
            <p:nvPr/>
          </p:nvSpPr>
          <p:spPr>
            <a:xfrm>
              <a:off x="3031935" y="2924062"/>
              <a:ext cx="235277" cy="201368"/>
            </a:xfrm>
            <a:custGeom>
              <a:avLst/>
              <a:gdLst/>
              <a:ahLst/>
              <a:cxnLst/>
              <a:rect l="l" t="t" r="r" b="b"/>
              <a:pathLst>
                <a:path w="7313" h="6259" extrusionOk="0">
                  <a:moveTo>
                    <a:pt x="5270" y="1915"/>
                  </a:moveTo>
                  <a:cubicBezTo>
                    <a:pt x="5311" y="1915"/>
                    <a:pt x="5350" y="1931"/>
                    <a:pt x="5381" y="1969"/>
                  </a:cubicBezTo>
                  <a:cubicBezTo>
                    <a:pt x="5792" y="2444"/>
                    <a:pt x="5761" y="3299"/>
                    <a:pt x="5381" y="3837"/>
                  </a:cubicBezTo>
                  <a:cubicBezTo>
                    <a:pt x="5348" y="3869"/>
                    <a:pt x="5312" y="3883"/>
                    <a:pt x="5277" y="3883"/>
                  </a:cubicBezTo>
                  <a:cubicBezTo>
                    <a:pt x="5173" y="3883"/>
                    <a:pt x="5080" y="3765"/>
                    <a:pt x="5127" y="3647"/>
                  </a:cubicBezTo>
                  <a:cubicBezTo>
                    <a:pt x="5444" y="3172"/>
                    <a:pt x="5412" y="2665"/>
                    <a:pt x="5095" y="2222"/>
                  </a:cubicBezTo>
                  <a:cubicBezTo>
                    <a:pt x="4999" y="2078"/>
                    <a:pt x="5141" y="1915"/>
                    <a:pt x="5270" y="1915"/>
                  </a:cubicBezTo>
                  <a:close/>
                  <a:moveTo>
                    <a:pt x="6018" y="2459"/>
                  </a:moveTo>
                  <a:cubicBezTo>
                    <a:pt x="6078" y="2459"/>
                    <a:pt x="6139" y="2483"/>
                    <a:pt x="6172" y="2539"/>
                  </a:cubicBezTo>
                  <a:cubicBezTo>
                    <a:pt x="6552" y="3204"/>
                    <a:pt x="6331" y="4186"/>
                    <a:pt x="5729" y="4661"/>
                  </a:cubicBezTo>
                  <a:cubicBezTo>
                    <a:pt x="5699" y="4690"/>
                    <a:pt x="5667" y="4702"/>
                    <a:pt x="5635" y="4702"/>
                  </a:cubicBezTo>
                  <a:cubicBezTo>
                    <a:pt x="5531" y="4702"/>
                    <a:pt x="5442" y="4568"/>
                    <a:pt x="5539" y="4471"/>
                  </a:cubicBezTo>
                  <a:cubicBezTo>
                    <a:pt x="6077" y="3964"/>
                    <a:pt x="6077" y="3299"/>
                    <a:pt x="5856" y="2665"/>
                  </a:cubicBezTo>
                  <a:cubicBezTo>
                    <a:pt x="5794" y="2542"/>
                    <a:pt x="5906" y="2459"/>
                    <a:pt x="6018" y="2459"/>
                  </a:cubicBezTo>
                  <a:close/>
                  <a:moveTo>
                    <a:pt x="3925" y="0"/>
                  </a:moveTo>
                  <a:cubicBezTo>
                    <a:pt x="1872" y="0"/>
                    <a:pt x="0" y="2127"/>
                    <a:pt x="1327" y="4407"/>
                  </a:cubicBezTo>
                  <a:lnTo>
                    <a:pt x="1327" y="4502"/>
                  </a:lnTo>
                  <a:cubicBezTo>
                    <a:pt x="1612" y="4281"/>
                    <a:pt x="1929" y="3996"/>
                    <a:pt x="2214" y="3711"/>
                  </a:cubicBezTo>
                  <a:cubicBezTo>
                    <a:pt x="2258" y="3688"/>
                    <a:pt x="2319" y="3666"/>
                    <a:pt x="2373" y="3666"/>
                  </a:cubicBezTo>
                  <a:cubicBezTo>
                    <a:pt x="2395" y="3666"/>
                    <a:pt x="2417" y="3670"/>
                    <a:pt x="2435" y="3679"/>
                  </a:cubicBezTo>
                  <a:cubicBezTo>
                    <a:pt x="2467" y="3647"/>
                    <a:pt x="2530" y="3616"/>
                    <a:pt x="2562" y="3616"/>
                  </a:cubicBezTo>
                  <a:cubicBezTo>
                    <a:pt x="2626" y="3599"/>
                    <a:pt x="2690" y="3592"/>
                    <a:pt x="2752" y="3592"/>
                  </a:cubicBezTo>
                  <a:cubicBezTo>
                    <a:pt x="3299" y="3592"/>
                    <a:pt x="3734" y="4183"/>
                    <a:pt x="3734" y="4724"/>
                  </a:cubicBezTo>
                  <a:cubicBezTo>
                    <a:pt x="3860" y="4787"/>
                    <a:pt x="3987" y="4977"/>
                    <a:pt x="3829" y="5104"/>
                  </a:cubicBezTo>
                  <a:lnTo>
                    <a:pt x="2942" y="5991"/>
                  </a:lnTo>
                  <a:cubicBezTo>
                    <a:pt x="3288" y="6176"/>
                    <a:pt x="3650" y="6258"/>
                    <a:pt x="4009" y="6258"/>
                  </a:cubicBezTo>
                  <a:cubicBezTo>
                    <a:pt x="5067" y="6258"/>
                    <a:pt x="6104" y="5542"/>
                    <a:pt x="6647" y="4597"/>
                  </a:cubicBezTo>
                  <a:cubicBezTo>
                    <a:pt x="7312" y="3362"/>
                    <a:pt x="7059" y="1905"/>
                    <a:pt x="6077" y="924"/>
                  </a:cubicBezTo>
                  <a:cubicBezTo>
                    <a:pt x="5431" y="277"/>
                    <a:pt x="4666" y="0"/>
                    <a:pt x="3925" y="0"/>
                  </a:cubicBezTo>
                  <a:close/>
                </a:path>
              </a:pathLst>
            </a:custGeom>
            <a:solidFill>
              <a:schemeClr val="accent4"/>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
            <p:cNvSpPr/>
            <p:nvPr/>
          </p:nvSpPr>
          <p:spPr>
            <a:xfrm>
              <a:off x="3206984" y="3002884"/>
              <a:ext cx="36773" cy="72485"/>
            </a:xfrm>
            <a:custGeom>
              <a:avLst/>
              <a:gdLst/>
              <a:ahLst/>
              <a:cxnLst/>
              <a:rect l="l" t="t" r="r" b="b"/>
              <a:pathLst>
                <a:path w="1143" h="2253" extrusionOk="0">
                  <a:moveTo>
                    <a:pt x="549" y="1"/>
                  </a:moveTo>
                  <a:cubicBezTo>
                    <a:pt x="444" y="1"/>
                    <a:pt x="355" y="77"/>
                    <a:pt x="415" y="215"/>
                  </a:cubicBezTo>
                  <a:cubicBezTo>
                    <a:pt x="636" y="881"/>
                    <a:pt x="636" y="1546"/>
                    <a:pt x="98" y="2021"/>
                  </a:cubicBezTo>
                  <a:cubicBezTo>
                    <a:pt x="1" y="2118"/>
                    <a:pt x="71" y="2252"/>
                    <a:pt x="181" y="2252"/>
                  </a:cubicBezTo>
                  <a:cubicBezTo>
                    <a:pt x="214" y="2252"/>
                    <a:pt x="251" y="2240"/>
                    <a:pt x="288" y="2211"/>
                  </a:cubicBezTo>
                  <a:cubicBezTo>
                    <a:pt x="890" y="1736"/>
                    <a:pt x="1143" y="754"/>
                    <a:pt x="731" y="89"/>
                  </a:cubicBezTo>
                  <a:cubicBezTo>
                    <a:pt x="683" y="29"/>
                    <a:pt x="613" y="1"/>
                    <a:pt x="549" y="1"/>
                  </a:cubicBezTo>
                  <a:close/>
                </a:path>
              </a:pathLst>
            </a:custGeom>
            <a:solidFill>
              <a:schemeClr val="dk1"/>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
            <p:cNvSpPr/>
            <p:nvPr/>
          </p:nvSpPr>
          <p:spPr>
            <a:xfrm>
              <a:off x="3191606" y="2985157"/>
              <a:ext cx="25674" cy="61256"/>
            </a:xfrm>
            <a:custGeom>
              <a:avLst/>
              <a:gdLst/>
              <a:ahLst/>
              <a:cxnLst/>
              <a:rect l="l" t="t" r="r" b="b"/>
              <a:pathLst>
                <a:path w="798" h="1904" extrusionOk="0">
                  <a:moveTo>
                    <a:pt x="276" y="1"/>
                  </a:moveTo>
                  <a:cubicBezTo>
                    <a:pt x="159" y="1"/>
                    <a:pt x="0" y="166"/>
                    <a:pt x="101" y="291"/>
                  </a:cubicBezTo>
                  <a:cubicBezTo>
                    <a:pt x="418" y="703"/>
                    <a:pt x="449" y="1242"/>
                    <a:pt x="132" y="1653"/>
                  </a:cubicBezTo>
                  <a:cubicBezTo>
                    <a:pt x="57" y="1778"/>
                    <a:pt x="180" y="1904"/>
                    <a:pt x="282" y="1904"/>
                  </a:cubicBezTo>
                  <a:cubicBezTo>
                    <a:pt x="309" y="1904"/>
                    <a:pt x="334" y="1895"/>
                    <a:pt x="354" y="1875"/>
                  </a:cubicBezTo>
                  <a:cubicBezTo>
                    <a:pt x="766" y="1368"/>
                    <a:pt x="798" y="576"/>
                    <a:pt x="354" y="38"/>
                  </a:cubicBezTo>
                  <a:cubicBezTo>
                    <a:pt x="334" y="12"/>
                    <a:pt x="307" y="1"/>
                    <a:pt x="276" y="1"/>
                  </a:cubicBezTo>
                  <a:close/>
                </a:path>
              </a:pathLst>
            </a:custGeom>
            <a:solidFill>
              <a:schemeClr val="dk1"/>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
            <p:cNvSpPr/>
            <p:nvPr/>
          </p:nvSpPr>
          <p:spPr>
            <a:xfrm>
              <a:off x="2907525" y="3053619"/>
              <a:ext cx="234377" cy="238430"/>
            </a:xfrm>
            <a:custGeom>
              <a:avLst/>
              <a:gdLst/>
              <a:ahLst/>
              <a:cxnLst/>
              <a:rect l="l" t="t" r="r" b="b"/>
              <a:pathLst>
                <a:path w="7285" h="7411" extrusionOk="0">
                  <a:moveTo>
                    <a:pt x="6461" y="0"/>
                  </a:moveTo>
                  <a:cubicBezTo>
                    <a:pt x="6461" y="0"/>
                    <a:pt x="6429" y="64"/>
                    <a:pt x="6429" y="95"/>
                  </a:cubicBezTo>
                  <a:cubicBezTo>
                    <a:pt x="4212" y="2185"/>
                    <a:pt x="2249" y="4529"/>
                    <a:pt x="0" y="6587"/>
                  </a:cubicBezTo>
                  <a:cubicBezTo>
                    <a:pt x="380" y="6809"/>
                    <a:pt x="697" y="7094"/>
                    <a:pt x="950" y="7411"/>
                  </a:cubicBezTo>
                  <a:cubicBezTo>
                    <a:pt x="2660" y="4972"/>
                    <a:pt x="5162" y="2914"/>
                    <a:pt x="7284" y="855"/>
                  </a:cubicBezTo>
                  <a:cubicBezTo>
                    <a:pt x="7284" y="380"/>
                    <a:pt x="6936" y="64"/>
                    <a:pt x="6461" y="0"/>
                  </a:cubicBezTo>
                  <a:close/>
                </a:path>
              </a:pathLst>
            </a:custGeom>
            <a:solidFill>
              <a:schemeClr val="accent4"/>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1"/>
            <p:cNvSpPr/>
            <p:nvPr/>
          </p:nvSpPr>
          <p:spPr>
            <a:xfrm>
              <a:off x="2611026" y="3252122"/>
              <a:ext cx="385169" cy="347463"/>
            </a:xfrm>
            <a:custGeom>
              <a:avLst/>
              <a:gdLst/>
              <a:ahLst/>
              <a:cxnLst/>
              <a:rect l="l" t="t" r="r" b="b"/>
              <a:pathLst>
                <a:path w="11972" h="10800" extrusionOk="0">
                  <a:moveTo>
                    <a:pt x="5099" y="386"/>
                  </a:moveTo>
                  <a:cubicBezTo>
                    <a:pt x="5353" y="386"/>
                    <a:pt x="5321" y="702"/>
                    <a:pt x="5099" y="702"/>
                  </a:cubicBezTo>
                  <a:cubicBezTo>
                    <a:pt x="4212" y="734"/>
                    <a:pt x="3357" y="956"/>
                    <a:pt x="2566" y="1526"/>
                  </a:cubicBezTo>
                  <a:cubicBezTo>
                    <a:pt x="2559" y="1529"/>
                    <a:pt x="2551" y="1531"/>
                    <a:pt x="2543" y="1531"/>
                  </a:cubicBezTo>
                  <a:cubicBezTo>
                    <a:pt x="2477" y="1531"/>
                    <a:pt x="2386" y="1424"/>
                    <a:pt x="2471" y="1367"/>
                  </a:cubicBezTo>
                  <a:cubicBezTo>
                    <a:pt x="3231" y="766"/>
                    <a:pt x="4149" y="386"/>
                    <a:pt x="5099" y="386"/>
                  </a:cubicBezTo>
                  <a:close/>
                  <a:moveTo>
                    <a:pt x="4744" y="1207"/>
                  </a:moveTo>
                  <a:cubicBezTo>
                    <a:pt x="4778" y="1207"/>
                    <a:pt x="4812" y="1208"/>
                    <a:pt x="4846" y="1209"/>
                  </a:cubicBezTo>
                  <a:cubicBezTo>
                    <a:pt x="5036" y="1209"/>
                    <a:pt x="5036" y="1526"/>
                    <a:pt x="4846" y="1526"/>
                  </a:cubicBezTo>
                  <a:cubicBezTo>
                    <a:pt x="4744" y="1515"/>
                    <a:pt x="4642" y="1509"/>
                    <a:pt x="4543" y="1509"/>
                  </a:cubicBezTo>
                  <a:cubicBezTo>
                    <a:pt x="3779" y="1509"/>
                    <a:pt x="3098" y="1832"/>
                    <a:pt x="2566" y="2476"/>
                  </a:cubicBezTo>
                  <a:cubicBezTo>
                    <a:pt x="2551" y="2490"/>
                    <a:pt x="2532" y="2496"/>
                    <a:pt x="2512" y="2496"/>
                  </a:cubicBezTo>
                  <a:cubicBezTo>
                    <a:pt x="2442" y="2496"/>
                    <a:pt x="2358" y="2423"/>
                    <a:pt x="2407" y="2349"/>
                  </a:cubicBezTo>
                  <a:cubicBezTo>
                    <a:pt x="2957" y="1616"/>
                    <a:pt x="3830" y="1207"/>
                    <a:pt x="4744" y="1207"/>
                  </a:cubicBezTo>
                  <a:close/>
                  <a:moveTo>
                    <a:pt x="5448" y="0"/>
                  </a:moveTo>
                  <a:cubicBezTo>
                    <a:pt x="3332" y="0"/>
                    <a:pt x="1251" y="889"/>
                    <a:pt x="824" y="2919"/>
                  </a:cubicBezTo>
                  <a:lnTo>
                    <a:pt x="824" y="2951"/>
                  </a:lnTo>
                  <a:lnTo>
                    <a:pt x="824" y="2983"/>
                  </a:lnTo>
                  <a:cubicBezTo>
                    <a:pt x="792" y="3046"/>
                    <a:pt x="792" y="3078"/>
                    <a:pt x="792" y="3109"/>
                  </a:cubicBezTo>
                  <a:cubicBezTo>
                    <a:pt x="792" y="3141"/>
                    <a:pt x="792" y="3204"/>
                    <a:pt x="761" y="3236"/>
                  </a:cubicBezTo>
                  <a:cubicBezTo>
                    <a:pt x="0" y="5738"/>
                    <a:pt x="792" y="8651"/>
                    <a:pt x="3104" y="10076"/>
                  </a:cubicBezTo>
                  <a:cubicBezTo>
                    <a:pt x="3888" y="10572"/>
                    <a:pt x="4793" y="10799"/>
                    <a:pt x="5708" y="10799"/>
                  </a:cubicBezTo>
                  <a:cubicBezTo>
                    <a:pt x="7309" y="10799"/>
                    <a:pt x="8940" y="10105"/>
                    <a:pt x="10008" y="8936"/>
                  </a:cubicBezTo>
                  <a:cubicBezTo>
                    <a:pt x="11971" y="6878"/>
                    <a:pt x="11591" y="3458"/>
                    <a:pt x="9691" y="1494"/>
                  </a:cubicBezTo>
                  <a:cubicBezTo>
                    <a:pt x="8763" y="538"/>
                    <a:pt x="7095" y="0"/>
                    <a:pt x="5448" y="0"/>
                  </a:cubicBezTo>
                  <a:close/>
                </a:path>
              </a:pathLst>
            </a:custGeom>
            <a:solidFill>
              <a:schemeClr val="accent4"/>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
            <p:cNvSpPr/>
            <p:nvPr/>
          </p:nvSpPr>
          <p:spPr>
            <a:xfrm>
              <a:off x="2687757" y="3264508"/>
              <a:ext cx="94458" cy="35872"/>
            </a:xfrm>
            <a:custGeom>
              <a:avLst/>
              <a:gdLst/>
              <a:ahLst/>
              <a:cxnLst/>
              <a:rect l="l" t="t" r="r" b="b"/>
              <a:pathLst>
                <a:path w="2936" h="1115" extrusionOk="0">
                  <a:moveTo>
                    <a:pt x="2714" y="1"/>
                  </a:moveTo>
                  <a:cubicBezTo>
                    <a:pt x="1764" y="1"/>
                    <a:pt x="814" y="349"/>
                    <a:pt x="86" y="951"/>
                  </a:cubicBezTo>
                  <a:cubicBezTo>
                    <a:pt x="1" y="1007"/>
                    <a:pt x="92" y="1114"/>
                    <a:pt x="158" y="1114"/>
                  </a:cubicBezTo>
                  <a:cubicBezTo>
                    <a:pt x="166" y="1114"/>
                    <a:pt x="174" y="1113"/>
                    <a:pt x="181" y="1109"/>
                  </a:cubicBezTo>
                  <a:cubicBezTo>
                    <a:pt x="972" y="571"/>
                    <a:pt x="1827" y="349"/>
                    <a:pt x="2714" y="317"/>
                  </a:cubicBezTo>
                  <a:cubicBezTo>
                    <a:pt x="2936" y="317"/>
                    <a:pt x="2936" y="1"/>
                    <a:pt x="2714" y="1"/>
                  </a:cubicBezTo>
                  <a:close/>
                </a:path>
              </a:pathLst>
            </a:custGeom>
            <a:solidFill>
              <a:schemeClr val="dk1"/>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1"/>
            <p:cNvSpPr/>
            <p:nvPr/>
          </p:nvSpPr>
          <p:spPr>
            <a:xfrm>
              <a:off x="2686663" y="3290632"/>
              <a:ext cx="86383" cy="41824"/>
            </a:xfrm>
            <a:custGeom>
              <a:avLst/>
              <a:gdLst/>
              <a:ahLst/>
              <a:cxnLst/>
              <a:rect l="l" t="t" r="r" b="b"/>
              <a:pathLst>
                <a:path w="2685" h="1300" extrusionOk="0">
                  <a:moveTo>
                    <a:pt x="2254" y="0"/>
                  </a:moveTo>
                  <a:cubicBezTo>
                    <a:pt x="1396" y="0"/>
                    <a:pt x="604" y="457"/>
                    <a:pt x="25" y="1152"/>
                  </a:cubicBezTo>
                  <a:cubicBezTo>
                    <a:pt x="0" y="1226"/>
                    <a:pt x="71" y="1299"/>
                    <a:pt x="133" y="1299"/>
                  </a:cubicBezTo>
                  <a:cubicBezTo>
                    <a:pt x="151" y="1299"/>
                    <a:pt x="169" y="1293"/>
                    <a:pt x="183" y="1279"/>
                  </a:cubicBezTo>
                  <a:cubicBezTo>
                    <a:pt x="715" y="635"/>
                    <a:pt x="1396" y="312"/>
                    <a:pt x="2182" y="312"/>
                  </a:cubicBezTo>
                  <a:cubicBezTo>
                    <a:pt x="2285" y="312"/>
                    <a:pt x="2389" y="318"/>
                    <a:pt x="2495" y="329"/>
                  </a:cubicBezTo>
                  <a:cubicBezTo>
                    <a:pt x="2685" y="329"/>
                    <a:pt x="2685" y="12"/>
                    <a:pt x="2495" y="12"/>
                  </a:cubicBezTo>
                  <a:cubicBezTo>
                    <a:pt x="2414" y="4"/>
                    <a:pt x="2333" y="0"/>
                    <a:pt x="2254" y="0"/>
                  </a:cubicBezTo>
                  <a:close/>
                </a:path>
              </a:pathLst>
            </a:custGeom>
            <a:solidFill>
              <a:schemeClr val="dk1"/>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1"/>
            <p:cNvSpPr/>
            <p:nvPr/>
          </p:nvSpPr>
          <p:spPr>
            <a:xfrm>
              <a:off x="2345219" y="3297292"/>
              <a:ext cx="277037" cy="92560"/>
            </a:xfrm>
            <a:custGeom>
              <a:avLst/>
              <a:gdLst/>
              <a:ahLst/>
              <a:cxnLst/>
              <a:rect l="l" t="t" r="r" b="b"/>
              <a:pathLst>
                <a:path w="8611" h="2877" extrusionOk="0">
                  <a:moveTo>
                    <a:pt x="723" y="1"/>
                  </a:moveTo>
                  <a:cubicBezTo>
                    <a:pt x="330" y="1"/>
                    <a:pt x="0" y="513"/>
                    <a:pt x="187" y="914"/>
                  </a:cubicBezTo>
                  <a:lnTo>
                    <a:pt x="187" y="1009"/>
                  </a:lnTo>
                  <a:lnTo>
                    <a:pt x="314" y="1009"/>
                  </a:lnTo>
                  <a:cubicBezTo>
                    <a:pt x="2974" y="1705"/>
                    <a:pt x="5602" y="2307"/>
                    <a:pt x="8294" y="2845"/>
                  </a:cubicBezTo>
                  <a:lnTo>
                    <a:pt x="8357" y="2877"/>
                  </a:lnTo>
                  <a:cubicBezTo>
                    <a:pt x="8389" y="2529"/>
                    <a:pt x="8516" y="2180"/>
                    <a:pt x="8611" y="1864"/>
                  </a:cubicBezTo>
                  <a:cubicBezTo>
                    <a:pt x="8547" y="1769"/>
                    <a:pt x="8452" y="1705"/>
                    <a:pt x="8516" y="1547"/>
                  </a:cubicBezTo>
                  <a:cubicBezTo>
                    <a:pt x="5951" y="1420"/>
                    <a:pt x="3385" y="850"/>
                    <a:pt x="979" y="58"/>
                  </a:cubicBezTo>
                  <a:lnTo>
                    <a:pt x="947" y="58"/>
                  </a:lnTo>
                  <a:cubicBezTo>
                    <a:pt x="872" y="19"/>
                    <a:pt x="797" y="1"/>
                    <a:pt x="723" y="1"/>
                  </a:cubicBezTo>
                  <a:close/>
                </a:path>
              </a:pathLst>
            </a:custGeom>
            <a:solidFill>
              <a:schemeClr val="accent4"/>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
            <p:cNvSpPr/>
            <p:nvPr/>
          </p:nvSpPr>
          <p:spPr>
            <a:xfrm>
              <a:off x="2822945" y="3600740"/>
              <a:ext cx="140626" cy="276651"/>
            </a:xfrm>
            <a:custGeom>
              <a:avLst/>
              <a:gdLst/>
              <a:ahLst/>
              <a:cxnLst/>
              <a:rect l="l" t="t" r="r" b="b"/>
              <a:pathLst>
                <a:path w="4371" h="8599" extrusionOk="0">
                  <a:moveTo>
                    <a:pt x="1521" y="0"/>
                  </a:moveTo>
                  <a:cubicBezTo>
                    <a:pt x="1046" y="190"/>
                    <a:pt x="507" y="317"/>
                    <a:pt x="1" y="380"/>
                  </a:cubicBezTo>
                  <a:cubicBezTo>
                    <a:pt x="1109" y="3104"/>
                    <a:pt x="2534" y="5764"/>
                    <a:pt x="3389" y="8551"/>
                  </a:cubicBezTo>
                  <a:cubicBezTo>
                    <a:pt x="3461" y="8584"/>
                    <a:pt x="3539" y="8599"/>
                    <a:pt x="3618" y="8599"/>
                  </a:cubicBezTo>
                  <a:cubicBezTo>
                    <a:pt x="3918" y="8599"/>
                    <a:pt x="4232" y="8377"/>
                    <a:pt x="4308" y="8076"/>
                  </a:cubicBezTo>
                  <a:cubicBezTo>
                    <a:pt x="4308" y="8013"/>
                    <a:pt x="4339" y="8013"/>
                    <a:pt x="4371" y="7981"/>
                  </a:cubicBezTo>
                  <a:cubicBezTo>
                    <a:pt x="3263" y="5416"/>
                    <a:pt x="2312" y="2692"/>
                    <a:pt x="1521" y="0"/>
                  </a:cubicBezTo>
                  <a:close/>
                </a:path>
              </a:pathLst>
            </a:custGeom>
            <a:solidFill>
              <a:schemeClr val="accent4"/>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
            <p:cNvSpPr/>
            <p:nvPr/>
          </p:nvSpPr>
          <p:spPr>
            <a:xfrm>
              <a:off x="2830087" y="3837109"/>
              <a:ext cx="239170" cy="175372"/>
            </a:xfrm>
            <a:custGeom>
              <a:avLst/>
              <a:gdLst/>
              <a:ahLst/>
              <a:cxnLst/>
              <a:rect l="l" t="t" r="r" b="b"/>
              <a:pathLst>
                <a:path w="7434" h="5451" extrusionOk="0">
                  <a:moveTo>
                    <a:pt x="4267" y="3346"/>
                  </a:moveTo>
                  <a:cubicBezTo>
                    <a:pt x="4390" y="3346"/>
                    <a:pt x="4446" y="3527"/>
                    <a:pt x="4307" y="3611"/>
                  </a:cubicBezTo>
                  <a:cubicBezTo>
                    <a:pt x="4149" y="3643"/>
                    <a:pt x="4054" y="3738"/>
                    <a:pt x="3959" y="3801"/>
                  </a:cubicBezTo>
                  <a:lnTo>
                    <a:pt x="3896" y="3801"/>
                  </a:lnTo>
                  <a:cubicBezTo>
                    <a:pt x="3642" y="3896"/>
                    <a:pt x="3389" y="3991"/>
                    <a:pt x="3136" y="4086"/>
                  </a:cubicBezTo>
                  <a:cubicBezTo>
                    <a:pt x="3126" y="4088"/>
                    <a:pt x="3117" y="4089"/>
                    <a:pt x="3108" y="4089"/>
                  </a:cubicBezTo>
                  <a:cubicBezTo>
                    <a:pt x="3000" y="4089"/>
                    <a:pt x="2955" y="3925"/>
                    <a:pt x="3072" y="3896"/>
                  </a:cubicBezTo>
                  <a:cubicBezTo>
                    <a:pt x="3294" y="3769"/>
                    <a:pt x="3579" y="3674"/>
                    <a:pt x="3801" y="3579"/>
                  </a:cubicBezTo>
                  <a:cubicBezTo>
                    <a:pt x="3927" y="3484"/>
                    <a:pt x="4086" y="3421"/>
                    <a:pt x="4212" y="3358"/>
                  </a:cubicBezTo>
                  <a:cubicBezTo>
                    <a:pt x="4232" y="3350"/>
                    <a:pt x="4250" y="3346"/>
                    <a:pt x="4267" y="3346"/>
                  </a:cubicBezTo>
                  <a:close/>
                  <a:moveTo>
                    <a:pt x="4743" y="3649"/>
                  </a:moveTo>
                  <a:cubicBezTo>
                    <a:pt x="4823" y="3649"/>
                    <a:pt x="4897" y="3793"/>
                    <a:pt x="4846" y="3896"/>
                  </a:cubicBezTo>
                  <a:cubicBezTo>
                    <a:pt x="4337" y="4489"/>
                    <a:pt x="3476" y="4730"/>
                    <a:pt x="2666" y="4730"/>
                  </a:cubicBezTo>
                  <a:cubicBezTo>
                    <a:pt x="2568" y="4730"/>
                    <a:pt x="2471" y="4726"/>
                    <a:pt x="2375" y="4719"/>
                  </a:cubicBezTo>
                  <a:cubicBezTo>
                    <a:pt x="2280" y="4719"/>
                    <a:pt x="2217" y="4529"/>
                    <a:pt x="2375" y="4529"/>
                  </a:cubicBezTo>
                  <a:cubicBezTo>
                    <a:pt x="2414" y="4531"/>
                    <a:pt x="2452" y="4531"/>
                    <a:pt x="2490" y="4531"/>
                  </a:cubicBezTo>
                  <a:cubicBezTo>
                    <a:pt x="3347" y="4531"/>
                    <a:pt x="3959" y="4190"/>
                    <a:pt x="4687" y="3674"/>
                  </a:cubicBezTo>
                  <a:cubicBezTo>
                    <a:pt x="4705" y="3656"/>
                    <a:pt x="4724" y="3649"/>
                    <a:pt x="4743" y="3649"/>
                  </a:cubicBezTo>
                  <a:close/>
                  <a:moveTo>
                    <a:pt x="2280" y="1"/>
                  </a:moveTo>
                  <a:cubicBezTo>
                    <a:pt x="1457" y="634"/>
                    <a:pt x="665" y="1394"/>
                    <a:pt x="412" y="2376"/>
                  </a:cubicBezTo>
                  <a:cubicBezTo>
                    <a:pt x="0" y="3769"/>
                    <a:pt x="982" y="5004"/>
                    <a:pt x="2312" y="5353"/>
                  </a:cubicBezTo>
                  <a:cubicBezTo>
                    <a:pt x="2572" y="5420"/>
                    <a:pt x="2825" y="5451"/>
                    <a:pt x="3069" y="5451"/>
                  </a:cubicBezTo>
                  <a:cubicBezTo>
                    <a:pt x="5830" y="5451"/>
                    <a:pt x="7433" y="1466"/>
                    <a:pt x="4466" y="127"/>
                  </a:cubicBezTo>
                  <a:lnTo>
                    <a:pt x="4466" y="127"/>
                  </a:lnTo>
                  <a:cubicBezTo>
                    <a:pt x="4529" y="317"/>
                    <a:pt x="4592" y="507"/>
                    <a:pt x="4687" y="729"/>
                  </a:cubicBezTo>
                  <a:cubicBezTo>
                    <a:pt x="4719" y="887"/>
                    <a:pt x="4561" y="951"/>
                    <a:pt x="4434" y="951"/>
                  </a:cubicBezTo>
                  <a:cubicBezTo>
                    <a:pt x="4300" y="1334"/>
                    <a:pt x="3899" y="1578"/>
                    <a:pt x="3506" y="1578"/>
                  </a:cubicBezTo>
                  <a:cubicBezTo>
                    <a:pt x="3248" y="1578"/>
                    <a:pt x="2994" y="1474"/>
                    <a:pt x="2819" y="1236"/>
                  </a:cubicBezTo>
                  <a:cubicBezTo>
                    <a:pt x="2756" y="1172"/>
                    <a:pt x="2819" y="1077"/>
                    <a:pt x="2914" y="1077"/>
                  </a:cubicBezTo>
                  <a:cubicBezTo>
                    <a:pt x="2661" y="761"/>
                    <a:pt x="2470" y="381"/>
                    <a:pt x="2280" y="1"/>
                  </a:cubicBezTo>
                  <a:close/>
                </a:path>
              </a:pathLst>
            </a:custGeom>
            <a:solidFill>
              <a:schemeClr val="accent4"/>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1"/>
            <p:cNvSpPr/>
            <p:nvPr/>
          </p:nvSpPr>
          <p:spPr>
            <a:xfrm>
              <a:off x="2161709" y="3210330"/>
              <a:ext cx="238430" cy="193839"/>
            </a:xfrm>
            <a:custGeom>
              <a:avLst/>
              <a:gdLst/>
              <a:ahLst/>
              <a:cxnLst/>
              <a:rect l="l" t="t" r="r" b="b"/>
              <a:pathLst>
                <a:path w="7411" h="6025" extrusionOk="0">
                  <a:moveTo>
                    <a:pt x="4264" y="716"/>
                  </a:moveTo>
                  <a:cubicBezTo>
                    <a:pt x="4636" y="716"/>
                    <a:pt x="5010" y="782"/>
                    <a:pt x="5352" y="925"/>
                  </a:cubicBezTo>
                  <a:cubicBezTo>
                    <a:pt x="5533" y="985"/>
                    <a:pt x="5400" y="1244"/>
                    <a:pt x="5251" y="1244"/>
                  </a:cubicBezTo>
                  <a:cubicBezTo>
                    <a:pt x="5242" y="1244"/>
                    <a:pt x="5234" y="1243"/>
                    <a:pt x="5226" y="1241"/>
                  </a:cubicBezTo>
                  <a:cubicBezTo>
                    <a:pt x="4835" y="1111"/>
                    <a:pt x="4469" y="1039"/>
                    <a:pt x="4102" y="1039"/>
                  </a:cubicBezTo>
                  <a:cubicBezTo>
                    <a:pt x="3756" y="1039"/>
                    <a:pt x="3410" y="1103"/>
                    <a:pt x="3041" y="1241"/>
                  </a:cubicBezTo>
                  <a:cubicBezTo>
                    <a:pt x="3032" y="1243"/>
                    <a:pt x="3024" y="1244"/>
                    <a:pt x="3016" y="1244"/>
                  </a:cubicBezTo>
                  <a:cubicBezTo>
                    <a:pt x="2906" y="1244"/>
                    <a:pt x="2859" y="1047"/>
                    <a:pt x="2977" y="988"/>
                  </a:cubicBezTo>
                  <a:cubicBezTo>
                    <a:pt x="3360" y="814"/>
                    <a:pt x="3810" y="716"/>
                    <a:pt x="4264" y="716"/>
                  </a:cubicBezTo>
                  <a:close/>
                  <a:moveTo>
                    <a:pt x="4647" y="0"/>
                  </a:moveTo>
                  <a:cubicBezTo>
                    <a:pt x="4493" y="0"/>
                    <a:pt x="4337" y="12"/>
                    <a:pt x="4181" y="38"/>
                  </a:cubicBezTo>
                  <a:cubicBezTo>
                    <a:pt x="2819" y="291"/>
                    <a:pt x="1647" y="1368"/>
                    <a:pt x="1014" y="2571"/>
                  </a:cubicBezTo>
                  <a:cubicBezTo>
                    <a:pt x="0" y="4598"/>
                    <a:pt x="2217" y="5992"/>
                    <a:pt x="3991" y="6023"/>
                  </a:cubicBezTo>
                  <a:cubicBezTo>
                    <a:pt x="4026" y="6024"/>
                    <a:pt x="4061" y="6025"/>
                    <a:pt x="4096" y="6025"/>
                  </a:cubicBezTo>
                  <a:cubicBezTo>
                    <a:pt x="5321" y="6025"/>
                    <a:pt x="6422" y="5491"/>
                    <a:pt x="7284" y="4598"/>
                  </a:cubicBezTo>
                  <a:cubicBezTo>
                    <a:pt x="6809" y="4440"/>
                    <a:pt x="6334" y="4313"/>
                    <a:pt x="5859" y="4155"/>
                  </a:cubicBezTo>
                  <a:cubicBezTo>
                    <a:pt x="5701" y="4123"/>
                    <a:pt x="5669" y="3933"/>
                    <a:pt x="5701" y="3807"/>
                  </a:cubicBezTo>
                  <a:cubicBezTo>
                    <a:pt x="5701" y="3807"/>
                    <a:pt x="5669" y="3807"/>
                    <a:pt x="5606" y="3775"/>
                  </a:cubicBezTo>
                  <a:cubicBezTo>
                    <a:pt x="5194" y="3300"/>
                    <a:pt x="5542" y="2571"/>
                    <a:pt x="6049" y="2350"/>
                  </a:cubicBezTo>
                  <a:cubicBezTo>
                    <a:pt x="6049" y="2213"/>
                    <a:pt x="6144" y="2052"/>
                    <a:pt x="6292" y="2052"/>
                  </a:cubicBezTo>
                  <a:cubicBezTo>
                    <a:pt x="6316" y="2052"/>
                    <a:pt x="6340" y="2056"/>
                    <a:pt x="6366" y="2065"/>
                  </a:cubicBezTo>
                  <a:cubicBezTo>
                    <a:pt x="6714" y="2191"/>
                    <a:pt x="7031" y="2318"/>
                    <a:pt x="7411" y="2413"/>
                  </a:cubicBezTo>
                  <a:cubicBezTo>
                    <a:pt x="7297" y="989"/>
                    <a:pt x="6030" y="0"/>
                    <a:pt x="4647" y="0"/>
                  </a:cubicBezTo>
                  <a:close/>
                </a:path>
              </a:pathLst>
            </a:custGeom>
            <a:solidFill>
              <a:schemeClr val="accent4"/>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
            <p:cNvSpPr/>
            <p:nvPr/>
          </p:nvSpPr>
          <p:spPr>
            <a:xfrm>
              <a:off x="2253722" y="3233365"/>
              <a:ext cx="85032" cy="17019"/>
            </a:xfrm>
            <a:custGeom>
              <a:avLst/>
              <a:gdLst/>
              <a:ahLst/>
              <a:cxnLst/>
              <a:rect l="l" t="t" r="r" b="b"/>
              <a:pathLst>
                <a:path w="2643" h="529" extrusionOk="0">
                  <a:moveTo>
                    <a:pt x="1404" y="0"/>
                  </a:moveTo>
                  <a:cubicBezTo>
                    <a:pt x="950" y="0"/>
                    <a:pt x="500" y="98"/>
                    <a:pt x="117" y="272"/>
                  </a:cubicBezTo>
                  <a:cubicBezTo>
                    <a:pt x="0" y="360"/>
                    <a:pt x="45" y="529"/>
                    <a:pt x="153" y="529"/>
                  </a:cubicBezTo>
                  <a:cubicBezTo>
                    <a:pt x="162" y="529"/>
                    <a:pt x="171" y="528"/>
                    <a:pt x="181" y="525"/>
                  </a:cubicBezTo>
                  <a:cubicBezTo>
                    <a:pt x="524" y="397"/>
                    <a:pt x="847" y="345"/>
                    <a:pt x="1169" y="345"/>
                  </a:cubicBezTo>
                  <a:cubicBezTo>
                    <a:pt x="1560" y="345"/>
                    <a:pt x="1949" y="421"/>
                    <a:pt x="2366" y="525"/>
                  </a:cubicBezTo>
                  <a:cubicBezTo>
                    <a:pt x="2374" y="527"/>
                    <a:pt x="2382" y="528"/>
                    <a:pt x="2390" y="528"/>
                  </a:cubicBezTo>
                  <a:cubicBezTo>
                    <a:pt x="2537" y="528"/>
                    <a:pt x="2643" y="269"/>
                    <a:pt x="2492" y="209"/>
                  </a:cubicBezTo>
                  <a:cubicBezTo>
                    <a:pt x="2150" y="66"/>
                    <a:pt x="1776" y="0"/>
                    <a:pt x="1404" y="0"/>
                  </a:cubicBezTo>
                  <a:close/>
                </a:path>
              </a:pathLst>
            </a:custGeom>
            <a:solidFill>
              <a:schemeClr val="dk1"/>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
            <p:cNvSpPr/>
            <p:nvPr/>
          </p:nvSpPr>
          <p:spPr>
            <a:xfrm>
              <a:off x="2902474" y="3954892"/>
              <a:ext cx="85289" cy="34392"/>
            </a:xfrm>
            <a:custGeom>
              <a:avLst/>
              <a:gdLst/>
              <a:ahLst/>
              <a:cxnLst/>
              <a:rect l="l" t="t" r="r" b="b"/>
              <a:pathLst>
                <a:path w="2651" h="1069" extrusionOk="0">
                  <a:moveTo>
                    <a:pt x="2478" y="1"/>
                  </a:moveTo>
                  <a:cubicBezTo>
                    <a:pt x="2464" y="1"/>
                    <a:pt x="2450" y="4"/>
                    <a:pt x="2437" y="13"/>
                  </a:cubicBezTo>
                  <a:cubicBezTo>
                    <a:pt x="1735" y="471"/>
                    <a:pt x="1092" y="870"/>
                    <a:pt x="224" y="870"/>
                  </a:cubicBezTo>
                  <a:cubicBezTo>
                    <a:pt x="192" y="870"/>
                    <a:pt x="159" y="869"/>
                    <a:pt x="125" y="868"/>
                  </a:cubicBezTo>
                  <a:cubicBezTo>
                    <a:pt x="111" y="861"/>
                    <a:pt x="99" y="858"/>
                    <a:pt x="88" y="858"/>
                  </a:cubicBezTo>
                  <a:cubicBezTo>
                    <a:pt x="0" y="858"/>
                    <a:pt x="13" y="1058"/>
                    <a:pt x="125" y="1058"/>
                  </a:cubicBezTo>
                  <a:cubicBezTo>
                    <a:pt x="214" y="1065"/>
                    <a:pt x="306" y="1069"/>
                    <a:pt x="400" y="1069"/>
                  </a:cubicBezTo>
                  <a:cubicBezTo>
                    <a:pt x="1175" y="1069"/>
                    <a:pt x="2087" y="828"/>
                    <a:pt x="2596" y="235"/>
                  </a:cubicBezTo>
                  <a:cubicBezTo>
                    <a:pt x="2650" y="153"/>
                    <a:pt x="2564" y="1"/>
                    <a:pt x="2478" y="1"/>
                  </a:cubicBezTo>
                  <a:close/>
                </a:path>
              </a:pathLst>
            </a:custGeom>
            <a:solidFill>
              <a:schemeClr val="dk1"/>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
            <p:cNvSpPr/>
            <p:nvPr/>
          </p:nvSpPr>
          <p:spPr>
            <a:xfrm>
              <a:off x="2922003" y="3944757"/>
              <a:ext cx="50125" cy="22907"/>
            </a:xfrm>
            <a:custGeom>
              <a:avLst/>
              <a:gdLst/>
              <a:ahLst/>
              <a:cxnLst/>
              <a:rect l="l" t="t" r="r" b="b"/>
              <a:pathLst>
                <a:path w="1558" h="712" extrusionOk="0">
                  <a:moveTo>
                    <a:pt x="1348" y="0"/>
                  </a:moveTo>
                  <a:cubicBezTo>
                    <a:pt x="1330" y="0"/>
                    <a:pt x="1311" y="4"/>
                    <a:pt x="1292" y="12"/>
                  </a:cubicBezTo>
                  <a:cubicBezTo>
                    <a:pt x="1197" y="75"/>
                    <a:pt x="1039" y="138"/>
                    <a:pt x="817" y="170"/>
                  </a:cubicBezTo>
                  <a:cubicBezTo>
                    <a:pt x="595" y="297"/>
                    <a:pt x="310" y="392"/>
                    <a:pt x="89" y="487"/>
                  </a:cubicBezTo>
                  <a:cubicBezTo>
                    <a:pt x="1" y="545"/>
                    <a:pt x="21" y="712"/>
                    <a:pt x="125" y="712"/>
                  </a:cubicBezTo>
                  <a:cubicBezTo>
                    <a:pt x="133" y="712"/>
                    <a:pt x="142" y="711"/>
                    <a:pt x="152" y="708"/>
                  </a:cubicBezTo>
                  <a:cubicBezTo>
                    <a:pt x="437" y="613"/>
                    <a:pt x="659" y="487"/>
                    <a:pt x="912" y="423"/>
                  </a:cubicBezTo>
                  <a:lnTo>
                    <a:pt x="975" y="423"/>
                  </a:lnTo>
                  <a:cubicBezTo>
                    <a:pt x="1134" y="392"/>
                    <a:pt x="1260" y="297"/>
                    <a:pt x="1419" y="265"/>
                  </a:cubicBezTo>
                  <a:cubicBezTo>
                    <a:pt x="1558" y="181"/>
                    <a:pt x="1477" y="0"/>
                    <a:pt x="1348" y="0"/>
                  </a:cubicBezTo>
                  <a:close/>
                </a:path>
              </a:pathLst>
            </a:custGeom>
            <a:solidFill>
              <a:schemeClr val="dk1"/>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1"/>
            <p:cNvSpPr/>
            <p:nvPr/>
          </p:nvSpPr>
          <p:spPr>
            <a:xfrm>
              <a:off x="7998778" y="2959773"/>
              <a:ext cx="1322901" cy="2374877"/>
            </a:xfrm>
            <a:custGeom>
              <a:avLst/>
              <a:gdLst/>
              <a:ahLst/>
              <a:cxnLst/>
              <a:rect l="l" t="t" r="r" b="b"/>
              <a:pathLst>
                <a:path w="41119" h="73817" extrusionOk="0">
                  <a:moveTo>
                    <a:pt x="24544" y="3551"/>
                  </a:moveTo>
                  <a:cubicBezTo>
                    <a:pt x="26603" y="4311"/>
                    <a:pt x="28693" y="5007"/>
                    <a:pt x="30783" y="5672"/>
                  </a:cubicBezTo>
                  <a:cubicBezTo>
                    <a:pt x="31828" y="5989"/>
                    <a:pt x="32841" y="6337"/>
                    <a:pt x="33886" y="6654"/>
                  </a:cubicBezTo>
                  <a:cubicBezTo>
                    <a:pt x="34203" y="6718"/>
                    <a:pt x="36642" y="7288"/>
                    <a:pt x="37528" y="7509"/>
                  </a:cubicBezTo>
                  <a:cubicBezTo>
                    <a:pt x="37433" y="7573"/>
                    <a:pt x="37402" y="7668"/>
                    <a:pt x="37402" y="7794"/>
                  </a:cubicBezTo>
                  <a:lnTo>
                    <a:pt x="37402" y="7921"/>
                  </a:lnTo>
                  <a:cubicBezTo>
                    <a:pt x="37402" y="8048"/>
                    <a:pt x="37528" y="8111"/>
                    <a:pt x="37655" y="8111"/>
                  </a:cubicBezTo>
                  <a:cubicBezTo>
                    <a:pt x="37560" y="8364"/>
                    <a:pt x="37497" y="8554"/>
                    <a:pt x="37402" y="8776"/>
                  </a:cubicBezTo>
                  <a:cubicBezTo>
                    <a:pt x="32936" y="7509"/>
                    <a:pt x="28566" y="5926"/>
                    <a:pt x="24227" y="4342"/>
                  </a:cubicBezTo>
                  <a:cubicBezTo>
                    <a:pt x="24354" y="4089"/>
                    <a:pt x="24417" y="3836"/>
                    <a:pt x="24544" y="3551"/>
                  </a:cubicBezTo>
                  <a:close/>
                  <a:moveTo>
                    <a:pt x="24069" y="4691"/>
                  </a:moveTo>
                  <a:cubicBezTo>
                    <a:pt x="28281" y="6623"/>
                    <a:pt x="32715" y="8079"/>
                    <a:pt x="37212" y="9314"/>
                  </a:cubicBezTo>
                  <a:cubicBezTo>
                    <a:pt x="36768" y="10423"/>
                    <a:pt x="36262" y="11500"/>
                    <a:pt x="35660" y="12513"/>
                  </a:cubicBezTo>
                  <a:cubicBezTo>
                    <a:pt x="31543" y="10961"/>
                    <a:pt x="27426" y="9314"/>
                    <a:pt x="23214" y="7953"/>
                  </a:cubicBezTo>
                  <a:cubicBezTo>
                    <a:pt x="23404" y="6844"/>
                    <a:pt x="23657" y="5736"/>
                    <a:pt x="24069" y="4691"/>
                  </a:cubicBezTo>
                  <a:close/>
                  <a:moveTo>
                    <a:pt x="23246" y="8269"/>
                  </a:moveTo>
                  <a:cubicBezTo>
                    <a:pt x="27236" y="9979"/>
                    <a:pt x="31353" y="11405"/>
                    <a:pt x="35438" y="12956"/>
                  </a:cubicBezTo>
                  <a:lnTo>
                    <a:pt x="34963" y="13653"/>
                  </a:lnTo>
                  <a:cubicBezTo>
                    <a:pt x="31005" y="12196"/>
                    <a:pt x="27078" y="10676"/>
                    <a:pt x="23119" y="9314"/>
                  </a:cubicBezTo>
                  <a:cubicBezTo>
                    <a:pt x="23151" y="8934"/>
                    <a:pt x="23182" y="8618"/>
                    <a:pt x="23246" y="8269"/>
                  </a:cubicBezTo>
                  <a:close/>
                  <a:moveTo>
                    <a:pt x="23087" y="9726"/>
                  </a:moveTo>
                  <a:cubicBezTo>
                    <a:pt x="26888" y="11246"/>
                    <a:pt x="30751" y="12671"/>
                    <a:pt x="34583" y="14096"/>
                  </a:cubicBezTo>
                  <a:cubicBezTo>
                    <a:pt x="33886" y="15078"/>
                    <a:pt x="33095" y="15996"/>
                    <a:pt x="32208" y="16820"/>
                  </a:cubicBezTo>
                  <a:cubicBezTo>
                    <a:pt x="29294" y="15806"/>
                    <a:pt x="26412" y="14793"/>
                    <a:pt x="23436" y="13811"/>
                  </a:cubicBezTo>
                  <a:cubicBezTo>
                    <a:pt x="23151" y="12481"/>
                    <a:pt x="23024" y="11088"/>
                    <a:pt x="23087" y="9726"/>
                  </a:cubicBezTo>
                  <a:close/>
                  <a:moveTo>
                    <a:pt x="23562" y="14255"/>
                  </a:moveTo>
                  <a:lnTo>
                    <a:pt x="23562" y="14255"/>
                  </a:lnTo>
                  <a:cubicBezTo>
                    <a:pt x="26317" y="15300"/>
                    <a:pt x="29104" y="16250"/>
                    <a:pt x="31860" y="17200"/>
                  </a:cubicBezTo>
                  <a:cubicBezTo>
                    <a:pt x="31575" y="17422"/>
                    <a:pt x="31353" y="17612"/>
                    <a:pt x="31068" y="17865"/>
                  </a:cubicBezTo>
                  <a:cubicBezTo>
                    <a:pt x="28661" y="17073"/>
                    <a:pt x="26254" y="16282"/>
                    <a:pt x="23879" y="15363"/>
                  </a:cubicBezTo>
                  <a:cubicBezTo>
                    <a:pt x="23752" y="15015"/>
                    <a:pt x="23626" y="14603"/>
                    <a:pt x="23562" y="14255"/>
                  </a:cubicBezTo>
                  <a:close/>
                  <a:moveTo>
                    <a:pt x="24037" y="15806"/>
                  </a:moveTo>
                  <a:lnTo>
                    <a:pt x="24037" y="15806"/>
                  </a:lnTo>
                  <a:cubicBezTo>
                    <a:pt x="26159" y="16820"/>
                    <a:pt x="28408" y="17643"/>
                    <a:pt x="30719" y="18182"/>
                  </a:cubicBezTo>
                  <a:cubicBezTo>
                    <a:pt x="29358" y="19195"/>
                    <a:pt x="27933" y="20145"/>
                    <a:pt x="26349" y="20905"/>
                  </a:cubicBezTo>
                  <a:cubicBezTo>
                    <a:pt x="25462" y="19258"/>
                    <a:pt x="24607" y="17580"/>
                    <a:pt x="24037" y="15806"/>
                  </a:cubicBezTo>
                  <a:close/>
                  <a:moveTo>
                    <a:pt x="38985" y="5736"/>
                  </a:moveTo>
                  <a:cubicBezTo>
                    <a:pt x="39302" y="5767"/>
                    <a:pt x="39618" y="5831"/>
                    <a:pt x="39904" y="5926"/>
                  </a:cubicBezTo>
                  <a:cubicBezTo>
                    <a:pt x="40030" y="6021"/>
                    <a:pt x="40189" y="6116"/>
                    <a:pt x="40284" y="6179"/>
                  </a:cubicBezTo>
                  <a:cubicBezTo>
                    <a:pt x="38320" y="13590"/>
                    <a:pt x="33886" y="18878"/>
                    <a:pt x="27616" y="23059"/>
                  </a:cubicBezTo>
                  <a:cubicBezTo>
                    <a:pt x="27268" y="22457"/>
                    <a:pt x="26951" y="21855"/>
                    <a:pt x="26603" y="21254"/>
                  </a:cubicBezTo>
                  <a:cubicBezTo>
                    <a:pt x="33158" y="18878"/>
                    <a:pt x="37845" y="12671"/>
                    <a:pt x="38985" y="5862"/>
                  </a:cubicBezTo>
                  <a:lnTo>
                    <a:pt x="38985" y="5736"/>
                  </a:lnTo>
                  <a:close/>
                  <a:moveTo>
                    <a:pt x="25082" y="24705"/>
                  </a:moveTo>
                  <a:cubicBezTo>
                    <a:pt x="26191" y="26574"/>
                    <a:pt x="27268" y="28506"/>
                    <a:pt x="28059" y="30438"/>
                  </a:cubicBezTo>
                  <a:cubicBezTo>
                    <a:pt x="24924" y="29614"/>
                    <a:pt x="21884" y="28411"/>
                    <a:pt x="18749" y="27619"/>
                  </a:cubicBezTo>
                  <a:cubicBezTo>
                    <a:pt x="20490" y="26194"/>
                    <a:pt x="22612" y="25212"/>
                    <a:pt x="24892" y="24832"/>
                  </a:cubicBezTo>
                  <a:cubicBezTo>
                    <a:pt x="24987" y="24832"/>
                    <a:pt x="25051" y="24769"/>
                    <a:pt x="25082" y="24705"/>
                  </a:cubicBezTo>
                  <a:close/>
                  <a:moveTo>
                    <a:pt x="18559" y="27777"/>
                  </a:moveTo>
                  <a:cubicBezTo>
                    <a:pt x="18559" y="27777"/>
                    <a:pt x="18559" y="27841"/>
                    <a:pt x="18590" y="27841"/>
                  </a:cubicBezTo>
                  <a:cubicBezTo>
                    <a:pt x="21599" y="29297"/>
                    <a:pt x="25019" y="30152"/>
                    <a:pt x="28249" y="31008"/>
                  </a:cubicBezTo>
                  <a:lnTo>
                    <a:pt x="28313" y="31008"/>
                  </a:lnTo>
                  <a:lnTo>
                    <a:pt x="28661" y="32053"/>
                  </a:lnTo>
                  <a:cubicBezTo>
                    <a:pt x="24987" y="30881"/>
                    <a:pt x="21250" y="29772"/>
                    <a:pt x="17545" y="28727"/>
                  </a:cubicBezTo>
                  <a:cubicBezTo>
                    <a:pt x="17862" y="28379"/>
                    <a:pt x="18179" y="28062"/>
                    <a:pt x="18559" y="27777"/>
                  </a:cubicBezTo>
                  <a:close/>
                  <a:moveTo>
                    <a:pt x="17387" y="28949"/>
                  </a:moveTo>
                  <a:cubicBezTo>
                    <a:pt x="17387" y="28981"/>
                    <a:pt x="17418" y="29012"/>
                    <a:pt x="17450" y="29012"/>
                  </a:cubicBezTo>
                  <a:cubicBezTo>
                    <a:pt x="21219" y="30279"/>
                    <a:pt x="25019" y="31483"/>
                    <a:pt x="28819" y="32591"/>
                  </a:cubicBezTo>
                  <a:cubicBezTo>
                    <a:pt x="29326" y="34396"/>
                    <a:pt x="29484" y="36265"/>
                    <a:pt x="29104" y="38070"/>
                  </a:cubicBezTo>
                  <a:cubicBezTo>
                    <a:pt x="24259" y="36866"/>
                    <a:pt x="19477" y="35505"/>
                    <a:pt x="14695" y="34206"/>
                  </a:cubicBezTo>
                  <a:cubicBezTo>
                    <a:pt x="14672" y="34200"/>
                    <a:pt x="14651" y="34198"/>
                    <a:pt x="14631" y="34198"/>
                  </a:cubicBezTo>
                  <a:cubicBezTo>
                    <a:pt x="14537" y="34198"/>
                    <a:pt x="14468" y="34255"/>
                    <a:pt x="14442" y="34333"/>
                  </a:cubicBezTo>
                  <a:cubicBezTo>
                    <a:pt x="14410" y="34396"/>
                    <a:pt x="14442" y="34554"/>
                    <a:pt x="14568" y="34586"/>
                  </a:cubicBezTo>
                  <a:cubicBezTo>
                    <a:pt x="19287" y="36233"/>
                    <a:pt x="24101" y="37531"/>
                    <a:pt x="28978" y="38608"/>
                  </a:cubicBezTo>
                  <a:lnTo>
                    <a:pt x="29009" y="38608"/>
                  </a:lnTo>
                  <a:cubicBezTo>
                    <a:pt x="28946" y="38925"/>
                    <a:pt x="28819" y="39241"/>
                    <a:pt x="28693" y="39558"/>
                  </a:cubicBezTo>
                  <a:cubicBezTo>
                    <a:pt x="28693" y="39495"/>
                    <a:pt x="28661" y="39495"/>
                    <a:pt x="28661" y="39495"/>
                  </a:cubicBezTo>
                  <a:cubicBezTo>
                    <a:pt x="23752" y="38355"/>
                    <a:pt x="18907" y="37025"/>
                    <a:pt x="14062" y="35663"/>
                  </a:cubicBezTo>
                  <a:cubicBezTo>
                    <a:pt x="14125" y="35188"/>
                    <a:pt x="14252" y="34713"/>
                    <a:pt x="14378" y="34238"/>
                  </a:cubicBezTo>
                  <a:cubicBezTo>
                    <a:pt x="14410" y="34174"/>
                    <a:pt x="14410" y="34048"/>
                    <a:pt x="14442" y="33953"/>
                  </a:cubicBezTo>
                  <a:cubicBezTo>
                    <a:pt x="15043" y="32053"/>
                    <a:pt x="16057" y="30374"/>
                    <a:pt x="17387" y="28949"/>
                  </a:cubicBezTo>
                  <a:close/>
                  <a:moveTo>
                    <a:pt x="13967" y="35980"/>
                  </a:moveTo>
                  <a:lnTo>
                    <a:pt x="13967" y="35980"/>
                  </a:lnTo>
                  <a:cubicBezTo>
                    <a:pt x="18717" y="37563"/>
                    <a:pt x="23594" y="38798"/>
                    <a:pt x="28471" y="39938"/>
                  </a:cubicBezTo>
                  <a:cubicBezTo>
                    <a:pt x="28313" y="40287"/>
                    <a:pt x="28091" y="40698"/>
                    <a:pt x="27869" y="41047"/>
                  </a:cubicBezTo>
                  <a:cubicBezTo>
                    <a:pt x="26919" y="42567"/>
                    <a:pt x="25716" y="43833"/>
                    <a:pt x="24386" y="44942"/>
                  </a:cubicBezTo>
                  <a:cubicBezTo>
                    <a:pt x="24322" y="44879"/>
                    <a:pt x="24291" y="44847"/>
                    <a:pt x="24259" y="44847"/>
                  </a:cubicBezTo>
                  <a:cubicBezTo>
                    <a:pt x="20902" y="43928"/>
                    <a:pt x="17608" y="42757"/>
                    <a:pt x="14283" y="41648"/>
                  </a:cubicBezTo>
                  <a:cubicBezTo>
                    <a:pt x="13808" y="39780"/>
                    <a:pt x="13682" y="37880"/>
                    <a:pt x="13967" y="35980"/>
                  </a:cubicBezTo>
                  <a:close/>
                  <a:moveTo>
                    <a:pt x="14378" y="41965"/>
                  </a:moveTo>
                  <a:lnTo>
                    <a:pt x="14378" y="41965"/>
                  </a:lnTo>
                  <a:cubicBezTo>
                    <a:pt x="17450" y="43358"/>
                    <a:pt x="20744" y="44340"/>
                    <a:pt x="24037" y="45195"/>
                  </a:cubicBezTo>
                  <a:cubicBezTo>
                    <a:pt x="23816" y="45354"/>
                    <a:pt x="23594" y="45512"/>
                    <a:pt x="23404" y="45670"/>
                  </a:cubicBezTo>
                  <a:cubicBezTo>
                    <a:pt x="23404" y="45670"/>
                    <a:pt x="23341" y="45670"/>
                    <a:pt x="23341" y="45639"/>
                  </a:cubicBezTo>
                  <a:cubicBezTo>
                    <a:pt x="20300" y="45037"/>
                    <a:pt x="17482" y="44055"/>
                    <a:pt x="14632" y="42883"/>
                  </a:cubicBezTo>
                  <a:cubicBezTo>
                    <a:pt x="14537" y="42567"/>
                    <a:pt x="14442" y="42282"/>
                    <a:pt x="14378" y="41965"/>
                  </a:cubicBezTo>
                  <a:close/>
                  <a:moveTo>
                    <a:pt x="14758" y="43358"/>
                  </a:moveTo>
                  <a:lnTo>
                    <a:pt x="14758" y="43358"/>
                  </a:lnTo>
                  <a:cubicBezTo>
                    <a:pt x="17323" y="44657"/>
                    <a:pt x="20110" y="45480"/>
                    <a:pt x="22929" y="46050"/>
                  </a:cubicBezTo>
                  <a:cubicBezTo>
                    <a:pt x="21377" y="47095"/>
                    <a:pt x="19667" y="48045"/>
                    <a:pt x="17894" y="48964"/>
                  </a:cubicBezTo>
                  <a:cubicBezTo>
                    <a:pt x="16595" y="47285"/>
                    <a:pt x="15487" y="45354"/>
                    <a:pt x="14758" y="43358"/>
                  </a:cubicBezTo>
                  <a:close/>
                  <a:moveTo>
                    <a:pt x="23721" y="22330"/>
                  </a:moveTo>
                  <a:cubicBezTo>
                    <a:pt x="24069" y="22869"/>
                    <a:pt x="24386" y="23470"/>
                    <a:pt x="24734" y="24072"/>
                  </a:cubicBezTo>
                  <a:cubicBezTo>
                    <a:pt x="24734" y="24072"/>
                    <a:pt x="24702" y="24072"/>
                    <a:pt x="24607" y="24135"/>
                  </a:cubicBezTo>
                  <a:cubicBezTo>
                    <a:pt x="12573" y="26036"/>
                    <a:pt x="9976" y="41047"/>
                    <a:pt x="17482" y="49217"/>
                  </a:cubicBezTo>
                  <a:cubicBezTo>
                    <a:pt x="16753" y="49566"/>
                    <a:pt x="15993" y="49946"/>
                    <a:pt x="15233" y="50326"/>
                  </a:cubicBezTo>
                  <a:cubicBezTo>
                    <a:pt x="12510" y="44974"/>
                    <a:pt x="9755" y="39811"/>
                    <a:pt x="11591" y="33636"/>
                  </a:cubicBezTo>
                  <a:cubicBezTo>
                    <a:pt x="13238" y="27841"/>
                    <a:pt x="18274" y="25244"/>
                    <a:pt x="23404" y="22932"/>
                  </a:cubicBezTo>
                  <a:cubicBezTo>
                    <a:pt x="23626" y="22805"/>
                    <a:pt x="23626" y="22552"/>
                    <a:pt x="23499" y="22362"/>
                  </a:cubicBezTo>
                  <a:cubicBezTo>
                    <a:pt x="23594" y="22330"/>
                    <a:pt x="23626" y="22330"/>
                    <a:pt x="23721" y="22330"/>
                  </a:cubicBezTo>
                  <a:close/>
                  <a:moveTo>
                    <a:pt x="16532" y="52732"/>
                  </a:moveTo>
                  <a:cubicBezTo>
                    <a:pt x="16500" y="52796"/>
                    <a:pt x="16532" y="52891"/>
                    <a:pt x="16595" y="52954"/>
                  </a:cubicBezTo>
                  <a:cubicBezTo>
                    <a:pt x="17482" y="54348"/>
                    <a:pt x="18210" y="55646"/>
                    <a:pt x="18717" y="57039"/>
                  </a:cubicBezTo>
                  <a:cubicBezTo>
                    <a:pt x="16437" y="56438"/>
                    <a:pt x="14125" y="55931"/>
                    <a:pt x="11781" y="55488"/>
                  </a:cubicBezTo>
                  <a:cubicBezTo>
                    <a:pt x="13333" y="54443"/>
                    <a:pt x="14948" y="53524"/>
                    <a:pt x="16532" y="52732"/>
                  </a:cubicBezTo>
                  <a:close/>
                  <a:moveTo>
                    <a:pt x="11433" y="55646"/>
                  </a:moveTo>
                  <a:cubicBezTo>
                    <a:pt x="13808" y="56343"/>
                    <a:pt x="16183" y="56976"/>
                    <a:pt x="18590" y="57483"/>
                  </a:cubicBezTo>
                  <a:cubicBezTo>
                    <a:pt x="18614" y="57491"/>
                    <a:pt x="18640" y="57495"/>
                    <a:pt x="18665" y="57495"/>
                  </a:cubicBezTo>
                  <a:cubicBezTo>
                    <a:pt x="18743" y="57495"/>
                    <a:pt x="18820" y="57459"/>
                    <a:pt x="18844" y="57388"/>
                  </a:cubicBezTo>
                  <a:cubicBezTo>
                    <a:pt x="18970" y="57673"/>
                    <a:pt x="19034" y="57926"/>
                    <a:pt x="19129" y="58179"/>
                  </a:cubicBezTo>
                  <a:cubicBezTo>
                    <a:pt x="16278" y="57641"/>
                    <a:pt x="13460" y="56976"/>
                    <a:pt x="10578" y="56248"/>
                  </a:cubicBezTo>
                  <a:cubicBezTo>
                    <a:pt x="10831" y="56058"/>
                    <a:pt x="11148" y="55868"/>
                    <a:pt x="11433" y="55646"/>
                  </a:cubicBezTo>
                  <a:close/>
                  <a:moveTo>
                    <a:pt x="10293" y="56564"/>
                  </a:moveTo>
                  <a:cubicBezTo>
                    <a:pt x="13206" y="57514"/>
                    <a:pt x="16278" y="58179"/>
                    <a:pt x="19319" y="58749"/>
                  </a:cubicBezTo>
                  <a:cubicBezTo>
                    <a:pt x="19635" y="59985"/>
                    <a:pt x="19825" y="61283"/>
                    <a:pt x="19825" y="62740"/>
                  </a:cubicBezTo>
                  <a:lnTo>
                    <a:pt x="19825" y="63151"/>
                  </a:lnTo>
                  <a:cubicBezTo>
                    <a:pt x="15487" y="62170"/>
                    <a:pt x="11211" y="60935"/>
                    <a:pt x="6873" y="59985"/>
                  </a:cubicBezTo>
                  <a:cubicBezTo>
                    <a:pt x="7823" y="58718"/>
                    <a:pt x="8963" y="57609"/>
                    <a:pt x="10293" y="56564"/>
                  </a:cubicBezTo>
                  <a:close/>
                  <a:moveTo>
                    <a:pt x="6714" y="60175"/>
                  </a:moveTo>
                  <a:cubicBezTo>
                    <a:pt x="10926" y="61790"/>
                    <a:pt x="15423" y="62771"/>
                    <a:pt x="19825" y="63658"/>
                  </a:cubicBezTo>
                  <a:lnTo>
                    <a:pt x="19825" y="64197"/>
                  </a:lnTo>
                  <a:cubicBezTo>
                    <a:pt x="15233" y="63246"/>
                    <a:pt x="10736" y="62201"/>
                    <a:pt x="6208" y="61093"/>
                  </a:cubicBezTo>
                  <a:lnTo>
                    <a:pt x="6113" y="61093"/>
                  </a:lnTo>
                  <a:cubicBezTo>
                    <a:pt x="6271" y="60776"/>
                    <a:pt x="6524" y="60491"/>
                    <a:pt x="6714" y="60175"/>
                  </a:cubicBezTo>
                  <a:close/>
                  <a:moveTo>
                    <a:pt x="5923" y="61315"/>
                  </a:moveTo>
                  <a:cubicBezTo>
                    <a:pt x="5986" y="61410"/>
                    <a:pt x="5986" y="61441"/>
                    <a:pt x="6049" y="61441"/>
                  </a:cubicBezTo>
                  <a:cubicBezTo>
                    <a:pt x="10483" y="62898"/>
                    <a:pt x="15170" y="63975"/>
                    <a:pt x="19794" y="64672"/>
                  </a:cubicBezTo>
                  <a:cubicBezTo>
                    <a:pt x="19762" y="65875"/>
                    <a:pt x="19667" y="67047"/>
                    <a:pt x="19509" y="68250"/>
                  </a:cubicBezTo>
                  <a:cubicBezTo>
                    <a:pt x="14568" y="67173"/>
                    <a:pt x="9660" y="65938"/>
                    <a:pt x="4624" y="65178"/>
                  </a:cubicBezTo>
                  <a:cubicBezTo>
                    <a:pt x="4783" y="63785"/>
                    <a:pt x="5258" y="62518"/>
                    <a:pt x="5923" y="61315"/>
                  </a:cubicBezTo>
                  <a:close/>
                  <a:moveTo>
                    <a:pt x="4624" y="65463"/>
                  </a:moveTo>
                  <a:cubicBezTo>
                    <a:pt x="9501" y="66793"/>
                    <a:pt x="14473" y="67712"/>
                    <a:pt x="19445" y="68757"/>
                  </a:cubicBezTo>
                  <a:cubicBezTo>
                    <a:pt x="19382" y="69010"/>
                    <a:pt x="19319" y="69264"/>
                    <a:pt x="19287" y="69517"/>
                  </a:cubicBezTo>
                  <a:cubicBezTo>
                    <a:pt x="14378" y="68725"/>
                    <a:pt x="9501" y="67047"/>
                    <a:pt x="4593" y="66572"/>
                  </a:cubicBezTo>
                  <a:cubicBezTo>
                    <a:pt x="4593" y="66192"/>
                    <a:pt x="4593" y="65843"/>
                    <a:pt x="4624" y="65463"/>
                  </a:cubicBezTo>
                  <a:close/>
                  <a:moveTo>
                    <a:pt x="23942" y="447"/>
                  </a:moveTo>
                  <a:lnTo>
                    <a:pt x="23942" y="447"/>
                  </a:lnTo>
                  <a:cubicBezTo>
                    <a:pt x="24449" y="510"/>
                    <a:pt x="24892" y="859"/>
                    <a:pt x="25051" y="1397"/>
                  </a:cubicBezTo>
                  <a:cubicBezTo>
                    <a:pt x="24924" y="1397"/>
                    <a:pt x="24734" y="1429"/>
                    <a:pt x="24671" y="1587"/>
                  </a:cubicBezTo>
                  <a:cubicBezTo>
                    <a:pt x="21092" y="7731"/>
                    <a:pt x="21979" y="14255"/>
                    <a:pt x="25146" y="20335"/>
                  </a:cubicBezTo>
                  <a:cubicBezTo>
                    <a:pt x="28724" y="27207"/>
                    <a:pt x="34836" y="35346"/>
                    <a:pt x="29453" y="42978"/>
                  </a:cubicBezTo>
                  <a:cubicBezTo>
                    <a:pt x="25051" y="49217"/>
                    <a:pt x="17007" y="50801"/>
                    <a:pt x="10990" y="54854"/>
                  </a:cubicBezTo>
                  <a:cubicBezTo>
                    <a:pt x="6366" y="57989"/>
                    <a:pt x="2281" y="63722"/>
                    <a:pt x="4434" y="69485"/>
                  </a:cubicBezTo>
                  <a:cubicBezTo>
                    <a:pt x="4184" y="69686"/>
                    <a:pt x="3880" y="69807"/>
                    <a:pt x="3580" y="69807"/>
                  </a:cubicBezTo>
                  <a:cubicBezTo>
                    <a:pt x="3310" y="69807"/>
                    <a:pt x="3043" y="69710"/>
                    <a:pt x="2819" y="69485"/>
                  </a:cubicBezTo>
                  <a:cubicBezTo>
                    <a:pt x="2756" y="69422"/>
                    <a:pt x="2724" y="69422"/>
                    <a:pt x="2692" y="69422"/>
                  </a:cubicBezTo>
                  <a:cubicBezTo>
                    <a:pt x="666" y="60998"/>
                    <a:pt x="7601" y="55139"/>
                    <a:pt x="14252" y="51592"/>
                  </a:cubicBezTo>
                  <a:cubicBezTo>
                    <a:pt x="19604" y="48742"/>
                    <a:pt x="26476" y="46145"/>
                    <a:pt x="29199" y="40255"/>
                  </a:cubicBezTo>
                  <a:cubicBezTo>
                    <a:pt x="32018" y="34206"/>
                    <a:pt x="27774" y="28347"/>
                    <a:pt x="24987" y="23249"/>
                  </a:cubicBezTo>
                  <a:cubicBezTo>
                    <a:pt x="21219" y="16472"/>
                    <a:pt x="18274" y="7573"/>
                    <a:pt x="23879" y="827"/>
                  </a:cubicBezTo>
                  <a:cubicBezTo>
                    <a:pt x="23974" y="700"/>
                    <a:pt x="23974" y="542"/>
                    <a:pt x="23942" y="447"/>
                  </a:cubicBezTo>
                  <a:close/>
                  <a:moveTo>
                    <a:pt x="18749" y="51624"/>
                  </a:moveTo>
                  <a:cubicBezTo>
                    <a:pt x="18749" y="51656"/>
                    <a:pt x="18812" y="51687"/>
                    <a:pt x="18812" y="51751"/>
                  </a:cubicBezTo>
                  <a:cubicBezTo>
                    <a:pt x="20807" y="55139"/>
                    <a:pt x="22169" y="58338"/>
                    <a:pt x="22232" y="62360"/>
                  </a:cubicBezTo>
                  <a:cubicBezTo>
                    <a:pt x="22296" y="64957"/>
                    <a:pt x="21820" y="67332"/>
                    <a:pt x="21219" y="69707"/>
                  </a:cubicBezTo>
                  <a:cubicBezTo>
                    <a:pt x="20934" y="70784"/>
                    <a:pt x="20617" y="71860"/>
                    <a:pt x="20332" y="72969"/>
                  </a:cubicBezTo>
                  <a:cubicBezTo>
                    <a:pt x="20300" y="73000"/>
                    <a:pt x="20269" y="73000"/>
                    <a:pt x="20237" y="73032"/>
                  </a:cubicBezTo>
                  <a:cubicBezTo>
                    <a:pt x="20076" y="73193"/>
                    <a:pt x="19875" y="73269"/>
                    <a:pt x="19678" y="73269"/>
                  </a:cubicBezTo>
                  <a:cubicBezTo>
                    <a:pt x="19409" y="73269"/>
                    <a:pt x="19148" y="73129"/>
                    <a:pt x="19002" y="72874"/>
                  </a:cubicBezTo>
                  <a:cubicBezTo>
                    <a:pt x="18988" y="72831"/>
                    <a:pt x="18941" y="72814"/>
                    <a:pt x="18888" y="72814"/>
                  </a:cubicBezTo>
                  <a:cubicBezTo>
                    <a:pt x="18825" y="72814"/>
                    <a:pt x="18752" y="72839"/>
                    <a:pt x="18717" y="72874"/>
                  </a:cubicBezTo>
                  <a:cubicBezTo>
                    <a:pt x="19319" y="71765"/>
                    <a:pt x="19762" y="70594"/>
                    <a:pt x="20015" y="69390"/>
                  </a:cubicBezTo>
                  <a:cubicBezTo>
                    <a:pt x="20490" y="67237"/>
                    <a:pt x="20554" y="64957"/>
                    <a:pt x="20554" y="62708"/>
                  </a:cubicBezTo>
                  <a:cubicBezTo>
                    <a:pt x="20490" y="58749"/>
                    <a:pt x="19350" y="55899"/>
                    <a:pt x="17260" y="52542"/>
                  </a:cubicBezTo>
                  <a:cubicBezTo>
                    <a:pt x="17228" y="52511"/>
                    <a:pt x="17133" y="52447"/>
                    <a:pt x="17102" y="52416"/>
                  </a:cubicBezTo>
                  <a:cubicBezTo>
                    <a:pt x="17640" y="52131"/>
                    <a:pt x="18210" y="51909"/>
                    <a:pt x="18749" y="51624"/>
                  </a:cubicBezTo>
                  <a:close/>
                  <a:moveTo>
                    <a:pt x="23878" y="0"/>
                  </a:moveTo>
                  <a:cubicBezTo>
                    <a:pt x="23730" y="0"/>
                    <a:pt x="23581" y="22"/>
                    <a:pt x="23436" y="67"/>
                  </a:cubicBezTo>
                  <a:cubicBezTo>
                    <a:pt x="23341" y="130"/>
                    <a:pt x="23309" y="194"/>
                    <a:pt x="23309" y="289"/>
                  </a:cubicBezTo>
                  <a:cubicBezTo>
                    <a:pt x="19065" y="5261"/>
                    <a:pt x="19319" y="12133"/>
                    <a:pt x="21567" y="17928"/>
                  </a:cubicBezTo>
                  <a:cubicBezTo>
                    <a:pt x="22074" y="19227"/>
                    <a:pt x="22802" y="20588"/>
                    <a:pt x="23562" y="21982"/>
                  </a:cubicBezTo>
                  <a:cubicBezTo>
                    <a:pt x="23309" y="22014"/>
                    <a:pt x="23119" y="22140"/>
                    <a:pt x="22929" y="22299"/>
                  </a:cubicBezTo>
                  <a:cubicBezTo>
                    <a:pt x="22866" y="22330"/>
                    <a:pt x="22866" y="22330"/>
                    <a:pt x="22866" y="22362"/>
                  </a:cubicBezTo>
                  <a:cubicBezTo>
                    <a:pt x="17577" y="24579"/>
                    <a:pt x="12541" y="27587"/>
                    <a:pt x="10895" y="33446"/>
                  </a:cubicBezTo>
                  <a:cubicBezTo>
                    <a:pt x="9248" y="39115"/>
                    <a:pt x="10990" y="46082"/>
                    <a:pt x="14948" y="50484"/>
                  </a:cubicBezTo>
                  <a:cubicBezTo>
                    <a:pt x="12700" y="51624"/>
                    <a:pt x="10483" y="52764"/>
                    <a:pt x="8551" y="54221"/>
                  </a:cubicBezTo>
                  <a:cubicBezTo>
                    <a:pt x="3991" y="57673"/>
                    <a:pt x="0" y="63722"/>
                    <a:pt x="2249" y="69580"/>
                  </a:cubicBezTo>
                  <a:cubicBezTo>
                    <a:pt x="2281" y="69707"/>
                    <a:pt x="2407" y="69739"/>
                    <a:pt x="2534" y="69739"/>
                  </a:cubicBezTo>
                  <a:cubicBezTo>
                    <a:pt x="2786" y="70141"/>
                    <a:pt x="3277" y="70366"/>
                    <a:pt x="3764" y="70366"/>
                  </a:cubicBezTo>
                  <a:cubicBezTo>
                    <a:pt x="4196" y="70366"/>
                    <a:pt x="4624" y="70189"/>
                    <a:pt x="4878" y="69802"/>
                  </a:cubicBezTo>
                  <a:cubicBezTo>
                    <a:pt x="5036" y="69739"/>
                    <a:pt x="5099" y="69644"/>
                    <a:pt x="5068" y="69422"/>
                  </a:cubicBezTo>
                  <a:cubicBezTo>
                    <a:pt x="4814" y="68535"/>
                    <a:pt x="4656" y="67648"/>
                    <a:pt x="4624" y="66825"/>
                  </a:cubicBezTo>
                  <a:lnTo>
                    <a:pt x="4624" y="66825"/>
                  </a:lnTo>
                  <a:cubicBezTo>
                    <a:pt x="9058" y="68757"/>
                    <a:pt x="14410" y="69359"/>
                    <a:pt x="19129" y="70119"/>
                  </a:cubicBezTo>
                  <a:lnTo>
                    <a:pt x="19192" y="70119"/>
                  </a:lnTo>
                  <a:cubicBezTo>
                    <a:pt x="18970" y="71005"/>
                    <a:pt x="18654" y="71924"/>
                    <a:pt x="18210" y="72810"/>
                  </a:cubicBezTo>
                  <a:cubicBezTo>
                    <a:pt x="18115" y="73000"/>
                    <a:pt x="18242" y="73159"/>
                    <a:pt x="18400" y="73191"/>
                  </a:cubicBezTo>
                  <a:lnTo>
                    <a:pt x="18400" y="73222"/>
                  </a:lnTo>
                  <a:cubicBezTo>
                    <a:pt x="18729" y="73612"/>
                    <a:pt x="19217" y="73816"/>
                    <a:pt x="19710" y="73816"/>
                  </a:cubicBezTo>
                  <a:cubicBezTo>
                    <a:pt x="19977" y="73816"/>
                    <a:pt x="20246" y="73756"/>
                    <a:pt x="20490" y="73634"/>
                  </a:cubicBezTo>
                  <a:cubicBezTo>
                    <a:pt x="20585" y="73602"/>
                    <a:pt x="20585" y="73507"/>
                    <a:pt x="20585" y="73444"/>
                  </a:cubicBezTo>
                  <a:cubicBezTo>
                    <a:pt x="22391" y="70055"/>
                    <a:pt x="22929" y="65622"/>
                    <a:pt x="22834" y="61885"/>
                  </a:cubicBezTo>
                  <a:cubicBezTo>
                    <a:pt x="22707" y="57863"/>
                    <a:pt x="21377" y="54696"/>
                    <a:pt x="19382" y="51339"/>
                  </a:cubicBezTo>
                  <a:lnTo>
                    <a:pt x="19350" y="51307"/>
                  </a:lnTo>
                  <a:cubicBezTo>
                    <a:pt x="24069" y="49059"/>
                    <a:pt x="28883" y="46399"/>
                    <a:pt x="31226" y="41522"/>
                  </a:cubicBezTo>
                  <a:cubicBezTo>
                    <a:pt x="34045" y="35695"/>
                    <a:pt x="31226" y="29456"/>
                    <a:pt x="28313" y="24262"/>
                  </a:cubicBezTo>
                  <a:cubicBezTo>
                    <a:pt x="28154" y="24040"/>
                    <a:pt x="27996" y="23755"/>
                    <a:pt x="27838" y="23470"/>
                  </a:cubicBezTo>
                  <a:cubicBezTo>
                    <a:pt x="34425" y="20335"/>
                    <a:pt x="39302" y="13463"/>
                    <a:pt x="40980" y="6464"/>
                  </a:cubicBezTo>
                  <a:cubicBezTo>
                    <a:pt x="41044" y="6401"/>
                    <a:pt x="41075" y="6242"/>
                    <a:pt x="41044" y="6147"/>
                  </a:cubicBezTo>
                  <a:lnTo>
                    <a:pt x="41044" y="6052"/>
                  </a:lnTo>
                  <a:cubicBezTo>
                    <a:pt x="41118" y="5803"/>
                    <a:pt x="40899" y="5633"/>
                    <a:pt x="40695" y="5633"/>
                  </a:cubicBezTo>
                  <a:cubicBezTo>
                    <a:pt x="40639" y="5633"/>
                    <a:pt x="40584" y="5645"/>
                    <a:pt x="40537" y="5672"/>
                  </a:cubicBezTo>
                  <a:cubicBezTo>
                    <a:pt x="40102" y="5412"/>
                    <a:pt x="39534" y="5257"/>
                    <a:pt x="39053" y="5257"/>
                  </a:cubicBezTo>
                  <a:cubicBezTo>
                    <a:pt x="39008" y="5257"/>
                    <a:pt x="38965" y="5258"/>
                    <a:pt x="38922" y="5261"/>
                  </a:cubicBezTo>
                  <a:cubicBezTo>
                    <a:pt x="38795" y="5261"/>
                    <a:pt x="38700" y="5356"/>
                    <a:pt x="38668" y="5419"/>
                  </a:cubicBezTo>
                  <a:cubicBezTo>
                    <a:pt x="38644" y="5414"/>
                    <a:pt x="38617" y="5412"/>
                    <a:pt x="38589" y="5412"/>
                  </a:cubicBezTo>
                  <a:cubicBezTo>
                    <a:pt x="38437" y="5412"/>
                    <a:pt x="38252" y="5490"/>
                    <a:pt x="38225" y="5704"/>
                  </a:cubicBezTo>
                  <a:cubicBezTo>
                    <a:pt x="38162" y="6306"/>
                    <a:pt x="38035" y="6844"/>
                    <a:pt x="37877" y="7414"/>
                  </a:cubicBezTo>
                  <a:cubicBezTo>
                    <a:pt x="36958" y="6464"/>
                    <a:pt x="34235" y="6179"/>
                    <a:pt x="33158" y="5831"/>
                  </a:cubicBezTo>
                  <a:cubicBezTo>
                    <a:pt x="30371" y="4944"/>
                    <a:pt x="27553" y="3994"/>
                    <a:pt x="24702" y="3234"/>
                  </a:cubicBezTo>
                  <a:cubicBezTo>
                    <a:pt x="24892" y="2822"/>
                    <a:pt x="25082" y="2411"/>
                    <a:pt x="25336" y="1967"/>
                  </a:cubicBezTo>
                  <a:lnTo>
                    <a:pt x="25336" y="1936"/>
                  </a:lnTo>
                  <a:cubicBezTo>
                    <a:pt x="25462" y="1936"/>
                    <a:pt x="25557" y="1872"/>
                    <a:pt x="25557" y="1714"/>
                  </a:cubicBezTo>
                  <a:cubicBezTo>
                    <a:pt x="25639" y="764"/>
                    <a:pt x="24767" y="0"/>
                    <a:pt x="238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
            <p:cNvSpPr/>
            <p:nvPr/>
          </p:nvSpPr>
          <p:spPr>
            <a:xfrm>
              <a:off x="8854624" y="3146693"/>
              <a:ext cx="440184" cy="556970"/>
            </a:xfrm>
            <a:custGeom>
              <a:avLst/>
              <a:gdLst/>
              <a:ahLst/>
              <a:cxnLst/>
              <a:rect l="l" t="t" r="r" b="b"/>
              <a:pathLst>
                <a:path w="13682" h="17312" extrusionOk="0">
                  <a:moveTo>
                    <a:pt x="12587" y="1"/>
                  </a:moveTo>
                  <a:cubicBezTo>
                    <a:pt x="12520" y="1"/>
                    <a:pt x="12453" y="7"/>
                    <a:pt x="12383" y="21"/>
                  </a:cubicBezTo>
                  <a:lnTo>
                    <a:pt x="12383" y="116"/>
                  </a:lnTo>
                  <a:cubicBezTo>
                    <a:pt x="11275" y="6956"/>
                    <a:pt x="6556" y="13163"/>
                    <a:pt x="1" y="15539"/>
                  </a:cubicBezTo>
                  <a:cubicBezTo>
                    <a:pt x="349" y="16140"/>
                    <a:pt x="666" y="16710"/>
                    <a:pt x="1014" y="17312"/>
                  </a:cubicBezTo>
                  <a:cubicBezTo>
                    <a:pt x="7284" y="13068"/>
                    <a:pt x="11750" y="7811"/>
                    <a:pt x="13682" y="401"/>
                  </a:cubicBezTo>
                  <a:cubicBezTo>
                    <a:pt x="13587" y="337"/>
                    <a:pt x="13460" y="242"/>
                    <a:pt x="13302" y="179"/>
                  </a:cubicBezTo>
                  <a:cubicBezTo>
                    <a:pt x="13054" y="80"/>
                    <a:pt x="12826" y="1"/>
                    <a:pt x="125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
            <p:cNvSpPr/>
            <p:nvPr/>
          </p:nvSpPr>
          <p:spPr>
            <a:xfrm>
              <a:off x="8778215" y="3072955"/>
              <a:ext cx="432012" cy="169163"/>
            </a:xfrm>
            <a:custGeom>
              <a:avLst/>
              <a:gdLst/>
              <a:ahLst/>
              <a:cxnLst/>
              <a:rect l="l" t="t" r="r" b="b"/>
              <a:pathLst>
                <a:path w="13428" h="5258" extrusionOk="0">
                  <a:moveTo>
                    <a:pt x="317" y="1"/>
                  </a:moveTo>
                  <a:cubicBezTo>
                    <a:pt x="190" y="286"/>
                    <a:pt x="64" y="508"/>
                    <a:pt x="0" y="793"/>
                  </a:cubicBezTo>
                  <a:cubicBezTo>
                    <a:pt x="4339" y="2408"/>
                    <a:pt x="8709" y="3991"/>
                    <a:pt x="13175" y="5258"/>
                  </a:cubicBezTo>
                  <a:cubicBezTo>
                    <a:pt x="13270" y="5036"/>
                    <a:pt x="13333" y="4846"/>
                    <a:pt x="13428" y="4593"/>
                  </a:cubicBezTo>
                  <a:cubicBezTo>
                    <a:pt x="13301" y="4593"/>
                    <a:pt x="13175" y="4530"/>
                    <a:pt x="13175" y="4371"/>
                  </a:cubicBezTo>
                  <a:lnTo>
                    <a:pt x="13175" y="4245"/>
                  </a:lnTo>
                  <a:cubicBezTo>
                    <a:pt x="13143" y="4118"/>
                    <a:pt x="13206" y="3991"/>
                    <a:pt x="13301" y="3960"/>
                  </a:cubicBezTo>
                  <a:cubicBezTo>
                    <a:pt x="12383" y="3770"/>
                    <a:pt x="9976" y="3168"/>
                    <a:pt x="9659" y="3105"/>
                  </a:cubicBezTo>
                  <a:cubicBezTo>
                    <a:pt x="8614" y="2788"/>
                    <a:pt x="7601" y="2408"/>
                    <a:pt x="6556" y="2091"/>
                  </a:cubicBezTo>
                  <a:cubicBezTo>
                    <a:pt x="4466" y="1426"/>
                    <a:pt x="2376" y="761"/>
                    <a:pt x="31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1"/>
            <p:cNvSpPr/>
            <p:nvPr/>
          </p:nvSpPr>
          <p:spPr>
            <a:xfrm>
              <a:off x="8741538" y="3225805"/>
              <a:ext cx="395336" cy="173217"/>
            </a:xfrm>
            <a:custGeom>
              <a:avLst/>
              <a:gdLst/>
              <a:ahLst/>
              <a:cxnLst/>
              <a:rect l="l" t="t" r="r" b="b"/>
              <a:pathLst>
                <a:path w="12288" h="5384" extrusionOk="0">
                  <a:moveTo>
                    <a:pt x="95" y="0"/>
                  </a:moveTo>
                  <a:cubicBezTo>
                    <a:pt x="32" y="380"/>
                    <a:pt x="32" y="665"/>
                    <a:pt x="0" y="1045"/>
                  </a:cubicBezTo>
                  <a:cubicBezTo>
                    <a:pt x="3959" y="2439"/>
                    <a:pt x="7854" y="3927"/>
                    <a:pt x="11813" y="5384"/>
                  </a:cubicBezTo>
                  <a:lnTo>
                    <a:pt x="12288" y="4687"/>
                  </a:lnTo>
                  <a:cubicBezTo>
                    <a:pt x="8266" y="3167"/>
                    <a:pt x="4117" y="1710"/>
                    <a:pt x="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1"/>
            <p:cNvSpPr/>
            <p:nvPr/>
          </p:nvSpPr>
          <p:spPr>
            <a:xfrm>
              <a:off x="8756820" y="3418356"/>
              <a:ext cx="266967" cy="116175"/>
            </a:xfrm>
            <a:custGeom>
              <a:avLst/>
              <a:gdLst/>
              <a:ahLst/>
              <a:cxnLst/>
              <a:rect l="l" t="t" r="r" b="b"/>
              <a:pathLst>
                <a:path w="8298" h="3611" extrusionOk="0">
                  <a:moveTo>
                    <a:pt x="0" y="1"/>
                  </a:moveTo>
                  <a:lnTo>
                    <a:pt x="0" y="1"/>
                  </a:lnTo>
                  <a:cubicBezTo>
                    <a:pt x="64" y="381"/>
                    <a:pt x="190" y="761"/>
                    <a:pt x="317" y="1109"/>
                  </a:cubicBezTo>
                  <a:cubicBezTo>
                    <a:pt x="2692" y="2028"/>
                    <a:pt x="5067" y="2819"/>
                    <a:pt x="7506" y="3611"/>
                  </a:cubicBezTo>
                  <a:cubicBezTo>
                    <a:pt x="7791" y="3358"/>
                    <a:pt x="8076" y="3168"/>
                    <a:pt x="8298" y="2914"/>
                  </a:cubicBezTo>
                  <a:cubicBezTo>
                    <a:pt x="5542" y="1964"/>
                    <a:pt x="2724" y="1046"/>
                    <a:pt x="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1"/>
            <p:cNvSpPr/>
            <p:nvPr/>
          </p:nvSpPr>
          <p:spPr>
            <a:xfrm>
              <a:off x="8021202" y="2975151"/>
              <a:ext cx="1098369" cy="2231935"/>
            </a:xfrm>
            <a:custGeom>
              <a:avLst/>
              <a:gdLst/>
              <a:ahLst/>
              <a:cxnLst/>
              <a:rect l="l" t="t" r="r" b="b"/>
              <a:pathLst>
                <a:path w="34140" h="69374" extrusionOk="0">
                  <a:moveTo>
                    <a:pt x="23277" y="1"/>
                  </a:moveTo>
                  <a:lnTo>
                    <a:pt x="23277" y="1"/>
                  </a:lnTo>
                  <a:cubicBezTo>
                    <a:pt x="23309" y="127"/>
                    <a:pt x="23309" y="286"/>
                    <a:pt x="23214" y="381"/>
                  </a:cubicBezTo>
                  <a:cubicBezTo>
                    <a:pt x="17577" y="7126"/>
                    <a:pt x="20553" y="15994"/>
                    <a:pt x="24322" y="22802"/>
                  </a:cubicBezTo>
                  <a:cubicBezTo>
                    <a:pt x="27109" y="27901"/>
                    <a:pt x="31353" y="33791"/>
                    <a:pt x="28534" y="39809"/>
                  </a:cubicBezTo>
                  <a:cubicBezTo>
                    <a:pt x="25779" y="45731"/>
                    <a:pt x="18938" y="48296"/>
                    <a:pt x="13586" y="51146"/>
                  </a:cubicBezTo>
                  <a:cubicBezTo>
                    <a:pt x="6936" y="54693"/>
                    <a:pt x="0" y="60552"/>
                    <a:pt x="2027" y="69007"/>
                  </a:cubicBezTo>
                  <a:cubicBezTo>
                    <a:pt x="2059" y="69007"/>
                    <a:pt x="2090" y="69007"/>
                    <a:pt x="2154" y="69039"/>
                  </a:cubicBezTo>
                  <a:cubicBezTo>
                    <a:pt x="2389" y="69274"/>
                    <a:pt x="2652" y="69373"/>
                    <a:pt x="2914" y="69373"/>
                  </a:cubicBezTo>
                  <a:cubicBezTo>
                    <a:pt x="3215" y="69373"/>
                    <a:pt x="3515" y="69242"/>
                    <a:pt x="3769" y="69039"/>
                  </a:cubicBezTo>
                  <a:cubicBezTo>
                    <a:pt x="1647" y="63244"/>
                    <a:pt x="5701" y="57543"/>
                    <a:pt x="10356" y="54440"/>
                  </a:cubicBezTo>
                  <a:cubicBezTo>
                    <a:pt x="16310" y="50354"/>
                    <a:pt x="24354" y="48739"/>
                    <a:pt x="28756" y="42500"/>
                  </a:cubicBezTo>
                  <a:cubicBezTo>
                    <a:pt x="34139" y="34868"/>
                    <a:pt x="27996" y="26729"/>
                    <a:pt x="24449" y="19857"/>
                  </a:cubicBezTo>
                  <a:cubicBezTo>
                    <a:pt x="21282" y="13777"/>
                    <a:pt x="20395" y="7190"/>
                    <a:pt x="24005" y="1141"/>
                  </a:cubicBezTo>
                  <a:cubicBezTo>
                    <a:pt x="24055" y="992"/>
                    <a:pt x="24163" y="940"/>
                    <a:pt x="24284" y="940"/>
                  </a:cubicBezTo>
                  <a:cubicBezTo>
                    <a:pt x="24317" y="940"/>
                    <a:pt x="24351" y="944"/>
                    <a:pt x="24385" y="951"/>
                  </a:cubicBezTo>
                  <a:cubicBezTo>
                    <a:pt x="24227" y="444"/>
                    <a:pt x="23784" y="64"/>
                    <a:pt x="23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1"/>
            <p:cNvSpPr/>
            <p:nvPr/>
          </p:nvSpPr>
          <p:spPr>
            <a:xfrm>
              <a:off x="8451152" y="4059226"/>
              <a:ext cx="479917" cy="170193"/>
            </a:xfrm>
            <a:custGeom>
              <a:avLst/>
              <a:gdLst/>
              <a:ahLst/>
              <a:cxnLst/>
              <a:rect l="l" t="t" r="r" b="b"/>
              <a:pathLst>
                <a:path w="14917" h="5290" extrusionOk="0">
                  <a:moveTo>
                    <a:pt x="317" y="0"/>
                  </a:moveTo>
                  <a:cubicBezTo>
                    <a:pt x="191" y="475"/>
                    <a:pt x="64" y="950"/>
                    <a:pt x="1" y="1426"/>
                  </a:cubicBezTo>
                  <a:cubicBezTo>
                    <a:pt x="4846" y="2756"/>
                    <a:pt x="9691" y="4149"/>
                    <a:pt x="14600" y="5257"/>
                  </a:cubicBezTo>
                  <a:cubicBezTo>
                    <a:pt x="14600" y="5289"/>
                    <a:pt x="14632" y="5289"/>
                    <a:pt x="14632" y="5289"/>
                  </a:cubicBezTo>
                  <a:cubicBezTo>
                    <a:pt x="14758" y="4972"/>
                    <a:pt x="14822" y="4656"/>
                    <a:pt x="14917" y="4339"/>
                  </a:cubicBezTo>
                  <a:cubicBezTo>
                    <a:pt x="10040" y="3326"/>
                    <a:pt x="5226" y="1964"/>
                    <a:pt x="507" y="317"/>
                  </a:cubicBezTo>
                  <a:cubicBezTo>
                    <a:pt x="381" y="254"/>
                    <a:pt x="349" y="159"/>
                    <a:pt x="381" y="32"/>
                  </a:cubicBezTo>
                  <a:lnTo>
                    <a:pt x="31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
            <p:cNvSpPr/>
            <p:nvPr/>
          </p:nvSpPr>
          <p:spPr>
            <a:xfrm>
              <a:off x="8563240" y="3853420"/>
              <a:ext cx="357630" cy="137570"/>
            </a:xfrm>
            <a:custGeom>
              <a:avLst/>
              <a:gdLst/>
              <a:ahLst/>
              <a:cxnLst/>
              <a:rect l="l" t="t" r="r" b="b"/>
              <a:pathLst>
                <a:path w="11116" h="4276" extrusionOk="0">
                  <a:moveTo>
                    <a:pt x="1014" y="0"/>
                  </a:moveTo>
                  <a:cubicBezTo>
                    <a:pt x="665" y="285"/>
                    <a:pt x="317" y="602"/>
                    <a:pt x="0" y="950"/>
                  </a:cubicBezTo>
                  <a:cubicBezTo>
                    <a:pt x="3705" y="1995"/>
                    <a:pt x="7442" y="3104"/>
                    <a:pt x="11116" y="4276"/>
                  </a:cubicBezTo>
                  <a:cubicBezTo>
                    <a:pt x="11021" y="3927"/>
                    <a:pt x="10863" y="3579"/>
                    <a:pt x="10768" y="3231"/>
                  </a:cubicBezTo>
                  <a:cubicBezTo>
                    <a:pt x="7474" y="2375"/>
                    <a:pt x="4054" y="1520"/>
                    <a:pt x="1045" y="64"/>
                  </a:cubicBezTo>
                  <a:cubicBezTo>
                    <a:pt x="1045" y="64"/>
                    <a:pt x="1014" y="64"/>
                    <a:pt x="10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
            <p:cNvSpPr/>
            <p:nvPr/>
          </p:nvSpPr>
          <p:spPr>
            <a:xfrm>
              <a:off x="8315643" y="3677149"/>
              <a:ext cx="479917" cy="898674"/>
            </a:xfrm>
            <a:custGeom>
              <a:avLst/>
              <a:gdLst/>
              <a:ahLst/>
              <a:cxnLst/>
              <a:rect l="l" t="t" r="r" b="b"/>
              <a:pathLst>
                <a:path w="14917" h="27933" extrusionOk="0">
                  <a:moveTo>
                    <a:pt x="13745" y="1"/>
                  </a:moveTo>
                  <a:cubicBezTo>
                    <a:pt x="13745" y="23"/>
                    <a:pt x="13753" y="34"/>
                    <a:pt x="13767" y="38"/>
                  </a:cubicBezTo>
                  <a:lnTo>
                    <a:pt x="13767" y="38"/>
                  </a:lnTo>
                  <a:cubicBezTo>
                    <a:pt x="13760" y="25"/>
                    <a:pt x="13753" y="13"/>
                    <a:pt x="13745" y="1"/>
                  </a:cubicBezTo>
                  <a:close/>
                  <a:moveTo>
                    <a:pt x="13903" y="32"/>
                  </a:moveTo>
                  <a:cubicBezTo>
                    <a:pt x="13856" y="32"/>
                    <a:pt x="13816" y="40"/>
                    <a:pt x="13788" y="40"/>
                  </a:cubicBezTo>
                  <a:cubicBezTo>
                    <a:pt x="13780" y="40"/>
                    <a:pt x="13773" y="40"/>
                    <a:pt x="13767" y="38"/>
                  </a:cubicBezTo>
                  <a:lnTo>
                    <a:pt x="13767" y="38"/>
                  </a:lnTo>
                  <a:cubicBezTo>
                    <a:pt x="13871" y="226"/>
                    <a:pt x="13856" y="480"/>
                    <a:pt x="13618" y="539"/>
                  </a:cubicBezTo>
                  <a:cubicBezTo>
                    <a:pt x="8520" y="2882"/>
                    <a:pt x="3516" y="5448"/>
                    <a:pt x="1837" y="11275"/>
                  </a:cubicBezTo>
                  <a:cubicBezTo>
                    <a:pt x="1" y="17482"/>
                    <a:pt x="2724" y="22581"/>
                    <a:pt x="5479" y="27933"/>
                  </a:cubicBezTo>
                  <a:cubicBezTo>
                    <a:pt x="6208" y="27584"/>
                    <a:pt x="6968" y="27236"/>
                    <a:pt x="7728" y="26824"/>
                  </a:cubicBezTo>
                  <a:cubicBezTo>
                    <a:pt x="191" y="18685"/>
                    <a:pt x="2819" y="3643"/>
                    <a:pt x="14853" y="1774"/>
                  </a:cubicBezTo>
                  <a:lnTo>
                    <a:pt x="14917" y="1774"/>
                  </a:lnTo>
                  <a:cubicBezTo>
                    <a:pt x="14568" y="1172"/>
                    <a:pt x="14220" y="634"/>
                    <a:pt x="13903" y="3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1"/>
            <p:cNvSpPr/>
            <p:nvPr/>
          </p:nvSpPr>
          <p:spPr>
            <a:xfrm>
              <a:off x="8459292" y="4309848"/>
              <a:ext cx="312845" cy="120261"/>
            </a:xfrm>
            <a:custGeom>
              <a:avLst/>
              <a:gdLst/>
              <a:ahLst/>
              <a:cxnLst/>
              <a:rect l="l" t="t" r="r" b="b"/>
              <a:pathLst>
                <a:path w="9724" h="3738" extrusionOk="0">
                  <a:moveTo>
                    <a:pt x="1" y="1"/>
                  </a:moveTo>
                  <a:cubicBezTo>
                    <a:pt x="96" y="318"/>
                    <a:pt x="159" y="603"/>
                    <a:pt x="286" y="919"/>
                  </a:cubicBezTo>
                  <a:cubicBezTo>
                    <a:pt x="3136" y="2091"/>
                    <a:pt x="5955" y="3105"/>
                    <a:pt x="8995" y="3675"/>
                  </a:cubicBezTo>
                  <a:cubicBezTo>
                    <a:pt x="9027" y="3675"/>
                    <a:pt x="9090" y="3738"/>
                    <a:pt x="9090" y="3738"/>
                  </a:cubicBezTo>
                  <a:cubicBezTo>
                    <a:pt x="9312" y="3548"/>
                    <a:pt x="9502" y="3421"/>
                    <a:pt x="9723" y="3263"/>
                  </a:cubicBezTo>
                  <a:cubicBezTo>
                    <a:pt x="6461" y="2376"/>
                    <a:pt x="3136" y="1394"/>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1"/>
            <p:cNvSpPr/>
            <p:nvPr/>
          </p:nvSpPr>
          <p:spPr>
            <a:xfrm>
              <a:off x="8548955" y="4621629"/>
              <a:ext cx="167136" cy="580778"/>
            </a:xfrm>
            <a:custGeom>
              <a:avLst/>
              <a:gdLst/>
              <a:ahLst/>
              <a:cxnLst/>
              <a:rect l="l" t="t" r="r" b="b"/>
              <a:pathLst>
                <a:path w="5195" h="18052" extrusionOk="0">
                  <a:moveTo>
                    <a:pt x="1648" y="1"/>
                  </a:moveTo>
                  <a:cubicBezTo>
                    <a:pt x="1109" y="286"/>
                    <a:pt x="539" y="507"/>
                    <a:pt x="1" y="792"/>
                  </a:cubicBezTo>
                  <a:cubicBezTo>
                    <a:pt x="64" y="792"/>
                    <a:pt x="96" y="824"/>
                    <a:pt x="159" y="919"/>
                  </a:cubicBezTo>
                  <a:cubicBezTo>
                    <a:pt x="2281" y="4244"/>
                    <a:pt x="3389" y="7126"/>
                    <a:pt x="3453" y="11085"/>
                  </a:cubicBezTo>
                  <a:cubicBezTo>
                    <a:pt x="3453" y="13365"/>
                    <a:pt x="3389" y="15613"/>
                    <a:pt x="2914" y="17799"/>
                  </a:cubicBezTo>
                  <a:lnTo>
                    <a:pt x="4118" y="18052"/>
                  </a:lnTo>
                  <a:cubicBezTo>
                    <a:pt x="4719" y="15677"/>
                    <a:pt x="5195" y="13302"/>
                    <a:pt x="5131" y="10705"/>
                  </a:cubicBezTo>
                  <a:cubicBezTo>
                    <a:pt x="5068" y="6651"/>
                    <a:pt x="3706" y="3453"/>
                    <a:pt x="1711" y="127"/>
                  </a:cubicBezTo>
                  <a:cubicBezTo>
                    <a:pt x="1648" y="96"/>
                    <a:pt x="1648" y="32"/>
                    <a:pt x="16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
            <p:cNvSpPr/>
            <p:nvPr/>
          </p:nvSpPr>
          <p:spPr>
            <a:xfrm>
              <a:off x="8600914" y="5193200"/>
              <a:ext cx="80528" cy="123382"/>
            </a:xfrm>
            <a:custGeom>
              <a:avLst/>
              <a:gdLst/>
              <a:ahLst/>
              <a:cxnLst/>
              <a:rect l="l" t="t" r="r" b="b"/>
              <a:pathLst>
                <a:path w="2503" h="3835" extrusionOk="0">
                  <a:moveTo>
                    <a:pt x="5" y="3446"/>
                  </a:moveTo>
                  <a:cubicBezTo>
                    <a:pt x="3" y="3448"/>
                    <a:pt x="2" y="3451"/>
                    <a:pt x="1" y="3453"/>
                  </a:cubicBezTo>
                  <a:cubicBezTo>
                    <a:pt x="2" y="3451"/>
                    <a:pt x="3" y="3448"/>
                    <a:pt x="5" y="3446"/>
                  </a:cubicBezTo>
                  <a:close/>
                  <a:moveTo>
                    <a:pt x="1299" y="1"/>
                  </a:moveTo>
                  <a:cubicBezTo>
                    <a:pt x="1047" y="1202"/>
                    <a:pt x="636" y="2340"/>
                    <a:pt x="5" y="3446"/>
                  </a:cubicBezTo>
                  <a:lnTo>
                    <a:pt x="5" y="3446"/>
                  </a:lnTo>
                  <a:cubicBezTo>
                    <a:pt x="27" y="3412"/>
                    <a:pt x="84" y="3380"/>
                    <a:pt x="146" y="3380"/>
                  </a:cubicBezTo>
                  <a:cubicBezTo>
                    <a:pt x="194" y="3380"/>
                    <a:pt x="246" y="3399"/>
                    <a:pt x="286" y="3453"/>
                  </a:cubicBezTo>
                  <a:cubicBezTo>
                    <a:pt x="448" y="3705"/>
                    <a:pt x="703" y="3835"/>
                    <a:pt x="963" y="3835"/>
                  </a:cubicBezTo>
                  <a:cubicBezTo>
                    <a:pt x="1159" y="3835"/>
                    <a:pt x="1358" y="3761"/>
                    <a:pt x="1521" y="3611"/>
                  </a:cubicBezTo>
                  <a:cubicBezTo>
                    <a:pt x="1553" y="3548"/>
                    <a:pt x="1584" y="3548"/>
                    <a:pt x="1616" y="3548"/>
                  </a:cubicBezTo>
                  <a:cubicBezTo>
                    <a:pt x="1933" y="2471"/>
                    <a:pt x="2218" y="1363"/>
                    <a:pt x="2503" y="286"/>
                  </a:cubicBezTo>
                  <a:lnTo>
                    <a:pt x="129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
            <p:cNvSpPr/>
            <p:nvPr/>
          </p:nvSpPr>
          <p:spPr>
            <a:xfrm>
              <a:off x="8194385" y="4896733"/>
              <a:ext cx="442243" cy="128400"/>
            </a:xfrm>
            <a:custGeom>
              <a:avLst/>
              <a:gdLst/>
              <a:ahLst/>
              <a:cxnLst/>
              <a:rect l="l" t="t" r="r" b="b"/>
              <a:pathLst>
                <a:path w="13746" h="3991" extrusionOk="0">
                  <a:moveTo>
                    <a:pt x="603" y="0"/>
                  </a:moveTo>
                  <a:cubicBezTo>
                    <a:pt x="413" y="285"/>
                    <a:pt x="223" y="602"/>
                    <a:pt x="1" y="919"/>
                  </a:cubicBezTo>
                  <a:lnTo>
                    <a:pt x="96" y="919"/>
                  </a:lnTo>
                  <a:cubicBezTo>
                    <a:pt x="4656" y="2027"/>
                    <a:pt x="9153" y="3040"/>
                    <a:pt x="13745" y="3991"/>
                  </a:cubicBezTo>
                  <a:lnTo>
                    <a:pt x="13745" y="3452"/>
                  </a:lnTo>
                  <a:cubicBezTo>
                    <a:pt x="13735" y="3442"/>
                    <a:pt x="13728" y="3438"/>
                    <a:pt x="13724" y="3438"/>
                  </a:cubicBezTo>
                  <a:lnTo>
                    <a:pt x="13724" y="3438"/>
                  </a:lnTo>
                  <a:cubicBezTo>
                    <a:pt x="13719" y="3438"/>
                    <a:pt x="13721" y="3445"/>
                    <a:pt x="13730" y="3449"/>
                  </a:cubicBezTo>
                  <a:lnTo>
                    <a:pt x="13730" y="3449"/>
                  </a:lnTo>
                  <a:cubicBezTo>
                    <a:pt x="9333" y="2563"/>
                    <a:pt x="4810" y="1582"/>
                    <a:pt x="6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
            <p:cNvSpPr/>
            <p:nvPr/>
          </p:nvSpPr>
          <p:spPr>
            <a:xfrm>
              <a:off x="8146513" y="5065862"/>
              <a:ext cx="477890" cy="130427"/>
            </a:xfrm>
            <a:custGeom>
              <a:avLst/>
              <a:gdLst/>
              <a:ahLst/>
              <a:cxnLst/>
              <a:rect l="l" t="t" r="r" b="b"/>
              <a:pathLst>
                <a:path w="14854" h="4054" extrusionOk="0">
                  <a:moveTo>
                    <a:pt x="32" y="0"/>
                  </a:moveTo>
                  <a:cubicBezTo>
                    <a:pt x="1" y="380"/>
                    <a:pt x="1" y="760"/>
                    <a:pt x="1" y="1109"/>
                  </a:cubicBezTo>
                  <a:cubicBezTo>
                    <a:pt x="4878" y="1584"/>
                    <a:pt x="9786" y="3262"/>
                    <a:pt x="14632" y="4054"/>
                  </a:cubicBezTo>
                  <a:lnTo>
                    <a:pt x="14695" y="4054"/>
                  </a:lnTo>
                  <a:cubicBezTo>
                    <a:pt x="14758" y="3801"/>
                    <a:pt x="14790" y="3547"/>
                    <a:pt x="14853" y="3294"/>
                  </a:cubicBezTo>
                  <a:cubicBezTo>
                    <a:pt x="9881" y="2217"/>
                    <a:pt x="4909" y="1330"/>
                    <a:pt x="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
            <p:cNvSpPr/>
            <p:nvPr/>
          </p:nvSpPr>
          <p:spPr>
            <a:xfrm>
              <a:off x="8341123" y="4752055"/>
              <a:ext cx="274110" cy="79498"/>
            </a:xfrm>
            <a:custGeom>
              <a:avLst/>
              <a:gdLst/>
              <a:ahLst/>
              <a:cxnLst/>
              <a:rect l="l" t="t" r="r" b="b"/>
              <a:pathLst>
                <a:path w="8520" h="2471" extrusionOk="0">
                  <a:moveTo>
                    <a:pt x="887" y="0"/>
                  </a:moveTo>
                  <a:cubicBezTo>
                    <a:pt x="570" y="190"/>
                    <a:pt x="285" y="380"/>
                    <a:pt x="0" y="602"/>
                  </a:cubicBezTo>
                  <a:cubicBezTo>
                    <a:pt x="2819" y="1267"/>
                    <a:pt x="5669" y="1932"/>
                    <a:pt x="8519" y="2470"/>
                  </a:cubicBezTo>
                  <a:cubicBezTo>
                    <a:pt x="8424" y="2217"/>
                    <a:pt x="8329" y="1964"/>
                    <a:pt x="8234" y="1679"/>
                  </a:cubicBezTo>
                  <a:cubicBezTo>
                    <a:pt x="8171" y="1774"/>
                    <a:pt x="8076" y="1805"/>
                    <a:pt x="8044" y="1805"/>
                  </a:cubicBezTo>
                  <a:cubicBezTo>
                    <a:pt x="5637" y="1299"/>
                    <a:pt x="3262" y="665"/>
                    <a:pt x="8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
            <p:cNvSpPr/>
            <p:nvPr/>
          </p:nvSpPr>
          <p:spPr>
            <a:xfrm>
              <a:off x="4594765" y="3256465"/>
              <a:ext cx="1271586" cy="2194229"/>
            </a:xfrm>
            <a:custGeom>
              <a:avLst/>
              <a:gdLst/>
              <a:ahLst/>
              <a:cxnLst/>
              <a:rect l="l" t="t" r="r" b="b"/>
              <a:pathLst>
                <a:path w="39524" h="68202" extrusionOk="0">
                  <a:moveTo>
                    <a:pt x="14218" y="754"/>
                  </a:moveTo>
                  <a:cubicBezTo>
                    <a:pt x="14782" y="754"/>
                    <a:pt x="15334" y="808"/>
                    <a:pt x="15835" y="947"/>
                  </a:cubicBezTo>
                  <a:cubicBezTo>
                    <a:pt x="17798" y="1422"/>
                    <a:pt x="18305" y="2784"/>
                    <a:pt x="17418" y="5033"/>
                  </a:cubicBezTo>
                  <a:cubicBezTo>
                    <a:pt x="16785" y="5571"/>
                    <a:pt x="16056" y="5951"/>
                    <a:pt x="15265" y="6141"/>
                  </a:cubicBezTo>
                  <a:cubicBezTo>
                    <a:pt x="14920" y="6256"/>
                    <a:pt x="15018" y="6760"/>
                    <a:pt x="15322" y="6760"/>
                  </a:cubicBezTo>
                  <a:cubicBezTo>
                    <a:pt x="15353" y="6760"/>
                    <a:pt x="15387" y="6755"/>
                    <a:pt x="15423" y="6743"/>
                  </a:cubicBezTo>
                  <a:cubicBezTo>
                    <a:pt x="15708" y="6648"/>
                    <a:pt x="15930" y="6521"/>
                    <a:pt x="16215" y="6426"/>
                  </a:cubicBezTo>
                  <a:cubicBezTo>
                    <a:pt x="18400" y="13932"/>
                    <a:pt x="20838" y="21311"/>
                    <a:pt x="22485" y="28974"/>
                  </a:cubicBezTo>
                  <a:cubicBezTo>
                    <a:pt x="22508" y="29182"/>
                    <a:pt x="22666" y="29255"/>
                    <a:pt x="22823" y="29255"/>
                  </a:cubicBezTo>
                  <a:cubicBezTo>
                    <a:pt x="22882" y="29255"/>
                    <a:pt x="22940" y="29245"/>
                    <a:pt x="22992" y="29228"/>
                  </a:cubicBezTo>
                  <a:cubicBezTo>
                    <a:pt x="23024" y="29291"/>
                    <a:pt x="23119" y="29386"/>
                    <a:pt x="23277" y="29418"/>
                  </a:cubicBezTo>
                  <a:cubicBezTo>
                    <a:pt x="31891" y="31191"/>
                    <a:pt x="38573" y="41737"/>
                    <a:pt x="38351" y="50193"/>
                  </a:cubicBezTo>
                  <a:cubicBezTo>
                    <a:pt x="38098" y="59978"/>
                    <a:pt x="28091" y="66914"/>
                    <a:pt x="18907" y="67515"/>
                  </a:cubicBezTo>
                  <a:cubicBezTo>
                    <a:pt x="18623" y="67532"/>
                    <a:pt x="18341" y="67540"/>
                    <a:pt x="18060" y="67540"/>
                  </a:cubicBezTo>
                  <a:cubicBezTo>
                    <a:pt x="10327" y="67540"/>
                    <a:pt x="3489" y="61322"/>
                    <a:pt x="1900" y="53866"/>
                  </a:cubicBezTo>
                  <a:cubicBezTo>
                    <a:pt x="0" y="45126"/>
                    <a:pt x="5099" y="37240"/>
                    <a:pt x="11876" y="32426"/>
                  </a:cubicBezTo>
                  <a:lnTo>
                    <a:pt x="11908" y="32395"/>
                  </a:lnTo>
                  <a:cubicBezTo>
                    <a:pt x="12098" y="32331"/>
                    <a:pt x="12288" y="32205"/>
                    <a:pt x="12224" y="31920"/>
                  </a:cubicBezTo>
                  <a:cubicBezTo>
                    <a:pt x="9501" y="24224"/>
                    <a:pt x="8614" y="16022"/>
                    <a:pt x="6271" y="8263"/>
                  </a:cubicBezTo>
                  <a:cubicBezTo>
                    <a:pt x="6492" y="8231"/>
                    <a:pt x="6714" y="8231"/>
                    <a:pt x="6904" y="8168"/>
                  </a:cubicBezTo>
                  <a:cubicBezTo>
                    <a:pt x="7157" y="8105"/>
                    <a:pt x="7126" y="7756"/>
                    <a:pt x="6872" y="7756"/>
                  </a:cubicBezTo>
                  <a:cubicBezTo>
                    <a:pt x="6804" y="7760"/>
                    <a:pt x="6737" y="7762"/>
                    <a:pt x="6671" y="7762"/>
                  </a:cubicBezTo>
                  <a:cubicBezTo>
                    <a:pt x="4389" y="7762"/>
                    <a:pt x="3107" y="5670"/>
                    <a:pt x="4307" y="3608"/>
                  </a:cubicBezTo>
                  <a:cubicBezTo>
                    <a:pt x="4370" y="3513"/>
                    <a:pt x="4370" y="3449"/>
                    <a:pt x="4339" y="3354"/>
                  </a:cubicBezTo>
                  <a:cubicBezTo>
                    <a:pt x="5701" y="1929"/>
                    <a:pt x="9691" y="1359"/>
                    <a:pt x="11401" y="1074"/>
                  </a:cubicBezTo>
                  <a:cubicBezTo>
                    <a:pt x="12242" y="914"/>
                    <a:pt x="13248" y="754"/>
                    <a:pt x="14218" y="754"/>
                  </a:cubicBezTo>
                  <a:close/>
                  <a:moveTo>
                    <a:pt x="14150" y="1"/>
                  </a:moveTo>
                  <a:cubicBezTo>
                    <a:pt x="12715" y="1"/>
                    <a:pt x="11213" y="340"/>
                    <a:pt x="9913" y="631"/>
                  </a:cubicBezTo>
                  <a:cubicBezTo>
                    <a:pt x="8361" y="979"/>
                    <a:pt x="5099" y="1581"/>
                    <a:pt x="4022" y="3101"/>
                  </a:cubicBezTo>
                  <a:cubicBezTo>
                    <a:pt x="3927" y="3101"/>
                    <a:pt x="3864" y="3133"/>
                    <a:pt x="3832" y="3196"/>
                  </a:cubicBezTo>
                  <a:cubicBezTo>
                    <a:pt x="2217" y="5159"/>
                    <a:pt x="3674" y="8168"/>
                    <a:pt x="5954" y="8326"/>
                  </a:cubicBezTo>
                  <a:cubicBezTo>
                    <a:pt x="6587" y="12475"/>
                    <a:pt x="7664" y="16592"/>
                    <a:pt x="8582" y="20677"/>
                  </a:cubicBezTo>
                  <a:cubicBezTo>
                    <a:pt x="9406" y="24509"/>
                    <a:pt x="10166" y="28341"/>
                    <a:pt x="11528" y="32015"/>
                  </a:cubicBezTo>
                  <a:cubicBezTo>
                    <a:pt x="5637" y="35213"/>
                    <a:pt x="1520" y="41769"/>
                    <a:pt x="855" y="48387"/>
                  </a:cubicBezTo>
                  <a:cubicBezTo>
                    <a:pt x="190" y="55101"/>
                    <a:pt x="3420" y="61720"/>
                    <a:pt x="9026" y="65489"/>
                  </a:cubicBezTo>
                  <a:cubicBezTo>
                    <a:pt x="11854" y="67393"/>
                    <a:pt x="14887" y="68202"/>
                    <a:pt x="17947" y="68202"/>
                  </a:cubicBezTo>
                  <a:cubicBezTo>
                    <a:pt x="21806" y="68202"/>
                    <a:pt x="25708" y="66915"/>
                    <a:pt x="29294" y="64919"/>
                  </a:cubicBezTo>
                  <a:cubicBezTo>
                    <a:pt x="32556" y="63082"/>
                    <a:pt x="35691" y="60833"/>
                    <a:pt x="37433" y="57413"/>
                  </a:cubicBezTo>
                  <a:cubicBezTo>
                    <a:pt x="39016" y="54246"/>
                    <a:pt x="39523" y="50604"/>
                    <a:pt x="39016" y="47121"/>
                  </a:cubicBezTo>
                  <a:cubicBezTo>
                    <a:pt x="37876" y="39298"/>
                    <a:pt x="31574" y="30273"/>
                    <a:pt x="23467" y="28626"/>
                  </a:cubicBezTo>
                  <a:cubicBezTo>
                    <a:pt x="23430" y="28617"/>
                    <a:pt x="23393" y="28613"/>
                    <a:pt x="23357" y="28613"/>
                  </a:cubicBezTo>
                  <a:cubicBezTo>
                    <a:pt x="23271" y="28613"/>
                    <a:pt x="23195" y="28635"/>
                    <a:pt x="23150" y="28658"/>
                  </a:cubicBezTo>
                  <a:cubicBezTo>
                    <a:pt x="21567" y="21152"/>
                    <a:pt x="19730" y="13298"/>
                    <a:pt x="16690" y="6173"/>
                  </a:cubicBezTo>
                  <a:cubicBezTo>
                    <a:pt x="18938" y="4843"/>
                    <a:pt x="19888" y="1992"/>
                    <a:pt x="16721" y="504"/>
                  </a:cubicBezTo>
                  <a:cubicBezTo>
                    <a:pt x="15937" y="136"/>
                    <a:pt x="15057" y="1"/>
                    <a:pt x="14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1"/>
            <p:cNvSpPr/>
            <p:nvPr/>
          </p:nvSpPr>
          <p:spPr>
            <a:xfrm>
              <a:off x="4594765" y="3279211"/>
              <a:ext cx="1241022" cy="2150217"/>
            </a:xfrm>
            <a:custGeom>
              <a:avLst/>
              <a:gdLst/>
              <a:ahLst/>
              <a:cxnLst/>
              <a:rect l="l" t="t" r="r" b="b"/>
              <a:pathLst>
                <a:path w="38574" h="66834" extrusionOk="0">
                  <a:moveTo>
                    <a:pt x="15872" y="1924"/>
                  </a:moveTo>
                  <a:cubicBezTo>
                    <a:pt x="16188" y="1924"/>
                    <a:pt x="16305" y="2416"/>
                    <a:pt x="16025" y="2584"/>
                  </a:cubicBezTo>
                  <a:cubicBezTo>
                    <a:pt x="13334" y="4030"/>
                    <a:pt x="10169" y="4790"/>
                    <a:pt x="7082" y="4790"/>
                  </a:cubicBezTo>
                  <a:cubicBezTo>
                    <a:pt x="6790" y="4790"/>
                    <a:pt x="6498" y="4783"/>
                    <a:pt x="6207" y="4769"/>
                  </a:cubicBezTo>
                  <a:cubicBezTo>
                    <a:pt x="5796" y="4737"/>
                    <a:pt x="5859" y="4199"/>
                    <a:pt x="6207" y="4167"/>
                  </a:cubicBezTo>
                  <a:cubicBezTo>
                    <a:pt x="9659" y="3946"/>
                    <a:pt x="12573" y="3217"/>
                    <a:pt x="15740" y="1951"/>
                  </a:cubicBezTo>
                  <a:cubicBezTo>
                    <a:pt x="15787" y="1932"/>
                    <a:pt x="15831" y="1924"/>
                    <a:pt x="15872" y="1924"/>
                  </a:cubicBezTo>
                  <a:close/>
                  <a:moveTo>
                    <a:pt x="16405" y="30421"/>
                  </a:moveTo>
                  <a:cubicBezTo>
                    <a:pt x="17640" y="30484"/>
                    <a:pt x="18590" y="31624"/>
                    <a:pt x="18590" y="32828"/>
                  </a:cubicBezTo>
                  <a:cubicBezTo>
                    <a:pt x="18622" y="34094"/>
                    <a:pt x="17576" y="34950"/>
                    <a:pt x="16341" y="34950"/>
                  </a:cubicBezTo>
                  <a:cubicBezTo>
                    <a:pt x="16300" y="34952"/>
                    <a:pt x="16258" y="34953"/>
                    <a:pt x="16217" y="34953"/>
                  </a:cubicBezTo>
                  <a:cubicBezTo>
                    <a:pt x="15035" y="34953"/>
                    <a:pt x="14028" y="34083"/>
                    <a:pt x="13998" y="32859"/>
                  </a:cubicBezTo>
                  <a:cubicBezTo>
                    <a:pt x="13998" y="31688"/>
                    <a:pt x="14916" y="30516"/>
                    <a:pt x="16151" y="30516"/>
                  </a:cubicBezTo>
                  <a:lnTo>
                    <a:pt x="16183" y="30516"/>
                  </a:lnTo>
                  <a:cubicBezTo>
                    <a:pt x="16215" y="30453"/>
                    <a:pt x="16278" y="30421"/>
                    <a:pt x="16405" y="30421"/>
                  </a:cubicBezTo>
                  <a:close/>
                  <a:moveTo>
                    <a:pt x="33647" y="40809"/>
                  </a:moveTo>
                  <a:cubicBezTo>
                    <a:pt x="33811" y="40809"/>
                    <a:pt x="33973" y="40893"/>
                    <a:pt x="34044" y="41093"/>
                  </a:cubicBezTo>
                  <a:cubicBezTo>
                    <a:pt x="35755" y="46034"/>
                    <a:pt x="36546" y="51861"/>
                    <a:pt x="33728" y="56579"/>
                  </a:cubicBezTo>
                  <a:cubicBezTo>
                    <a:pt x="31353" y="60538"/>
                    <a:pt x="26951" y="62881"/>
                    <a:pt x="22390" y="63768"/>
                  </a:cubicBezTo>
                  <a:cubicBezTo>
                    <a:pt x="21089" y="64028"/>
                    <a:pt x="19726" y="64174"/>
                    <a:pt x="18358" y="64174"/>
                  </a:cubicBezTo>
                  <a:cubicBezTo>
                    <a:pt x="15064" y="64174"/>
                    <a:pt x="11745" y="63329"/>
                    <a:pt x="9216" y="61203"/>
                  </a:cubicBezTo>
                  <a:cubicBezTo>
                    <a:pt x="7189" y="59493"/>
                    <a:pt x="5891" y="57181"/>
                    <a:pt x="4814" y="54806"/>
                  </a:cubicBezTo>
                  <a:cubicBezTo>
                    <a:pt x="3895" y="52779"/>
                    <a:pt x="2882" y="50752"/>
                    <a:pt x="3230" y="48504"/>
                  </a:cubicBezTo>
                  <a:cubicBezTo>
                    <a:pt x="3072" y="48472"/>
                    <a:pt x="2977" y="48219"/>
                    <a:pt x="3199" y="48092"/>
                  </a:cubicBezTo>
                  <a:cubicBezTo>
                    <a:pt x="5246" y="46717"/>
                    <a:pt x="7568" y="46319"/>
                    <a:pt x="9948" y="46319"/>
                  </a:cubicBezTo>
                  <a:cubicBezTo>
                    <a:pt x="12281" y="46319"/>
                    <a:pt x="14670" y="46701"/>
                    <a:pt x="16911" y="46920"/>
                  </a:cubicBezTo>
                  <a:cubicBezTo>
                    <a:pt x="17843" y="47010"/>
                    <a:pt x="18764" y="47064"/>
                    <a:pt x="19676" y="47064"/>
                  </a:cubicBezTo>
                  <a:cubicBezTo>
                    <a:pt x="21986" y="47064"/>
                    <a:pt x="24232" y="46716"/>
                    <a:pt x="26412" y="45717"/>
                  </a:cubicBezTo>
                  <a:cubicBezTo>
                    <a:pt x="28882" y="44609"/>
                    <a:pt x="31036" y="42867"/>
                    <a:pt x="33094" y="41188"/>
                  </a:cubicBezTo>
                  <a:cubicBezTo>
                    <a:pt x="33126" y="41188"/>
                    <a:pt x="33158" y="41125"/>
                    <a:pt x="33189" y="41125"/>
                  </a:cubicBezTo>
                  <a:cubicBezTo>
                    <a:pt x="33241" y="40934"/>
                    <a:pt x="33446" y="40809"/>
                    <a:pt x="33647" y="40809"/>
                  </a:cubicBezTo>
                  <a:close/>
                  <a:moveTo>
                    <a:pt x="14346" y="1"/>
                  </a:moveTo>
                  <a:cubicBezTo>
                    <a:pt x="13378" y="1"/>
                    <a:pt x="12361" y="175"/>
                    <a:pt x="11496" y="335"/>
                  </a:cubicBezTo>
                  <a:cubicBezTo>
                    <a:pt x="9818" y="589"/>
                    <a:pt x="5796" y="1159"/>
                    <a:pt x="4465" y="2616"/>
                  </a:cubicBezTo>
                  <a:cubicBezTo>
                    <a:pt x="4465" y="2711"/>
                    <a:pt x="4465" y="2774"/>
                    <a:pt x="4434" y="2869"/>
                  </a:cubicBezTo>
                  <a:cubicBezTo>
                    <a:pt x="3233" y="4901"/>
                    <a:pt x="4517" y="7023"/>
                    <a:pt x="6801" y="7023"/>
                  </a:cubicBezTo>
                  <a:cubicBezTo>
                    <a:pt x="6866" y="7023"/>
                    <a:pt x="6932" y="7021"/>
                    <a:pt x="6999" y="7018"/>
                  </a:cubicBezTo>
                  <a:cubicBezTo>
                    <a:pt x="7221" y="7018"/>
                    <a:pt x="7221" y="7334"/>
                    <a:pt x="7031" y="7398"/>
                  </a:cubicBezTo>
                  <a:cubicBezTo>
                    <a:pt x="6809" y="7493"/>
                    <a:pt x="6587" y="7524"/>
                    <a:pt x="6397" y="7524"/>
                  </a:cubicBezTo>
                  <a:cubicBezTo>
                    <a:pt x="8741" y="15346"/>
                    <a:pt x="9596" y="23485"/>
                    <a:pt x="12351" y="31181"/>
                  </a:cubicBezTo>
                  <a:cubicBezTo>
                    <a:pt x="12446" y="31434"/>
                    <a:pt x="12256" y="31593"/>
                    <a:pt x="12034" y="31656"/>
                  </a:cubicBezTo>
                  <a:lnTo>
                    <a:pt x="11971" y="31688"/>
                  </a:lnTo>
                  <a:cubicBezTo>
                    <a:pt x="5131" y="36596"/>
                    <a:pt x="0" y="44450"/>
                    <a:pt x="1900" y="53159"/>
                  </a:cubicBezTo>
                  <a:cubicBezTo>
                    <a:pt x="3520" y="60615"/>
                    <a:pt x="10329" y="66833"/>
                    <a:pt x="18060" y="66833"/>
                  </a:cubicBezTo>
                  <a:cubicBezTo>
                    <a:pt x="18341" y="66833"/>
                    <a:pt x="18623" y="66825"/>
                    <a:pt x="18907" y="66808"/>
                  </a:cubicBezTo>
                  <a:cubicBezTo>
                    <a:pt x="28091" y="66207"/>
                    <a:pt x="38098" y="59271"/>
                    <a:pt x="38351" y="49486"/>
                  </a:cubicBezTo>
                  <a:cubicBezTo>
                    <a:pt x="38573" y="40967"/>
                    <a:pt x="31891" y="30484"/>
                    <a:pt x="23277" y="28711"/>
                  </a:cubicBezTo>
                  <a:cubicBezTo>
                    <a:pt x="23150" y="28711"/>
                    <a:pt x="23055" y="28616"/>
                    <a:pt x="23119" y="28457"/>
                  </a:cubicBezTo>
                  <a:lnTo>
                    <a:pt x="23119" y="28457"/>
                  </a:lnTo>
                  <a:cubicBezTo>
                    <a:pt x="23047" y="28488"/>
                    <a:pt x="22969" y="28506"/>
                    <a:pt x="22895" y="28506"/>
                  </a:cubicBezTo>
                  <a:cubicBezTo>
                    <a:pt x="22739" y="28506"/>
                    <a:pt x="22602" y="28429"/>
                    <a:pt x="22580" y="28236"/>
                  </a:cubicBezTo>
                  <a:cubicBezTo>
                    <a:pt x="20965" y="20540"/>
                    <a:pt x="18463" y="13193"/>
                    <a:pt x="16341" y="5656"/>
                  </a:cubicBezTo>
                  <a:cubicBezTo>
                    <a:pt x="16088" y="5782"/>
                    <a:pt x="15803" y="5909"/>
                    <a:pt x="15550" y="5972"/>
                  </a:cubicBezTo>
                  <a:cubicBezTo>
                    <a:pt x="15509" y="5985"/>
                    <a:pt x="15471" y="5991"/>
                    <a:pt x="15435" y="5991"/>
                  </a:cubicBezTo>
                  <a:cubicBezTo>
                    <a:pt x="15112" y="5991"/>
                    <a:pt x="15020" y="5517"/>
                    <a:pt x="15391" y="5402"/>
                  </a:cubicBezTo>
                  <a:cubicBezTo>
                    <a:pt x="16183" y="5181"/>
                    <a:pt x="16880" y="4832"/>
                    <a:pt x="17513" y="4294"/>
                  </a:cubicBezTo>
                  <a:cubicBezTo>
                    <a:pt x="18432" y="2077"/>
                    <a:pt x="17925" y="684"/>
                    <a:pt x="15930" y="209"/>
                  </a:cubicBezTo>
                  <a:cubicBezTo>
                    <a:pt x="15444" y="58"/>
                    <a:pt x="14903" y="1"/>
                    <a:pt x="143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
            <p:cNvSpPr/>
            <p:nvPr/>
          </p:nvSpPr>
          <p:spPr>
            <a:xfrm>
              <a:off x="4690542" y="4592030"/>
              <a:ext cx="1081028" cy="750810"/>
            </a:xfrm>
            <a:custGeom>
              <a:avLst/>
              <a:gdLst/>
              <a:ahLst/>
              <a:cxnLst/>
              <a:rect l="l" t="t" r="r" b="b"/>
              <a:pathLst>
                <a:path w="33601" h="23337" extrusionOk="0">
                  <a:moveTo>
                    <a:pt x="30497" y="1206"/>
                  </a:moveTo>
                  <a:cubicBezTo>
                    <a:pt x="32049" y="5671"/>
                    <a:pt x="32746" y="10770"/>
                    <a:pt x="30307" y="15108"/>
                  </a:cubicBezTo>
                  <a:cubicBezTo>
                    <a:pt x="28249" y="18750"/>
                    <a:pt x="24354" y="21030"/>
                    <a:pt x="20395" y="22075"/>
                  </a:cubicBezTo>
                  <a:cubicBezTo>
                    <a:pt x="18812" y="22480"/>
                    <a:pt x="17129" y="22714"/>
                    <a:pt x="15452" y="22714"/>
                  </a:cubicBezTo>
                  <a:cubicBezTo>
                    <a:pt x="12800" y="22714"/>
                    <a:pt x="10160" y="22130"/>
                    <a:pt x="7949" y="20714"/>
                  </a:cubicBezTo>
                  <a:cubicBezTo>
                    <a:pt x="4117" y="18339"/>
                    <a:pt x="760" y="12195"/>
                    <a:pt x="760" y="7729"/>
                  </a:cubicBezTo>
                  <a:cubicBezTo>
                    <a:pt x="760" y="7698"/>
                    <a:pt x="760" y="7666"/>
                    <a:pt x="728" y="7603"/>
                  </a:cubicBezTo>
                  <a:cubicBezTo>
                    <a:pt x="2795" y="6772"/>
                    <a:pt x="4836" y="6515"/>
                    <a:pt x="6875" y="6515"/>
                  </a:cubicBezTo>
                  <a:cubicBezTo>
                    <a:pt x="10183" y="6515"/>
                    <a:pt x="13487" y="7192"/>
                    <a:pt x="16893" y="7192"/>
                  </a:cubicBezTo>
                  <a:cubicBezTo>
                    <a:pt x="17466" y="7192"/>
                    <a:pt x="18042" y="7173"/>
                    <a:pt x="18621" y="7128"/>
                  </a:cubicBezTo>
                  <a:cubicBezTo>
                    <a:pt x="23245" y="6748"/>
                    <a:pt x="27045" y="4088"/>
                    <a:pt x="30497" y="1206"/>
                  </a:cubicBezTo>
                  <a:close/>
                  <a:moveTo>
                    <a:pt x="30686" y="0"/>
                  </a:moveTo>
                  <a:cubicBezTo>
                    <a:pt x="30499" y="0"/>
                    <a:pt x="30322" y="116"/>
                    <a:pt x="30339" y="287"/>
                  </a:cubicBezTo>
                  <a:cubicBezTo>
                    <a:pt x="30307" y="287"/>
                    <a:pt x="30276" y="287"/>
                    <a:pt x="30212" y="319"/>
                  </a:cubicBezTo>
                  <a:cubicBezTo>
                    <a:pt x="28154" y="2029"/>
                    <a:pt x="26032" y="3771"/>
                    <a:pt x="23562" y="4879"/>
                  </a:cubicBezTo>
                  <a:cubicBezTo>
                    <a:pt x="21382" y="5879"/>
                    <a:pt x="19136" y="6226"/>
                    <a:pt x="16825" y="6226"/>
                  </a:cubicBezTo>
                  <a:cubicBezTo>
                    <a:pt x="15914" y="6226"/>
                    <a:pt x="14993" y="6172"/>
                    <a:pt x="14061" y="6083"/>
                  </a:cubicBezTo>
                  <a:cubicBezTo>
                    <a:pt x="11820" y="5879"/>
                    <a:pt x="9432" y="5505"/>
                    <a:pt x="7099" y="5505"/>
                  </a:cubicBezTo>
                  <a:cubicBezTo>
                    <a:pt x="4718" y="5505"/>
                    <a:pt x="2396" y="5895"/>
                    <a:pt x="348" y="7254"/>
                  </a:cubicBezTo>
                  <a:cubicBezTo>
                    <a:pt x="127" y="7381"/>
                    <a:pt x="222" y="7603"/>
                    <a:pt x="380" y="7666"/>
                  </a:cubicBezTo>
                  <a:cubicBezTo>
                    <a:pt x="0" y="9915"/>
                    <a:pt x="1045" y="11941"/>
                    <a:pt x="1964" y="13968"/>
                  </a:cubicBezTo>
                  <a:cubicBezTo>
                    <a:pt x="3009" y="16343"/>
                    <a:pt x="4275" y="18655"/>
                    <a:pt x="6334" y="20365"/>
                  </a:cubicBezTo>
                  <a:cubicBezTo>
                    <a:pt x="8885" y="22491"/>
                    <a:pt x="12179" y="23336"/>
                    <a:pt x="15479" y="23336"/>
                  </a:cubicBezTo>
                  <a:cubicBezTo>
                    <a:pt x="16849" y="23336"/>
                    <a:pt x="18221" y="23191"/>
                    <a:pt x="19540" y="22931"/>
                  </a:cubicBezTo>
                  <a:cubicBezTo>
                    <a:pt x="23974" y="22075"/>
                    <a:pt x="28312" y="19700"/>
                    <a:pt x="30751" y="15773"/>
                  </a:cubicBezTo>
                  <a:cubicBezTo>
                    <a:pt x="33601" y="11055"/>
                    <a:pt x="32809" y="5228"/>
                    <a:pt x="31067" y="287"/>
                  </a:cubicBezTo>
                  <a:cubicBezTo>
                    <a:pt x="31009" y="84"/>
                    <a:pt x="30844" y="0"/>
                    <a:pt x="306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1"/>
            <p:cNvSpPr/>
            <p:nvPr/>
          </p:nvSpPr>
          <p:spPr>
            <a:xfrm>
              <a:off x="4713963" y="4630798"/>
              <a:ext cx="1029102" cy="690776"/>
            </a:xfrm>
            <a:custGeom>
              <a:avLst/>
              <a:gdLst/>
              <a:ahLst/>
              <a:cxnLst/>
              <a:rect l="l" t="t" r="r" b="b"/>
              <a:pathLst>
                <a:path w="31987" h="21471" extrusionOk="0">
                  <a:moveTo>
                    <a:pt x="29769" y="1"/>
                  </a:moveTo>
                  <a:cubicBezTo>
                    <a:pt x="26317" y="2883"/>
                    <a:pt x="22517" y="5543"/>
                    <a:pt x="17893" y="5891"/>
                  </a:cubicBezTo>
                  <a:cubicBezTo>
                    <a:pt x="17314" y="5936"/>
                    <a:pt x="16738" y="5955"/>
                    <a:pt x="16165" y="5955"/>
                  </a:cubicBezTo>
                  <a:cubicBezTo>
                    <a:pt x="12759" y="5955"/>
                    <a:pt x="9455" y="5278"/>
                    <a:pt x="6147" y="5278"/>
                  </a:cubicBezTo>
                  <a:cubicBezTo>
                    <a:pt x="4108" y="5278"/>
                    <a:pt x="2067" y="5535"/>
                    <a:pt x="0" y="6366"/>
                  </a:cubicBezTo>
                  <a:cubicBezTo>
                    <a:pt x="32" y="6398"/>
                    <a:pt x="32" y="6461"/>
                    <a:pt x="32" y="6493"/>
                  </a:cubicBezTo>
                  <a:cubicBezTo>
                    <a:pt x="32" y="10958"/>
                    <a:pt x="3421" y="17102"/>
                    <a:pt x="7221" y="19477"/>
                  </a:cubicBezTo>
                  <a:cubicBezTo>
                    <a:pt x="9419" y="20884"/>
                    <a:pt x="12039" y="21470"/>
                    <a:pt x="14675" y="21470"/>
                  </a:cubicBezTo>
                  <a:cubicBezTo>
                    <a:pt x="16369" y="21470"/>
                    <a:pt x="18069" y="21228"/>
                    <a:pt x="19667" y="20807"/>
                  </a:cubicBezTo>
                  <a:cubicBezTo>
                    <a:pt x="23626" y="19825"/>
                    <a:pt x="27521" y="17545"/>
                    <a:pt x="29579" y="13903"/>
                  </a:cubicBezTo>
                  <a:cubicBezTo>
                    <a:pt x="31986" y="9565"/>
                    <a:pt x="31321" y="4498"/>
                    <a:pt x="2976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
            <p:cNvSpPr/>
            <p:nvPr/>
          </p:nvSpPr>
          <p:spPr>
            <a:xfrm>
              <a:off x="5045080" y="4255863"/>
              <a:ext cx="148798" cy="149795"/>
            </a:xfrm>
            <a:custGeom>
              <a:avLst/>
              <a:gdLst/>
              <a:ahLst/>
              <a:cxnLst/>
              <a:rect l="l" t="t" r="r" b="b"/>
              <a:pathLst>
                <a:path w="4625" h="4656" extrusionOk="0">
                  <a:moveTo>
                    <a:pt x="2186" y="571"/>
                  </a:moveTo>
                  <a:cubicBezTo>
                    <a:pt x="2218" y="602"/>
                    <a:pt x="2313" y="634"/>
                    <a:pt x="2344" y="697"/>
                  </a:cubicBezTo>
                  <a:cubicBezTo>
                    <a:pt x="3453" y="792"/>
                    <a:pt x="3959" y="1742"/>
                    <a:pt x="3928" y="2629"/>
                  </a:cubicBezTo>
                  <a:cubicBezTo>
                    <a:pt x="3896" y="3294"/>
                    <a:pt x="3453" y="4022"/>
                    <a:pt x="2344" y="4022"/>
                  </a:cubicBezTo>
                  <a:cubicBezTo>
                    <a:pt x="1426" y="4022"/>
                    <a:pt x="824" y="3547"/>
                    <a:pt x="761" y="2756"/>
                  </a:cubicBezTo>
                  <a:cubicBezTo>
                    <a:pt x="634" y="1901"/>
                    <a:pt x="1141" y="856"/>
                    <a:pt x="2186" y="571"/>
                  </a:cubicBezTo>
                  <a:close/>
                  <a:moveTo>
                    <a:pt x="2408" y="1"/>
                  </a:moveTo>
                  <a:cubicBezTo>
                    <a:pt x="2344" y="1"/>
                    <a:pt x="2218" y="64"/>
                    <a:pt x="2186" y="127"/>
                  </a:cubicBezTo>
                  <a:cubicBezTo>
                    <a:pt x="1616" y="127"/>
                    <a:pt x="1109" y="381"/>
                    <a:pt x="729" y="761"/>
                  </a:cubicBezTo>
                  <a:cubicBezTo>
                    <a:pt x="254" y="1236"/>
                    <a:pt x="1" y="1869"/>
                    <a:pt x="1" y="2502"/>
                  </a:cubicBezTo>
                  <a:cubicBezTo>
                    <a:pt x="1" y="3072"/>
                    <a:pt x="191" y="3579"/>
                    <a:pt x="603" y="3959"/>
                  </a:cubicBezTo>
                  <a:cubicBezTo>
                    <a:pt x="1046" y="4403"/>
                    <a:pt x="1679" y="4656"/>
                    <a:pt x="2313" y="4656"/>
                  </a:cubicBezTo>
                  <a:cubicBezTo>
                    <a:pt x="2978" y="4656"/>
                    <a:pt x="3611" y="4371"/>
                    <a:pt x="4054" y="3927"/>
                  </a:cubicBezTo>
                  <a:cubicBezTo>
                    <a:pt x="4435" y="3547"/>
                    <a:pt x="4625" y="3041"/>
                    <a:pt x="4625" y="2471"/>
                  </a:cubicBezTo>
                  <a:cubicBezTo>
                    <a:pt x="4625" y="1204"/>
                    <a:pt x="3643" y="96"/>
                    <a:pt x="24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1"/>
            <p:cNvSpPr/>
            <p:nvPr/>
          </p:nvSpPr>
          <p:spPr>
            <a:xfrm>
              <a:off x="5044082" y="4271144"/>
              <a:ext cx="148766" cy="115178"/>
            </a:xfrm>
            <a:custGeom>
              <a:avLst/>
              <a:gdLst/>
              <a:ahLst/>
              <a:cxnLst/>
              <a:rect l="l" t="t" r="r" b="b"/>
              <a:pathLst>
                <a:path w="4624" h="3580" extrusionOk="0">
                  <a:moveTo>
                    <a:pt x="2364" y="775"/>
                  </a:moveTo>
                  <a:cubicBezTo>
                    <a:pt x="2409" y="775"/>
                    <a:pt x="2455" y="781"/>
                    <a:pt x="2502" y="792"/>
                  </a:cubicBezTo>
                  <a:cubicBezTo>
                    <a:pt x="2692" y="856"/>
                    <a:pt x="2597" y="1077"/>
                    <a:pt x="2439" y="1109"/>
                  </a:cubicBezTo>
                  <a:cubicBezTo>
                    <a:pt x="2217" y="1109"/>
                    <a:pt x="2059" y="1236"/>
                    <a:pt x="1932" y="1426"/>
                  </a:cubicBezTo>
                  <a:cubicBezTo>
                    <a:pt x="1805" y="1647"/>
                    <a:pt x="1805" y="1901"/>
                    <a:pt x="1964" y="2059"/>
                  </a:cubicBezTo>
                  <a:cubicBezTo>
                    <a:pt x="2038" y="2133"/>
                    <a:pt x="1996" y="2247"/>
                    <a:pt x="1929" y="2247"/>
                  </a:cubicBezTo>
                  <a:cubicBezTo>
                    <a:pt x="1910" y="2247"/>
                    <a:pt x="1889" y="2238"/>
                    <a:pt x="1869" y="2217"/>
                  </a:cubicBezTo>
                  <a:cubicBezTo>
                    <a:pt x="1552" y="2027"/>
                    <a:pt x="1489" y="1679"/>
                    <a:pt x="1615" y="1331"/>
                  </a:cubicBezTo>
                  <a:cubicBezTo>
                    <a:pt x="1754" y="1053"/>
                    <a:pt x="2039" y="775"/>
                    <a:pt x="2364" y="775"/>
                  </a:cubicBezTo>
                  <a:close/>
                  <a:moveTo>
                    <a:pt x="2185" y="1"/>
                  </a:moveTo>
                  <a:cubicBezTo>
                    <a:pt x="222" y="539"/>
                    <a:pt x="0" y="3579"/>
                    <a:pt x="2344" y="3579"/>
                  </a:cubicBezTo>
                  <a:cubicBezTo>
                    <a:pt x="4624" y="3579"/>
                    <a:pt x="4434" y="444"/>
                    <a:pt x="2375" y="127"/>
                  </a:cubicBezTo>
                  <a:cubicBezTo>
                    <a:pt x="2280" y="96"/>
                    <a:pt x="2249" y="64"/>
                    <a:pt x="21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
            <p:cNvSpPr/>
            <p:nvPr/>
          </p:nvSpPr>
          <p:spPr>
            <a:xfrm>
              <a:off x="5091954" y="4294695"/>
              <a:ext cx="38768" cy="47744"/>
            </a:xfrm>
            <a:custGeom>
              <a:avLst/>
              <a:gdLst/>
              <a:ahLst/>
              <a:cxnLst/>
              <a:rect l="l" t="t" r="r" b="b"/>
              <a:pathLst>
                <a:path w="1205" h="1484" extrusionOk="0">
                  <a:moveTo>
                    <a:pt x="828" y="0"/>
                  </a:moveTo>
                  <a:cubicBezTo>
                    <a:pt x="501" y="0"/>
                    <a:pt x="239" y="268"/>
                    <a:pt x="159" y="535"/>
                  </a:cubicBezTo>
                  <a:cubicBezTo>
                    <a:pt x="1" y="852"/>
                    <a:pt x="96" y="1264"/>
                    <a:pt x="412" y="1454"/>
                  </a:cubicBezTo>
                  <a:cubicBezTo>
                    <a:pt x="426" y="1474"/>
                    <a:pt x="443" y="1483"/>
                    <a:pt x="460" y="1483"/>
                  </a:cubicBezTo>
                  <a:cubicBezTo>
                    <a:pt x="522" y="1483"/>
                    <a:pt x="589" y="1370"/>
                    <a:pt x="539" y="1295"/>
                  </a:cubicBezTo>
                  <a:cubicBezTo>
                    <a:pt x="381" y="1105"/>
                    <a:pt x="412" y="852"/>
                    <a:pt x="476" y="662"/>
                  </a:cubicBezTo>
                  <a:cubicBezTo>
                    <a:pt x="571" y="472"/>
                    <a:pt x="729" y="377"/>
                    <a:pt x="951" y="345"/>
                  </a:cubicBezTo>
                  <a:cubicBezTo>
                    <a:pt x="1109" y="345"/>
                    <a:pt x="1204" y="124"/>
                    <a:pt x="1014" y="29"/>
                  </a:cubicBezTo>
                  <a:cubicBezTo>
                    <a:pt x="950" y="9"/>
                    <a:pt x="888" y="0"/>
                    <a:pt x="8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
            <p:cNvSpPr/>
            <p:nvPr/>
          </p:nvSpPr>
          <p:spPr>
            <a:xfrm>
              <a:off x="4785289" y="3341110"/>
              <a:ext cx="335077" cy="92206"/>
            </a:xfrm>
            <a:custGeom>
              <a:avLst/>
              <a:gdLst/>
              <a:ahLst/>
              <a:cxnLst/>
              <a:rect l="l" t="t" r="r" b="b"/>
              <a:pathLst>
                <a:path w="10415" h="2866" extrusionOk="0">
                  <a:moveTo>
                    <a:pt x="9973" y="0"/>
                  </a:moveTo>
                  <a:cubicBezTo>
                    <a:pt x="9934" y="0"/>
                    <a:pt x="9893" y="8"/>
                    <a:pt x="9849" y="27"/>
                  </a:cubicBezTo>
                  <a:cubicBezTo>
                    <a:pt x="6682" y="1293"/>
                    <a:pt x="3737" y="2053"/>
                    <a:pt x="349" y="2243"/>
                  </a:cubicBezTo>
                  <a:cubicBezTo>
                    <a:pt x="0" y="2275"/>
                    <a:pt x="0" y="2845"/>
                    <a:pt x="349" y="2845"/>
                  </a:cubicBezTo>
                  <a:cubicBezTo>
                    <a:pt x="637" y="2859"/>
                    <a:pt x="926" y="2866"/>
                    <a:pt x="1216" y="2866"/>
                  </a:cubicBezTo>
                  <a:cubicBezTo>
                    <a:pt x="4273" y="2866"/>
                    <a:pt x="7415" y="2106"/>
                    <a:pt x="10134" y="660"/>
                  </a:cubicBezTo>
                  <a:cubicBezTo>
                    <a:pt x="10415" y="492"/>
                    <a:pt x="10273" y="0"/>
                    <a:pt x="99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
            <p:cNvSpPr/>
            <p:nvPr/>
          </p:nvSpPr>
          <p:spPr>
            <a:xfrm>
              <a:off x="5283894" y="4449057"/>
              <a:ext cx="179973" cy="147382"/>
            </a:xfrm>
            <a:custGeom>
              <a:avLst/>
              <a:gdLst/>
              <a:ahLst/>
              <a:cxnLst/>
              <a:rect l="l" t="t" r="r" b="b"/>
              <a:pathLst>
                <a:path w="5594" h="4581" extrusionOk="0">
                  <a:moveTo>
                    <a:pt x="3363" y="639"/>
                  </a:moveTo>
                  <a:cubicBezTo>
                    <a:pt x="3961" y="639"/>
                    <a:pt x="4555" y="1037"/>
                    <a:pt x="4770" y="1596"/>
                  </a:cubicBezTo>
                  <a:cubicBezTo>
                    <a:pt x="4810" y="1753"/>
                    <a:pt x="4679" y="1861"/>
                    <a:pt x="4552" y="1861"/>
                  </a:cubicBezTo>
                  <a:cubicBezTo>
                    <a:pt x="4473" y="1861"/>
                    <a:pt x="4395" y="1820"/>
                    <a:pt x="4359" y="1723"/>
                  </a:cubicBezTo>
                  <a:cubicBezTo>
                    <a:pt x="4186" y="1292"/>
                    <a:pt x="3765" y="1052"/>
                    <a:pt x="3324" y="1052"/>
                  </a:cubicBezTo>
                  <a:cubicBezTo>
                    <a:pt x="3116" y="1052"/>
                    <a:pt x="2904" y="1105"/>
                    <a:pt x="2712" y="1216"/>
                  </a:cubicBezTo>
                  <a:cubicBezTo>
                    <a:pt x="2688" y="1230"/>
                    <a:pt x="2664" y="1237"/>
                    <a:pt x="2641" y="1237"/>
                  </a:cubicBezTo>
                  <a:cubicBezTo>
                    <a:pt x="2513" y="1237"/>
                    <a:pt x="2419" y="1038"/>
                    <a:pt x="2554" y="931"/>
                  </a:cubicBezTo>
                  <a:cubicBezTo>
                    <a:pt x="2798" y="728"/>
                    <a:pt x="3081" y="639"/>
                    <a:pt x="3363" y="639"/>
                  </a:cubicBezTo>
                  <a:close/>
                  <a:moveTo>
                    <a:pt x="3149" y="1"/>
                  </a:moveTo>
                  <a:cubicBezTo>
                    <a:pt x="1514" y="1"/>
                    <a:pt x="0" y="1438"/>
                    <a:pt x="1033" y="3275"/>
                  </a:cubicBezTo>
                  <a:cubicBezTo>
                    <a:pt x="1461" y="4039"/>
                    <a:pt x="2271" y="4580"/>
                    <a:pt x="3113" y="4580"/>
                  </a:cubicBezTo>
                  <a:cubicBezTo>
                    <a:pt x="3457" y="4580"/>
                    <a:pt x="3807" y="4490"/>
                    <a:pt x="4137" y="4288"/>
                  </a:cubicBezTo>
                  <a:cubicBezTo>
                    <a:pt x="5404" y="3560"/>
                    <a:pt x="5594" y="2008"/>
                    <a:pt x="5150" y="741"/>
                  </a:cubicBezTo>
                  <a:lnTo>
                    <a:pt x="5150" y="709"/>
                  </a:lnTo>
                  <a:cubicBezTo>
                    <a:pt x="5132" y="719"/>
                    <a:pt x="5111" y="722"/>
                    <a:pt x="5088" y="722"/>
                  </a:cubicBezTo>
                  <a:cubicBezTo>
                    <a:pt x="5034" y="722"/>
                    <a:pt x="4974" y="700"/>
                    <a:pt x="4929" y="678"/>
                  </a:cubicBezTo>
                  <a:cubicBezTo>
                    <a:pt x="4406" y="207"/>
                    <a:pt x="3769" y="1"/>
                    <a:pt x="31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1"/>
            <p:cNvSpPr/>
            <p:nvPr/>
          </p:nvSpPr>
          <p:spPr>
            <a:xfrm>
              <a:off x="5277395" y="4425989"/>
              <a:ext cx="201754" cy="190107"/>
            </a:xfrm>
            <a:custGeom>
              <a:avLst/>
              <a:gdLst/>
              <a:ahLst/>
              <a:cxnLst/>
              <a:rect l="l" t="t" r="r" b="b"/>
              <a:pathLst>
                <a:path w="6271" h="5909" extrusionOk="0">
                  <a:moveTo>
                    <a:pt x="3378" y="724"/>
                  </a:moveTo>
                  <a:cubicBezTo>
                    <a:pt x="3957" y="724"/>
                    <a:pt x="4555" y="911"/>
                    <a:pt x="5067" y="1363"/>
                  </a:cubicBezTo>
                  <a:cubicBezTo>
                    <a:pt x="5099" y="1426"/>
                    <a:pt x="5162" y="1458"/>
                    <a:pt x="5257" y="1458"/>
                  </a:cubicBezTo>
                  <a:cubicBezTo>
                    <a:pt x="5733" y="2598"/>
                    <a:pt x="5606" y="4182"/>
                    <a:pt x="4307" y="4973"/>
                  </a:cubicBezTo>
                  <a:cubicBezTo>
                    <a:pt x="4022" y="5156"/>
                    <a:pt x="3711" y="5248"/>
                    <a:pt x="3391" y="5248"/>
                  </a:cubicBezTo>
                  <a:cubicBezTo>
                    <a:pt x="3213" y="5248"/>
                    <a:pt x="3032" y="5220"/>
                    <a:pt x="2851" y="5163"/>
                  </a:cubicBezTo>
                  <a:cubicBezTo>
                    <a:pt x="2217" y="5005"/>
                    <a:pt x="1616" y="4530"/>
                    <a:pt x="1299" y="3960"/>
                  </a:cubicBezTo>
                  <a:cubicBezTo>
                    <a:pt x="729" y="2946"/>
                    <a:pt x="887" y="1965"/>
                    <a:pt x="1679" y="1300"/>
                  </a:cubicBezTo>
                  <a:cubicBezTo>
                    <a:pt x="2127" y="951"/>
                    <a:pt x="2741" y="724"/>
                    <a:pt x="3378" y="724"/>
                  </a:cubicBezTo>
                  <a:close/>
                  <a:moveTo>
                    <a:pt x="3428" y="1"/>
                  </a:moveTo>
                  <a:cubicBezTo>
                    <a:pt x="2785" y="1"/>
                    <a:pt x="2140" y="187"/>
                    <a:pt x="1616" y="508"/>
                  </a:cubicBezTo>
                  <a:cubicBezTo>
                    <a:pt x="349" y="1300"/>
                    <a:pt x="0" y="2915"/>
                    <a:pt x="792" y="4308"/>
                  </a:cubicBezTo>
                  <a:cubicBezTo>
                    <a:pt x="887" y="4498"/>
                    <a:pt x="1045" y="4688"/>
                    <a:pt x="1204" y="4910"/>
                  </a:cubicBezTo>
                  <a:cubicBezTo>
                    <a:pt x="1750" y="5499"/>
                    <a:pt x="2551" y="5908"/>
                    <a:pt x="3381" y="5908"/>
                  </a:cubicBezTo>
                  <a:cubicBezTo>
                    <a:pt x="3754" y="5908"/>
                    <a:pt x="4133" y="5825"/>
                    <a:pt x="4497" y="5638"/>
                  </a:cubicBezTo>
                  <a:cubicBezTo>
                    <a:pt x="5257" y="5258"/>
                    <a:pt x="5923" y="4340"/>
                    <a:pt x="6113" y="3390"/>
                  </a:cubicBezTo>
                  <a:cubicBezTo>
                    <a:pt x="6271" y="2598"/>
                    <a:pt x="6113" y="1838"/>
                    <a:pt x="5637" y="1300"/>
                  </a:cubicBezTo>
                  <a:lnTo>
                    <a:pt x="5606" y="1268"/>
                  </a:lnTo>
                  <a:cubicBezTo>
                    <a:pt x="5637" y="1173"/>
                    <a:pt x="5606" y="1078"/>
                    <a:pt x="5574" y="983"/>
                  </a:cubicBezTo>
                  <a:cubicBezTo>
                    <a:pt x="5542" y="951"/>
                    <a:pt x="5479" y="920"/>
                    <a:pt x="5479" y="856"/>
                  </a:cubicBezTo>
                  <a:cubicBezTo>
                    <a:pt x="4932" y="258"/>
                    <a:pt x="4182" y="1"/>
                    <a:pt x="3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
            <p:cNvSpPr/>
            <p:nvPr/>
          </p:nvSpPr>
          <p:spPr>
            <a:xfrm>
              <a:off x="5360946" y="4468489"/>
              <a:ext cx="79498" cy="42918"/>
            </a:xfrm>
            <a:custGeom>
              <a:avLst/>
              <a:gdLst/>
              <a:ahLst/>
              <a:cxnLst/>
              <a:rect l="l" t="t" r="r" b="b"/>
              <a:pathLst>
                <a:path w="2471" h="1334" extrusionOk="0">
                  <a:moveTo>
                    <a:pt x="987" y="1"/>
                  </a:moveTo>
                  <a:cubicBezTo>
                    <a:pt x="675" y="1"/>
                    <a:pt x="376" y="91"/>
                    <a:pt x="127" y="295"/>
                  </a:cubicBezTo>
                  <a:cubicBezTo>
                    <a:pt x="0" y="359"/>
                    <a:pt x="32" y="485"/>
                    <a:pt x="95" y="580"/>
                  </a:cubicBezTo>
                  <a:lnTo>
                    <a:pt x="127" y="612"/>
                  </a:lnTo>
                  <a:cubicBezTo>
                    <a:pt x="149" y="634"/>
                    <a:pt x="219" y="657"/>
                    <a:pt x="281" y="657"/>
                  </a:cubicBezTo>
                  <a:cubicBezTo>
                    <a:pt x="306" y="657"/>
                    <a:pt x="330" y="653"/>
                    <a:pt x="349" y="644"/>
                  </a:cubicBezTo>
                  <a:cubicBezTo>
                    <a:pt x="515" y="551"/>
                    <a:pt x="724" y="502"/>
                    <a:pt x="932" y="502"/>
                  </a:cubicBezTo>
                  <a:cubicBezTo>
                    <a:pt x="1081" y="502"/>
                    <a:pt x="1230" y="527"/>
                    <a:pt x="1362" y="580"/>
                  </a:cubicBezTo>
                  <a:cubicBezTo>
                    <a:pt x="1615" y="675"/>
                    <a:pt x="1869" y="897"/>
                    <a:pt x="1932" y="1150"/>
                  </a:cubicBezTo>
                  <a:cubicBezTo>
                    <a:pt x="2003" y="1268"/>
                    <a:pt x="2108" y="1333"/>
                    <a:pt x="2209" y="1333"/>
                  </a:cubicBezTo>
                  <a:cubicBezTo>
                    <a:pt x="2245" y="1333"/>
                    <a:pt x="2279" y="1325"/>
                    <a:pt x="2312" y="1309"/>
                  </a:cubicBezTo>
                  <a:cubicBezTo>
                    <a:pt x="2344" y="1309"/>
                    <a:pt x="2344" y="1277"/>
                    <a:pt x="2375" y="1277"/>
                  </a:cubicBezTo>
                  <a:cubicBezTo>
                    <a:pt x="2407" y="1214"/>
                    <a:pt x="2470" y="1087"/>
                    <a:pt x="2407" y="992"/>
                  </a:cubicBezTo>
                  <a:cubicBezTo>
                    <a:pt x="2249" y="580"/>
                    <a:pt x="1837" y="169"/>
                    <a:pt x="1362" y="42"/>
                  </a:cubicBezTo>
                  <a:cubicBezTo>
                    <a:pt x="1236" y="15"/>
                    <a:pt x="1110" y="1"/>
                    <a:pt x="9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1"/>
            <p:cNvSpPr/>
            <p:nvPr/>
          </p:nvSpPr>
          <p:spPr>
            <a:xfrm>
              <a:off x="5007406" y="3764786"/>
              <a:ext cx="123317" cy="113183"/>
            </a:xfrm>
            <a:custGeom>
              <a:avLst/>
              <a:gdLst/>
              <a:ahLst/>
              <a:cxnLst/>
              <a:rect l="l" t="t" r="r" b="b"/>
              <a:pathLst>
                <a:path w="3833" h="3518" extrusionOk="0">
                  <a:moveTo>
                    <a:pt x="1804" y="665"/>
                  </a:moveTo>
                  <a:cubicBezTo>
                    <a:pt x="2735" y="665"/>
                    <a:pt x="3253" y="2096"/>
                    <a:pt x="2439" y="2597"/>
                  </a:cubicBezTo>
                  <a:cubicBezTo>
                    <a:pt x="2399" y="2623"/>
                    <a:pt x="2357" y="2635"/>
                    <a:pt x="2317" y="2635"/>
                  </a:cubicBezTo>
                  <a:cubicBezTo>
                    <a:pt x="2161" y="2635"/>
                    <a:pt x="2028" y="2469"/>
                    <a:pt x="2154" y="2344"/>
                  </a:cubicBezTo>
                  <a:cubicBezTo>
                    <a:pt x="2407" y="2122"/>
                    <a:pt x="2470" y="1869"/>
                    <a:pt x="2407" y="1552"/>
                  </a:cubicBezTo>
                  <a:cubicBezTo>
                    <a:pt x="2312" y="1235"/>
                    <a:pt x="2090" y="982"/>
                    <a:pt x="1774" y="950"/>
                  </a:cubicBezTo>
                  <a:cubicBezTo>
                    <a:pt x="1615" y="950"/>
                    <a:pt x="1615" y="665"/>
                    <a:pt x="1774" y="665"/>
                  </a:cubicBezTo>
                  <a:cubicBezTo>
                    <a:pt x="1784" y="665"/>
                    <a:pt x="1794" y="665"/>
                    <a:pt x="1804" y="665"/>
                  </a:cubicBezTo>
                  <a:close/>
                  <a:moveTo>
                    <a:pt x="1805" y="0"/>
                  </a:moveTo>
                  <a:cubicBezTo>
                    <a:pt x="1805" y="32"/>
                    <a:pt x="1774" y="32"/>
                    <a:pt x="1774" y="32"/>
                  </a:cubicBezTo>
                  <a:cubicBezTo>
                    <a:pt x="792" y="190"/>
                    <a:pt x="0" y="1140"/>
                    <a:pt x="190" y="2122"/>
                  </a:cubicBezTo>
                  <a:cubicBezTo>
                    <a:pt x="329" y="2930"/>
                    <a:pt x="1106" y="3517"/>
                    <a:pt x="1916" y="3517"/>
                  </a:cubicBezTo>
                  <a:cubicBezTo>
                    <a:pt x="2027" y="3517"/>
                    <a:pt x="2138" y="3507"/>
                    <a:pt x="2249" y="3484"/>
                  </a:cubicBezTo>
                  <a:cubicBezTo>
                    <a:pt x="3230" y="3294"/>
                    <a:pt x="3832" y="2090"/>
                    <a:pt x="3452" y="1140"/>
                  </a:cubicBezTo>
                  <a:cubicBezTo>
                    <a:pt x="3167" y="380"/>
                    <a:pt x="2470" y="63"/>
                    <a:pt x="18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
            <p:cNvSpPr/>
            <p:nvPr/>
          </p:nvSpPr>
          <p:spPr>
            <a:xfrm>
              <a:off x="4991095" y="3746705"/>
              <a:ext cx="151854" cy="147511"/>
            </a:xfrm>
            <a:custGeom>
              <a:avLst/>
              <a:gdLst/>
              <a:ahLst/>
              <a:cxnLst/>
              <a:rect l="l" t="t" r="r" b="b"/>
              <a:pathLst>
                <a:path w="4720" h="4585" extrusionOk="0">
                  <a:moveTo>
                    <a:pt x="2281" y="689"/>
                  </a:moveTo>
                  <a:cubicBezTo>
                    <a:pt x="2471" y="689"/>
                    <a:pt x="2661" y="720"/>
                    <a:pt x="2819" y="752"/>
                  </a:cubicBezTo>
                  <a:cubicBezTo>
                    <a:pt x="3357" y="910"/>
                    <a:pt x="3737" y="1291"/>
                    <a:pt x="3927" y="1766"/>
                  </a:cubicBezTo>
                  <a:cubicBezTo>
                    <a:pt x="4022" y="1987"/>
                    <a:pt x="4054" y="2241"/>
                    <a:pt x="4022" y="2462"/>
                  </a:cubicBezTo>
                  <a:cubicBezTo>
                    <a:pt x="4022" y="2589"/>
                    <a:pt x="3991" y="2716"/>
                    <a:pt x="3927" y="2811"/>
                  </a:cubicBezTo>
                  <a:cubicBezTo>
                    <a:pt x="3896" y="2937"/>
                    <a:pt x="3864" y="3064"/>
                    <a:pt x="3769" y="3191"/>
                  </a:cubicBezTo>
                  <a:cubicBezTo>
                    <a:pt x="3547" y="3602"/>
                    <a:pt x="3136" y="3919"/>
                    <a:pt x="2724" y="4014"/>
                  </a:cubicBezTo>
                  <a:cubicBezTo>
                    <a:pt x="2622" y="4029"/>
                    <a:pt x="2520" y="4036"/>
                    <a:pt x="2419" y="4036"/>
                  </a:cubicBezTo>
                  <a:cubicBezTo>
                    <a:pt x="2080" y="4036"/>
                    <a:pt x="1750" y="3948"/>
                    <a:pt x="1457" y="3729"/>
                  </a:cubicBezTo>
                  <a:cubicBezTo>
                    <a:pt x="1045" y="3507"/>
                    <a:pt x="824" y="3096"/>
                    <a:pt x="729" y="2716"/>
                  </a:cubicBezTo>
                  <a:cubicBezTo>
                    <a:pt x="665" y="2272"/>
                    <a:pt x="729" y="1829"/>
                    <a:pt x="1014" y="1481"/>
                  </a:cubicBezTo>
                  <a:cubicBezTo>
                    <a:pt x="1299" y="1037"/>
                    <a:pt x="1774" y="752"/>
                    <a:pt x="2249" y="689"/>
                  </a:cubicBezTo>
                  <a:close/>
                  <a:moveTo>
                    <a:pt x="2269" y="0"/>
                  </a:moveTo>
                  <a:cubicBezTo>
                    <a:pt x="1964" y="0"/>
                    <a:pt x="1663" y="71"/>
                    <a:pt x="1394" y="214"/>
                  </a:cubicBezTo>
                  <a:cubicBezTo>
                    <a:pt x="1330" y="245"/>
                    <a:pt x="1235" y="340"/>
                    <a:pt x="1235" y="404"/>
                  </a:cubicBezTo>
                  <a:cubicBezTo>
                    <a:pt x="1235" y="467"/>
                    <a:pt x="1235" y="530"/>
                    <a:pt x="1267" y="594"/>
                  </a:cubicBezTo>
                  <a:cubicBezTo>
                    <a:pt x="475" y="1037"/>
                    <a:pt x="0" y="1956"/>
                    <a:pt x="159" y="2811"/>
                  </a:cubicBezTo>
                  <a:cubicBezTo>
                    <a:pt x="254" y="3381"/>
                    <a:pt x="602" y="3887"/>
                    <a:pt x="1109" y="4204"/>
                  </a:cubicBezTo>
                  <a:cubicBezTo>
                    <a:pt x="1521" y="4489"/>
                    <a:pt x="1996" y="4584"/>
                    <a:pt x="2439" y="4584"/>
                  </a:cubicBezTo>
                  <a:cubicBezTo>
                    <a:pt x="2597" y="4584"/>
                    <a:pt x="2692" y="4584"/>
                    <a:pt x="2851" y="4552"/>
                  </a:cubicBezTo>
                  <a:cubicBezTo>
                    <a:pt x="3452" y="4426"/>
                    <a:pt x="3959" y="4046"/>
                    <a:pt x="4276" y="3476"/>
                  </a:cubicBezTo>
                  <a:cubicBezTo>
                    <a:pt x="4624" y="2937"/>
                    <a:pt x="4719" y="2272"/>
                    <a:pt x="4529" y="1671"/>
                  </a:cubicBezTo>
                  <a:cubicBezTo>
                    <a:pt x="4339" y="1037"/>
                    <a:pt x="3864" y="530"/>
                    <a:pt x="3167" y="214"/>
                  </a:cubicBezTo>
                  <a:cubicBezTo>
                    <a:pt x="2882" y="71"/>
                    <a:pt x="2574" y="0"/>
                    <a:pt x="22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1"/>
            <p:cNvSpPr/>
            <p:nvPr/>
          </p:nvSpPr>
          <p:spPr>
            <a:xfrm>
              <a:off x="5059364" y="3784121"/>
              <a:ext cx="42822" cy="66726"/>
            </a:xfrm>
            <a:custGeom>
              <a:avLst/>
              <a:gdLst/>
              <a:ahLst/>
              <a:cxnLst/>
              <a:rect l="l" t="t" r="r" b="b"/>
              <a:pathLst>
                <a:path w="1331" h="2074" extrusionOk="0">
                  <a:moveTo>
                    <a:pt x="64" y="1"/>
                  </a:moveTo>
                  <a:lnTo>
                    <a:pt x="32" y="33"/>
                  </a:lnTo>
                  <a:lnTo>
                    <a:pt x="0" y="64"/>
                  </a:lnTo>
                  <a:lnTo>
                    <a:pt x="0" y="159"/>
                  </a:lnTo>
                  <a:cubicBezTo>
                    <a:pt x="0" y="223"/>
                    <a:pt x="32" y="349"/>
                    <a:pt x="159" y="349"/>
                  </a:cubicBezTo>
                  <a:cubicBezTo>
                    <a:pt x="444" y="381"/>
                    <a:pt x="665" y="571"/>
                    <a:pt x="760" y="888"/>
                  </a:cubicBezTo>
                  <a:cubicBezTo>
                    <a:pt x="792" y="983"/>
                    <a:pt x="792" y="1046"/>
                    <a:pt x="792" y="1109"/>
                  </a:cubicBezTo>
                  <a:cubicBezTo>
                    <a:pt x="792" y="1299"/>
                    <a:pt x="697" y="1489"/>
                    <a:pt x="539" y="1648"/>
                  </a:cubicBezTo>
                  <a:cubicBezTo>
                    <a:pt x="475" y="1743"/>
                    <a:pt x="475" y="1838"/>
                    <a:pt x="507" y="1933"/>
                  </a:cubicBezTo>
                  <a:cubicBezTo>
                    <a:pt x="539" y="1996"/>
                    <a:pt x="634" y="2059"/>
                    <a:pt x="697" y="2059"/>
                  </a:cubicBezTo>
                  <a:cubicBezTo>
                    <a:pt x="718" y="2070"/>
                    <a:pt x="739" y="2073"/>
                    <a:pt x="759" y="2073"/>
                  </a:cubicBezTo>
                  <a:cubicBezTo>
                    <a:pt x="799" y="2073"/>
                    <a:pt x="834" y="2059"/>
                    <a:pt x="855" y="2059"/>
                  </a:cubicBezTo>
                  <a:cubicBezTo>
                    <a:pt x="1299" y="1774"/>
                    <a:pt x="1330" y="1268"/>
                    <a:pt x="1235" y="856"/>
                  </a:cubicBezTo>
                  <a:cubicBezTo>
                    <a:pt x="1109" y="413"/>
                    <a:pt x="697" y="1"/>
                    <a:pt x="1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1"/>
            <p:cNvSpPr/>
            <p:nvPr/>
          </p:nvSpPr>
          <p:spPr>
            <a:xfrm>
              <a:off x="-216332" y="3545468"/>
              <a:ext cx="3525334" cy="1968378"/>
            </a:xfrm>
            <a:custGeom>
              <a:avLst/>
              <a:gdLst/>
              <a:ahLst/>
              <a:cxnLst/>
              <a:rect l="l" t="t" r="r" b="b"/>
              <a:pathLst>
                <a:path w="109576" h="61182" extrusionOk="0">
                  <a:moveTo>
                    <a:pt x="16627" y="22652"/>
                  </a:moveTo>
                  <a:cubicBezTo>
                    <a:pt x="23594" y="27560"/>
                    <a:pt x="28630" y="34717"/>
                    <a:pt x="31036" y="42951"/>
                  </a:cubicBezTo>
                  <a:cubicBezTo>
                    <a:pt x="28598" y="38771"/>
                    <a:pt x="25526" y="34654"/>
                    <a:pt x="21631" y="31709"/>
                  </a:cubicBezTo>
                  <a:cubicBezTo>
                    <a:pt x="17609" y="28732"/>
                    <a:pt x="12827" y="27085"/>
                    <a:pt x="7981" y="26008"/>
                  </a:cubicBezTo>
                  <a:cubicBezTo>
                    <a:pt x="10832" y="24995"/>
                    <a:pt x="13618" y="23982"/>
                    <a:pt x="16437" y="22873"/>
                  </a:cubicBezTo>
                  <a:cubicBezTo>
                    <a:pt x="16564" y="22810"/>
                    <a:pt x="16595" y="22715"/>
                    <a:pt x="16627" y="22652"/>
                  </a:cubicBezTo>
                  <a:close/>
                  <a:moveTo>
                    <a:pt x="58611" y="999"/>
                  </a:moveTo>
                  <a:cubicBezTo>
                    <a:pt x="58685" y="999"/>
                    <a:pt x="58752" y="1006"/>
                    <a:pt x="58810" y="1022"/>
                  </a:cubicBezTo>
                  <a:cubicBezTo>
                    <a:pt x="60267" y="1433"/>
                    <a:pt x="60109" y="3492"/>
                    <a:pt x="60045" y="4600"/>
                  </a:cubicBezTo>
                  <a:cubicBezTo>
                    <a:pt x="60045" y="4790"/>
                    <a:pt x="60172" y="4917"/>
                    <a:pt x="60330" y="4949"/>
                  </a:cubicBezTo>
                  <a:lnTo>
                    <a:pt x="60330" y="5139"/>
                  </a:lnTo>
                  <a:cubicBezTo>
                    <a:pt x="50893" y="8432"/>
                    <a:pt x="41519" y="12011"/>
                    <a:pt x="32303" y="15748"/>
                  </a:cubicBezTo>
                  <a:cubicBezTo>
                    <a:pt x="32082" y="15874"/>
                    <a:pt x="31987" y="16001"/>
                    <a:pt x="32018" y="16223"/>
                  </a:cubicBezTo>
                  <a:cubicBezTo>
                    <a:pt x="33348" y="25407"/>
                    <a:pt x="33032" y="34496"/>
                    <a:pt x="31670" y="43585"/>
                  </a:cubicBezTo>
                  <a:cubicBezTo>
                    <a:pt x="29485" y="33704"/>
                    <a:pt x="23056" y="25185"/>
                    <a:pt x="14252" y="20150"/>
                  </a:cubicBezTo>
                  <a:cubicBezTo>
                    <a:pt x="21662" y="16064"/>
                    <a:pt x="29263" y="12359"/>
                    <a:pt x="37022" y="9066"/>
                  </a:cubicBezTo>
                  <a:cubicBezTo>
                    <a:pt x="41107" y="7355"/>
                    <a:pt x="45256" y="5709"/>
                    <a:pt x="49468" y="4189"/>
                  </a:cubicBezTo>
                  <a:cubicBezTo>
                    <a:pt x="51431" y="3492"/>
                    <a:pt x="53427" y="2827"/>
                    <a:pt x="55390" y="2130"/>
                  </a:cubicBezTo>
                  <a:cubicBezTo>
                    <a:pt x="56031" y="1926"/>
                    <a:pt x="57769" y="999"/>
                    <a:pt x="58611" y="999"/>
                  </a:cubicBezTo>
                  <a:close/>
                  <a:moveTo>
                    <a:pt x="74106" y="1402"/>
                  </a:moveTo>
                  <a:cubicBezTo>
                    <a:pt x="73473" y="3619"/>
                    <a:pt x="72998" y="5867"/>
                    <a:pt x="72776" y="8211"/>
                  </a:cubicBezTo>
                  <a:lnTo>
                    <a:pt x="72776" y="8369"/>
                  </a:lnTo>
                  <a:cubicBezTo>
                    <a:pt x="64162" y="12042"/>
                    <a:pt x="55612" y="15653"/>
                    <a:pt x="47124" y="19453"/>
                  </a:cubicBezTo>
                  <a:cubicBezTo>
                    <a:pt x="42912" y="21353"/>
                    <a:pt x="42057" y="25850"/>
                    <a:pt x="40157" y="29745"/>
                  </a:cubicBezTo>
                  <a:cubicBezTo>
                    <a:pt x="37782" y="34527"/>
                    <a:pt x="35090" y="39151"/>
                    <a:pt x="32145" y="43648"/>
                  </a:cubicBezTo>
                  <a:cubicBezTo>
                    <a:pt x="33253" y="38296"/>
                    <a:pt x="33728" y="32817"/>
                    <a:pt x="33665" y="27370"/>
                  </a:cubicBezTo>
                  <a:cubicBezTo>
                    <a:pt x="33602" y="24235"/>
                    <a:pt x="33412" y="21100"/>
                    <a:pt x="33032" y="18028"/>
                  </a:cubicBezTo>
                  <a:cubicBezTo>
                    <a:pt x="32778" y="16286"/>
                    <a:pt x="33570" y="16096"/>
                    <a:pt x="35090" y="15463"/>
                  </a:cubicBezTo>
                  <a:cubicBezTo>
                    <a:pt x="36547" y="14861"/>
                    <a:pt x="37972" y="14291"/>
                    <a:pt x="39429" y="13721"/>
                  </a:cubicBezTo>
                  <a:cubicBezTo>
                    <a:pt x="50830" y="9192"/>
                    <a:pt x="62389" y="5075"/>
                    <a:pt x="74106" y="1402"/>
                  </a:cubicBezTo>
                  <a:close/>
                  <a:moveTo>
                    <a:pt x="6335" y="26484"/>
                  </a:moveTo>
                  <a:cubicBezTo>
                    <a:pt x="11338" y="27529"/>
                    <a:pt x="16310" y="28985"/>
                    <a:pt x="20554" y="31899"/>
                  </a:cubicBezTo>
                  <a:cubicBezTo>
                    <a:pt x="24639" y="34749"/>
                    <a:pt x="27363" y="38771"/>
                    <a:pt x="30245" y="42730"/>
                  </a:cubicBezTo>
                  <a:cubicBezTo>
                    <a:pt x="30530" y="43110"/>
                    <a:pt x="30815" y="43521"/>
                    <a:pt x="31068" y="43870"/>
                  </a:cubicBezTo>
                  <a:cubicBezTo>
                    <a:pt x="30648" y="43786"/>
                    <a:pt x="30221" y="43745"/>
                    <a:pt x="29796" y="43745"/>
                  </a:cubicBezTo>
                  <a:cubicBezTo>
                    <a:pt x="29262" y="43745"/>
                    <a:pt x="28730" y="43809"/>
                    <a:pt x="28218" y="43933"/>
                  </a:cubicBezTo>
                  <a:cubicBezTo>
                    <a:pt x="28028" y="44028"/>
                    <a:pt x="27870" y="44091"/>
                    <a:pt x="27680" y="44186"/>
                  </a:cubicBezTo>
                  <a:cubicBezTo>
                    <a:pt x="27648" y="44218"/>
                    <a:pt x="27585" y="44218"/>
                    <a:pt x="27585" y="44250"/>
                  </a:cubicBezTo>
                  <a:cubicBezTo>
                    <a:pt x="27585" y="44218"/>
                    <a:pt x="27553" y="44218"/>
                    <a:pt x="27553" y="44218"/>
                  </a:cubicBezTo>
                  <a:cubicBezTo>
                    <a:pt x="25684" y="43458"/>
                    <a:pt x="23784" y="42793"/>
                    <a:pt x="21947" y="42096"/>
                  </a:cubicBezTo>
                  <a:cubicBezTo>
                    <a:pt x="17039" y="38233"/>
                    <a:pt x="11243" y="35604"/>
                    <a:pt x="5321" y="33894"/>
                  </a:cubicBezTo>
                  <a:cubicBezTo>
                    <a:pt x="5311" y="33892"/>
                    <a:pt x="5300" y="33891"/>
                    <a:pt x="5291" y="33891"/>
                  </a:cubicBezTo>
                  <a:cubicBezTo>
                    <a:pt x="5151" y="33891"/>
                    <a:pt x="5078" y="34086"/>
                    <a:pt x="5226" y="34116"/>
                  </a:cubicBezTo>
                  <a:cubicBezTo>
                    <a:pt x="10642" y="35794"/>
                    <a:pt x="15455" y="38296"/>
                    <a:pt x="20079" y="41368"/>
                  </a:cubicBezTo>
                  <a:cubicBezTo>
                    <a:pt x="18084" y="40671"/>
                    <a:pt x="16152" y="39943"/>
                    <a:pt x="14220" y="39183"/>
                  </a:cubicBezTo>
                  <a:cubicBezTo>
                    <a:pt x="10325" y="37694"/>
                    <a:pt x="6525" y="35826"/>
                    <a:pt x="2661" y="34401"/>
                  </a:cubicBezTo>
                  <a:cubicBezTo>
                    <a:pt x="4909" y="32469"/>
                    <a:pt x="6271" y="29460"/>
                    <a:pt x="6335" y="26484"/>
                  </a:cubicBezTo>
                  <a:close/>
                  <a:moveTo>
                    <a:pt x="79332" y="6342"/>
                  </a:moveTo>
                  <a:cubicBezTo>
                    <a:pt x="77210" y="9636"/>
                    <a:pt x="75658" y="13151"/>
                    <a:pt x="74613" y="17078"/>
                  </a:cubicBezTo>
                  <a:cubicBezTo>
                    <a:pt x="74613" y="17173"/>
                    <a:pt x="74676" y="17268"/>
                    <a:pt x="74708" y="17331"/>
                  </a:cubicBezTo>
                  <a:cubicBezTo>
                    <a:pt x="73600" y="17648"/>
                    <a:pt x="72460" y="17933"/>
                    <a:pt x="71351" y="18250"/>
                  </a:cubicBezTo>
                  <a:lnTo>
                    <a:pt x="63022" y="20466"/>
                  </a:lnTo>
                  <a:cubicBezTo>
                    <a:pt x="60584" y="21100"/>
                    <a:pt x="57892" y="21575"/>
                    <a:pt x="55548" y="22557"/>
                  </a:cubicBezTo>
                  <a:cubicBezTo>
                    <a:pt x="53553" y="23412"/>
                    <a:pt x="52128" y="24932"/>
                    <a:pt x="50640" y="26452"/>
                  </a:cubicBezTo>
                  <a:cubicBezTo>
                    <a:pt x="48644" y="28415"/>
                    <a:pt x="46681" y="30410"/>
                    <a:pt x="44686" y="32342"/>
                  </a:cubicBezTo>
                  <a:cubicBezTo>
                    <a:pt x="40632" y="36333"/>
                    <a:pt x="36452" y="40354"/>
                    <a:pt x="32303" y="44313"/>
                  </a:cubicBezTo>
                  <a:lnTo>
                    <a:pt x="32272" y="44313"/>
                  </a:lnTo>
                  <a:cubicBezTo>
                    <a:pt x="35185" y="40133"/>
                    <a:pt x="37814" y="35794"/>
                    <a:pt x="40094" y="31266"/>
                  </a:cubicBezTo>
                  <a:cubicBezTo>
                    <a:pt x="41202" y="29049"/>
                    <a:pt x="42247" y="26800"/>
                    <a:pt x="43229" y="24520"/>
                  </a:cubicBezTo>
                  <a:cubicBezTo>
                    <a:pt x="43831" y="23127"/>
                    <a:pt x="44432" y="21860"/>
                    <a:pt x="45636" y="20973"/>
                  </a:cubicBezTo>
                  <a:cubicBezTo>
                    <a:pt x="46713" y="20245"/>
                    <a:pt x="48074" y="19801"/>
                    <a:pt x="49246" y="19295"/>
                  </a:cubicBezTo>
                  <a:cubicBezTo>
                    <a:pt x="59317" y="14956"/>
                    <a:pt x="69324" y="10649"/>
                    <a:pt x="79332" y="6342"/>
                  </a:cubicBezTo>
                  <a:close/>
                  <a:moveTo>
                    <a:pt x="85571" y="15178"/>
                  </a:moveTo>
                  <a:lnTo>
                    <a:pt x="85571" y="15178"/>
                  </a:lnTo>
                  <a:cubicBezTo>
                    <a:pt x="78793" y="18883"/>
                    <a:pt x="72460" y="23253"/>
                    <a:pt x="66601" y="28289"/>
                  </a:cubicBezTo>
                  <a:cubicBezTo>
                    <a:pt x="66347" y="28415"/>
                    <a:pt x="66474" y="28669"/>
                    <a:pt x="66633" y="28795"/>
                  </a:cubicBezTo>
                  <a:cubicBezTo>
                    <a:pt x="54598" y="32057"/>
                    <a:pt x="43609" y="37726"/>
                    <a:pt x="33063" y="44376"/>
                  </a:cubicBezTo>
                  <a:cubicBezTo>
                    <a:pt x="33000" y="44471"/>
                    <a:pt x="32937" y="44503"/>
                    <a:pt x="32937" y="44598"/>
                  </a:cubicBezTo>
                  <a:cubicBezTo>
                    <a:pt x="32905" y="44535"/>
                    <a:pt x="32873" y="44535"/>
                    <a:pt x="32810" y="44503"/>
                  </a:cubicBezTo>
                  <a:cubicBezTo>
                    <a:pt x="36705" y="41020"/>
                    <a:pt x="40506" y="37409"/>
                    <a:pt x="44274" y="33767"/>
                  </a:cubicBezTo>
                  <a:cubicBezTo>
                    <a:pt x="46174" y="31962"/>
                    <a:pt x="48043" y="30094"/>
                    <a:pt x="49880" y="28225"/>
                  </a:cubicBezTo>
                  <a:cubicBezTo>
                    <a:pt x="51938" y="26167"/>
                    <a:pt x="53838" y="23887"/>
                    <a:pt x="56657" y="22873"/>
                  </a:cubicBezTo>
                  <a:cubicBezTo>
                    <a:pt x="61629" y="21195"/>
                    <a:pt x="66949" y="20118"/>
                    <a:pt x="72048" y="18756"/>
                  </a:cubicBezTo>
                  <a:cubicBezTo>
                    <a:pt x="76577" y="17585"/>
                    <a:pt x="81042" y="16349"/>
                    <a:pt x="85571" y="15178"/>
                  </a:cubicBezTo>
                  <a:close/>
                  <a:moveTo>
                    <a:pt x="94288" y="25891"/>
                  </a:moveTo>
                  <a:cubicBezTo>
                    <a:pt x="96514" y="25891"/>
                    <a:pt x="98740" y="25962"/>
                    <a:pt x="100962" y="26103"/>
                  </a:cubicBezTo>
                  <a:cubicBezTo>
                    <a:pt x="88833" y="30474"/>
                    <a:pt x="77273" y="36174"/>
                    <a:pt x="65714" y="42065"/>
                  </a:cubicBezTo>
                  <a:cubicBezTo>
                    <a:pt x="64862" y="42483"/>
                    <a:pt x="64298" y="42659"/>
                    <a:pt x="63744" y="42659"/>
                  </a:cubicBezTo>
                  <a:cubicBezTo>
                    <a:pt x="63165" y="42659"/>
                    <a:pt x="62597" y="42467"/>
                    <a:pt x="61724" y="42160"/>
                  </a:cubicBezTo>
                  <a:cubicBezTo>
                    <a:pt x="60330" y="41653"/>
                    <a:pt x="58905" y="41305"/>
                    <a:pt x="57480" y="40988"/>
                  </a:cubicBezTo>
                  <a:cubicBezTo>
                    <a:pt x="55112" y="40480"/>
                    <a:pt x="52719" y="40249"/>
                    <a:pt x="50300" y="40249"/>
                  </a:cubicBezTo>
                  <a:cubicBezTo>
                    <a:pt x="50002" y="40249"/>
                    <a:pt x="49704" y="40253"/>
                    <a:pt x="49405" y="40259"/>
                  </a:cubicBezTo>
                  <a:cubicBezTo>
                    <a:pt x="43831" y="40418"/>
                    <a:pt x="38415" y="41970"/>
                    <a:pt x="33538" y="44756"/>
                  </a:cubicBezTo>
                  <a:cubicBezTo>
                    <a:pt x="33443" y="44788"/>
                    <a:pt x="33412" y="44820"/>
                    <a:pt x="33380" y="44883"/>
                  </a:cubicBezTo>
                  <a:cubicBezTo>
                    <a:pt x="33348" y="44883"/>
                    <a:pt x="33348" y="44851"/>
                    <a:pt x="33285" y="44851"/>
                  </a:cubicBezTo>
                  <a:cubicBezTo>
                    <a:pt x="44179" y="38708"/>
                    <a:pt x="54915" y="32817"/>
                    <a:pt x="67013" y="29524"/>
                  </a:cubicBezTo>
                  <a:cubicBezTo>
                    <a:pt x="75911" y="27102"/>
                    <a:pt x="85096" y="25891"/>
                    <a:pt x="94288" y="25891"/>
                  </a:cubicBezTo>
                  <a:close/>
                  <a:moveTo>
                    <a:pt x="29655" y="44216"/>
                  </a:moveTo>
                  <a:cubicBezTo>
                    <a:pt x="30313" y="44216"/>
                    <a:pt x="30958" y="44329"/>
                    <a:pt x="31575" y="44535"/>
                  </a:cubicBezTo>
                  <a:cubicBezTo>
                    <a:pt x="31512" y="44693"/>
                    <a:pt x="31512" y="44851"/>
                    <a:pt x="31480" y="45010"/>
                  </a:cubicBezTo>
                  <a:cubicBezTo>
                    <a:pt x="31461" y="45179"/>
                    <a:pt x="31587" y="45270"/>
                    <a:pt x="31706" y="45270"/>
                  </a:cubicBezTo>
                  <a:cubicBezTo>
                    <a:pt x="31787" y="45270"/>
                    <a:pt x="31866" y="45227"/>
                    <a:pt x="31892" y="45136"/>
                  </a:cubicBezTo>
                  <a:cubicBezTo>
                    <a:pt x="31923" y="44978"/>
                    <a:pt x="31923" y="44851"/>
                    <a:pt x="31955" y="44693"/>
                  </a:cubicBezTo>
                  <a:cubicBezTo>
                    <a:pt x="31987" y="44725"/>
                    <a:pt x="32018" y="44725"/>
                    <a:pt x="32018" y="44725"/>
                  </a:cubicBezTo>
                  <a:cubicBezTo>
                    <a:pt x="32068" y="44824"/>
                    <a:pt x="32175" y="44903"/>
                    <a:pt x="32280" y="44903"/>
                  </a:cubicBezTo>
                  <a:cubicBezTo>
                    <a:pt x="32310" y="44903"/>
                    <a:pt x="32339" y="44897"/>
                    <a:pt x="32367" y="44883"/>
                  </a:cubicBezTo>
                  <a:cubicBezTo>
                    <a:pt x="33253" y="45358"/>
                    <a:pt x="34013" y="46087"/>
                    <a:pt x="34615" y="47037"/>
                  </a:cubicBezTo>
                  <a:cubicBezTo>
                    <a:pt x="34663" y="47132"/>
                    <a:pt x="34742" y="47171"/>
                    <a:pt x="34821" y="47171"/>
                  </a:cubicBezTo>
                  <a:cubicBezTo>
                    <a:pt x="34900" y="47171"/>
                    <a:pt x="34979" y="47132"/>
                    <a:pt x="35027" y="47068"/>
                  </a:cubicBezTo>
                  <a:cubicBezTo>
                    <a:pt x="35090" y="47068"/>
                    <a:pt x="35090" y="47100"/>
                    <a:pt x="35122" y="47100"/>
                  </a:cubicBezTo>
                  <a:lnTo>
                    <a:pt x="35122" y="47163"/>
                  </a:lnTo>
                  <a:cubicBezTo>
                    <a:pt x="34854" y="47212"/>
                    <a:pt x="34568" y="47279"/>
                    <a:pt x="34321" y="47279"/>
                  </a:cubicBezTo>
                  <a:cubicBezTo>
                    <a:pt x="34246" y="47279"/>
                    <a:pt x="34175" y="47273"/>
                    <a:pt x="34108" y="47258"/>
                  </a:cubicBezTo>
                  <a:cubicBezTo>
                    <a:pt x="32986" y="45722"/>
                    <a:pt x="30815" y="45095"/>
                    <a:pt x="28909" y="45095"/>
                  </a:cubicBezTo>
                  <a:cubicBezTo>
                    <a:pt x="28772" y="45095"/>
                    <a:pt x="28637" y="45098"/>
                    <a:pt x="28503" y="45105"/>
                  </a:cubicBezTo>
                  <a:cubicBezTo>
                    <a:pt x="28313" y="44883"/>
                    <a:pt x="28123" y="44693"/>
                    <a:pt x="27965" y="44471"/>
                  </a:cubicBezTo>
                  <a:cubicBezTo>
                    <a:pt x="28531" y="44297"/>
                    <a:pt x="29097" y="44216"/>
                    <a:pt x="29655" y="44216"/>
                  </a:cubicBezTo>
                  <a:close/>
                  <a:moveTo>
                    <a:pt x="28788" y="45485"/>
                  </a:moveTo>
                  <a:lnTo>
                    <a:pt x="28788" y="45485"/>
                  </a:lnTo>
                  <a:cubicBezTo>
                    <a:pt x="30498" y="45897"/>
                    <a:pt x="32240" y="46087"/>
                    <a:pt x="33443" y="47385"/>
                  </a:cubicBezTo>
                  <a:cubicBezTo>
                    <a:pt x="31670" y="47385"/>
                    <a:pt x="30055" y="46752"/>
                    <a:pt x="28788" y="45485"/>
                  </a:cubicBezTo>
                  <a:close/>
                  <a:moveTo>
                    <a:pt x="50595" y="41039"/>
                  </a:moveTo>
                  <a:cubicBezTo>
                    <a:pt x="50875" y="41039"/>
                    <a:pt x="51154" y="41043"/>
                    <a:pt x="51431" y="41051"/>
                  </a:cubicBezTo>
                  <a:cubicBezTo>
                    <a:pt x="54440" y="41146"/>
                    <a:pt x="57480" y="41621"/>
                    <a:pt x="60394" y="42508"/>
                  </a:cubicBezTo>
                  <a:cubicBezTo>
                    <a:pt x="61224" y="42785"/>
                    <a:pt x="62889" y="43777"/>
                    <a:pt x="63739" y="43777"/>
                  </a:cubicBezTo>
                  <a:cubicBezTo>
                    <a:pt x="63765" y="43777"/>
                    <a:pt x="63790" y="43777"/>
                    <a:pt x="63814" y="43775"/>
                  </a:cubicBezTo>
                  <a:lnTo>
                    <a:pt x="63814" y="43775"/>
                  </a:lnTo>
                  <a:cubicBezTo>
                    <a:pt x="63466" y="45041"/>
                    <a:pt x="64099" y="46593"/>
                    <a:pt x="64257" y="47828"/>
                  </a:cubicBezTo>
                  <a:cubicBezTo>
                    <a:pt x="64606" y="50457"/>
                    <a:pt x="64606" y="52959"/>
                    <a:pt x="64416" y="55587"/>
                  </a:cubicBezTo>
                  <a:cubicBezTo>
                    <a:pt x="63307" y="55302"/>
                    <a:pt x="62167" y="54986"/>
                    <a:pt x="60964" y="54669"/>
                  </a:cubicBezTo>
                  <a:cubicBezTo>
                    <a:pt x="52223" y="52230"/>
                    <a:pt x="43672" y="49222"/>
                    <a:pt x="34963" y="46688"/>
                  </a:cubicBezTo>
                  <a:cubicBezTo>
                    <a:pt x="34932" y="46625"/>
                    <a:pt x="34868" y="46562"/>
                    <a:pt x="34837" y="46467"/>
                  </a:cubicBezTo>
                  <a:cubicBezTo>
                    <a:pt x="34615" y="46087"/>
                    <a:pt x="34330" y="45738"/>
                    <a:pt x="34013" y="45422"/>
                  </a:cubicBezTo>
                  <a:cubicBezTo>
                    <a:pt x="35438" y="44566"/>
                    <a:pt x="36927" y="43901"/>
                    <a:pt x="38447" y="43300"/>
                  </a:cubicBezTo>
                  <a:cubicBezTo>
                    <a:pt x="41519" y="42128"/>
                    <a:pt x="44781" y="41368"/>
                    <a:pt x="48074" y="41146"/>
                  </a:cubicBezTo>
                  <a:cubicBezTo>
                    <a:pt x="48906" y="41075"/>
                    <a:pt x="49755" y="41039"/>
                    <a:pt x="50595" y="41039"/>
                  </a:cubicBezTo>
                  <a:close/>
                  <a:moveTo>
                    <a:pt x="102514" y="26420"/>
                  </a:moveTo>
                  <a:cubicBezTo>
                    <a:pt x="104952" y="29524"/>
                    <a:pt x="106377" y="32912"/>
                    <a:pt x="106282" y="36903"/>
                  </a:cubicBezTo>
                  <a:cubicBezTo>
                    <a:pt x="106124" y="36966"/>
                    <a:pt x="106060" y="37188"/>
                    <a:pt x="106124" y="37314"/>
                  </a:cubicBezTo>
                  <a:cubicBezTo>
                    <a:pt x="106124" y="37346"/>
                    <a:pt x="106187" y="37378"/>
                    <a:pt x="106187" y="37409"/>
                  </a:cubicBezTo>
                  <a:cubicBezTo>
                    <a:pt x="106187" y="37504"/>
                    <a:pt x="106219" y="37536"/>
                    <a:pt x="106251" y="37568"/>
                  </a:cubicBezTo>
                  <a:cubicBezTo>
                    <a:pt x="104224" y="38549"/>
                    <a:pt x="97383" y="41685"/>
                    <a:pt x="96591" y="42096"/>
                  </a:cubicBezTo>
                  <a:cubicBezTo>
                    <a:pt x="93076" y="43743"/>
                    <a:pt x="89561" y="45422"/>
                    <a:pt x="86014" y="47005"/>
                  </a:cubicBezTo>
                  <a:cubicBezTo>
                    <a:pt x="79047" y="50140"/>
                    <a:pt x="71985" y="52895"/>
                    <a:pt x="65017" y="56031"/>
                  </a:cubicBezTo>
                  <a:cubicBezTo>
                    <a:pt x="65207" y="53877"/>
                    <a:pt x="65271" y="51787"/>
                    <a:pt x="65081" y="49665"/>
                  </a:cubicBezTo>
                  <a:cubicBezTo>
                    <a:pt x="64922" y="47860"/>
                    <a:pt x="64004" y="45548"/>
                    <a:pt x="64257" y="43743"/>
                  </a:cubicBezTo>
                  <a:cubicBezTo>
                    <a:pt x="65049" y="43521"/>
                    <a:pt x="65967" y="42825"/>
                    <a:pt x="66601" y="42508"/>
                  </a:cubicBezTo>
                  <a:cubicBezTo>
                    <a:pt x="78350" y="36618"/>
                    <a:pt x="90131" y="30854"/>
                    <a:pt x="102514" y="26420"/>
                  </a:cubicBezTo>
                  <a:close/>
                  <a:moveTo>
                    <a:pt x="106884" y="37663"/>
                  </a:moveTo>
                  <a:cubicBezTo>
                    <a:pt x="107232" y="37821"/>
                    <a:pt x="107644" y="37979"/>
                    <a:pt x="107992" y="38138"/>
                  </a:cubicBezTo>
                  <a:cubicBezTo>
                    <a:pt x="108151" y="38201"/>
                    <a:pt x="108277" y="38233"/>
                    <a:pt x="108436" y="38328"/>
                  </a:cubicBezTo>
                  <a:lnTo>
                    <a:pt x="86806" y="48778"/>
                  </a:lnTo>
                  <a:cubicBezTo>
                    <a:pt x="79680" y="52230"/>
                    <a:pt x="72555" y="56189"/>
                    <a:pt x="65081" y="58786"/>
                  </a:cubicBezTo>
                  <a:cubicBezTo>
                    <a:pt x="64289" y="57614"/>
                    <a:pt x="61375" y="57297"/>
                    <a:pt x="60172" y="56854"/>
                  </a:cubicBezTo>
                  <a:cubicBezTo>
                    <a:pt x="57448" y="55872"/>
                    <a:pt x="54725" y="54859"/>
                    <a:pt x="52001" y="53814"/>
                  </a:cubicBezTo>
                  <a:cubicBezTo>
                    <a:pt x="49215" y="52737"/>
                    <a:pt x="46491" y="51534"/>
                    <a:pt x="43736" y="50394"/>
                  </a:cubicBezTo>
                  <a:lnTo>
                    <a:pt x="43736" y="50394"/>
                  </a:lnTo>
                  <a:cubicBezTo>
                    <a:pt x="50481" y="52705"/>
                    <a:pt x="57480" y="54479"/>
                    <a:pt x="64289" y="56252"/>
                  </a:cubicBezTo>
                  <a:lnTo>
                    <a:pt x="64447" y="56252"/>
                  </a:lnTo>
                  <a:cubicBezTo>
                    <a:pt x="64447" y="56347"/>
                    <a:pt x="64542" y="56379"/>
                    <a:pt x="64574" y="56379"/>
                  </a:cubicBezTo>
                  <a:cubicBezTo>
                    <a:pt x="64574" y="56484"/>
                    <a:pt x="64661" y="56545"/>
                    <a:pt x="64745" y="56545"/>
                  </a:cubicBezTo>
                  <a:cubicBezTo>
                    <a:pt x="64762" y="56545"/>
                    <a:pt x="64779" y="56543"/>
                    <a:pt x="64796" y="56537"/>
                  </a:cubicBezTo>
                  <a:cubicBezTo>
                    <a:pt x="72618" y="53909"/>
                    <a:pt x="80219" y="50489"/>
                    <a:pt x="87692" y="47037"/>
                  </a:cubicBezTo>
                  <a:cubicBezTo>
                    <a:pt x="91493" y="45295"/>
                    <a:pt x="95293" y="43521"/>
                    <a:pt x="99062" y="41685"/>
                  </a:cubicBezTo>
                  <a:cubicBezTo>
                    <a:pt x="101025" y="40735"/>
                    <a:pt x="102957" y="39784"/>
                    <a:pt x="104920" y="38803"/>
                  </a:cubicBezTo>
                  <a:cubicBezTo>
                    <a:pt x="105490" y="38486"/>
                    <a:pt x="106441" y="38233"/>
                    <a:pt x="106884" y="37663"/>
                  </a:cubicBezTo>
                  <a:close/>
                  <a:moveTo>
                    <a:pt x="888" y="34591"/>
                  </a:moveTo>
                  <a:cubicBezTo>
                    <a:pt x="4846" y="36744"/>
                    <a:pt x="9343" y="38296"/>
                    <a:pt x="13555" y="39911"/>
                  </a:cubicBezTo>
                  <a:cubicBezTo>
                    <a:pt x="18084" y="41685"/>
                    <a:pt x="22644" y="43426"/>
                    <a:pt x="27363" y="44756"/>
                  </a:cubicBezTo>
                  <a:cubicBezTo>
                    <a:pt x="28449" y="46928"/>
                    <a:pt x="30900" y="48254"/>
                    <a:pt x="33307" y="48254"/>
                  </a:cubicBezTo>
                  <a:cubicBezTo>
                    <a:pt x="33990" y="48254"/>
                    <a:pt x="34669" y="48147"/>
                    <a:pt x="35312" y="47923"/>
                  </a:cubicBezTo>
                  <a:cubicBezTo>
                    <a:pt x="35565" y="47860"/>
                    <a:pt x="35597" y="47670"/>
                    <a:pt x="35597" y="47512"/>
                  </a:cubicBezTo>
                  <a:cubicBezTo>
                    <a:pt x="40030" y="49760"/>
                    <a:pt x="44623" y="51629"/>
                    <a:pt x="49215" y="53497"/>
                  </a:cubicBezTo>
                  <a:cubicBezTo>
                    <a:pt x="50355" y="53972"/>
                    <a:pt x="61439" y="57994"/>
                    <a:pt x="64257" y="58944"/>
                  </a:cubicBezTo>
                  <a:lnTo>
                    <a:pt x="64257" y="59007"/>
                  </a:lnTo>
                  <a:cubicBezTo>
                    <a:pt x="64257" y="59039"/>
                    <a:pt x="64226" y="59071"/>
                    <a:pt x="64226" y="59102"/>
                  </a:cubicBezTo>
                  <a:cubicBezTo>
                    <a:pt x="64162" y="59229"/>
                    <a:pt x="64257" y="59419"/>
                    <a:pt x="64384" y="59514"/>
                  </a:cubicBezTo>
                  <a:cubicBezTo>
                    <a:pt x="64416" y="59546"/>
                    <a:pt x="64479" y="59546"/>
                    <a:pt x="64542" y="59577"/>
                  </a:cubicBezTo>
                  <a:cubicBezTo>
                    <a:pt x="64542" y="59641"/>
                    <a:pt x="64574" y="59641"/>
                    <a:pt x="64606" y="59641"/>
                  </a:cubicBezTo>
                  <a:cubicBezTo>
                    <a:pt x="64637" y="59894"/>
                    <a:pt x="64796" y="60179"/>
                    <a:pt x="65017" y="60433"/>
                  </a:cubicBezTo>
                  <a:lnTo>
                    <a:pt x="65017" y="60433"/>
                  </a:lnTo>
                  <a:cubicBezTo>
                    <a:pt x="55073" y="56886"/>
                    <a:pt x="45478" y="52737"/>
                    <a:pt x="35660" y="48905"/>
                  </a:cubicBezTo>
                  <a:cubicBezTo>
                    <a:pt x="35765" y="48696"/>
                    <a:pt x="35610" y="48422"/>
                    <a:pt x="35357" y="48422"/>
                  </a:cubicBezTo>
                  <a:cubicBezTo>
                    <a:pt x="35304" y="48422"/>
                    <a:pt x="35246" y="48434"/>
                    <a:pt x="35185" y="48462"/>
                  </a:cubicBezTo>
                  <a:cubicBezTo>
                    <a:pt x="34303" y="48835"/>
                    <a:pt x="33357" y="49026"/>
                    <a:pt x="32411" y="49026"/>
                  </a:cubicBezTo>
                  <a:cubicBezTo>
                    <a:pt x="31591" y="49026"/>
                    <a:pt x="30771" y="48882"/>
                    <a:pt x="29991" y="48588"/>
                  </a:cubicBezTo>
                  <a:cubicBezTo>
                    <a:pt x="28440" y="48018"/>
                    <a:pt x="27521" y="46942"/>
                    <a:pt x="26476" y="45770"/>
                  </a:cubicBezTo>
                  <a:cubicBezTo>
                    <a:pt x="26603" y="45612"/>
                    <a:pt x="26603" y="45295"/>
                    <a:pt x="26318" y="45200"/>
                  </a:cubicBezTo>
                  <a:cubicBezTo>
                    <a:pt x="17672" y="42286"/>
                    <a:pt x="9185" y="38866"/>
                    <a:pt x="539" y="35953"/>
                  </a:cubicBezTo>
                  <a:cubicBezTo>
                    <a:pt x="666" y="35509"/>
                    <a:pt x="793" y="35066"/>
                    <a:pt x="888" y="34591"/>
                  </a:cubicBezTo>
                  <a:close/>
                  <a:moveTo>
                    <a:pt x="108911" y="38834"/>
                  </a:moveTo>
                  <a:lnTo>
                    <a:pt x="108911" y="38834"/>
                  </a:lnTo>
                  <a:cubicBezTo>
                    <a:pt x="108816" y="39278"/>
                    <a:pt x="108784" y="39753"/>
                    <a:pt x="108816" y="40196"/>
                  </a:cubicBezTo>
                  <a:cubicBezTo>
                    <a:pt x="94628" y="47385"/>
                    <a:pt x="80092" y="53814"/>
                    <a:pt x="65682" y="60528"/>
                  </a:cubicBezTo>
                  <a:cubicBezTo>
                    <a:pt x="65366" y="60179"/>
                    <a:pt x="65207" y="59831"/>
                    <a:pt x="65081" y="59387"/>
                  </a:cubicBezTo>
                  <a:cubicBezTo>
                    <a:pt x="65144" y="59324"/>
                    <a:pt x="65176" y="59261"/>
                    <a:pt x="65176" y="59197"/>
                  </a:cubicBezTo>
                  <a:cubicBezTo>
                    <a:pt x="72523" y="57044"/>
                    <a:pt x="79427" y="53085"/>
                    <a:pt x="86299" y="49760"/>
                  </a:cubicBezTo>
                  <a:cubicBezTo>
                    <a:pt x="93836" y="46118"/>
                    <a:pt x="101373" y="42476"/>
                    <a:pt x="108911" y="38834"/>
                  </a:cubicBezTo>
                  <a:close/>
                  <a:moveTo>
                    <a:pt x="59715" y="0"/>
                  </a:moveTo>
                  <a:cubicBezTo>
                    <a:pt x="59687" y="0"/>
                    <a:pt x="59660" y="3"/>
                    <a:pt x="59634" y="8"/>
                  </a:cubicBezTo>
                  <a:cubicBezTo>
                    <a:pt x="43577" y="5075"/>
                    <a:pt x="28123" y="11694"/>
                    <a:pt x="13397" y="19801"/>
                  </a:cubicBezTo>
                  <a:cubicBezTo>
                    <a:pt x="13112" y="19960"/>
                    <a:pt x="13112" y="20340"/>
                    <a:pt x="13397" y="20498"/>
                  </a:cubicBezTo>
                  <a:cubicBezTo>
                    <a:pt x="14410" y="21036"/>
                    <a:pt x="15360" y="21638"/>
                    <a:pt x="16279" y="22240"/>
                  </a:cubicBezTo>
                  <a:cubicBezTo>
                    <a:pt x="12985" y="23317"/>
                    <a:pt x="9787" y="24583"/>
                    <a:pt x="6525" y="25692"/>
                  </a:cubicBezTo>
                  <a:cubicBezTo>
                    <a:pt x="6271" y="25787"/>
                    <a:pt x="6176" y="26103"/>
                    <a:pt x="6271" y="26293"/>
                  </a:cubicBezTo>
                  <a:cubicBezTo>
                    <a:pt x="6176" y="26293"/>
                    <a:pt x="6145" y="26325"/>
                    <a:pt x="6145" y="26420"/>
                  </a:cubicBezTo>
                  <a:cubicBezTo>
                    <a:pt x="5670" y="29460"/>
                    <a:pt x="4434" y="31899"/>
                    <a:pt x="2313" y="34116"/>
                  </a:cubicBezTo>
                  <a:cubicBezTo>
                    <a:pt x="2281" y="34179"/>
                    <a:pt x="2218" y="34211"/>
                    <a:pt x="2218" y="34242"/>
                  </a:cubicBezTo>
                  <a:lnTo>
                    <a:pt x="1173" y="33894"/>
                  </a:lnTo>
                  <a:cubicBezTo>
                    <a:pt x="1139" y="33886"/>
                    <a:pt x="1105" y="33882"/>
                    <a:pt x="1072" y="33882"/>
                  </a:cubicBezTo>
                  <a:cubicBezTo>
                    <a:pt x="983" y="33882"/>
                    <a:pt x="902" y="33911"/>
                    <a:pt x="856" y="33957"/>
                  </a:cubicBezTo>
                  <a:cubicBezTo>
                    <a:pt x="761" y="33957"/>
                    <a:pt x="634" y="34021"/>
                    <a:pt x="603" y="34116"/>
                  </a:cubicBezTo>
                  <a:cubicBezTo>
                    <a:pt x="381" y="34654"/>
                    <a:pt x="191" y="35224"/>
                    <a:pt x="64" y="35794"/>
                  </a:cubicBezTo>
                  <a:cubicBezTo>
                    <a:pt x="1" y="35953"/>
                    <a:pt x="96" y="36079"/>
                    <a:pt x="159" y="36111"/>
                  </a:cubicBezTo>
                  <a:cubicBezTo>
                    <a:pt x="159" y="36174"/>
                    <a:pt x="159" y="36238"/>
                    <a:pt x="254" y="36269"/>
                  </a:cubicBezTo>
                  <a:cubicBezTo>
                    <a:pt x="8488" y="40101"/>
                    <a:pt x="17387" y="43046"/>
                    <a:pt x="26064" y="45802"/>
                  </a:cubicBezTo>
                  <a:cubicBezTo>
                    <a:pt x="26875" y="48419"/>
                    <a:pt x="29736" y="49647"/>
                    <a:pt x="32441" y="49647"/>
                  </a:cubicBezTo>
                  <a:cubicBezTo>
                    <a:pt x="33434" y="49647"/>
                    <a:pt x="34406" y="49482"/>
                    <a:pt x="35248" y="49158"/>
                  </a:cubicBezTo>
                  <a:cubicBezTo>
                    <a:pt x="44813" y="53972"/>
                    <a:pt x="55105" y="57646"/>
                    <a:pt x="65239" y="61161"/>
                  </a:cubicBezTo>
                  <a:cubicBezTo>
                    <a:pt x="65274" y="61175"/>
                    <a:pt x="65307" y="61181"/>
                    <a:pt x="65338" y="61181"/>
                  </a:cubicBezTo>
                  <a:cubicBezTo>
                    <a:pt x="65450" y="61181"/>
                    <a:pt x="65538" y="61101"/>
                    <a:pt x="65587" y="61003"/>
                  </a:cubicBezTo>
                  <a:cubicBezTo>
                    <a:pt x="80535" y="55112"/>
                    <a:pt x="95008" y="47892"/>
                    <a:pt x="109354" y="40608"/>
                  </a:cubicBezTo>
                  <a:cubicBezTo>
                    <a:pt x="109576" y="40544"/>
                    <a:pt x="109544" y="40259"/>
                    <a:pt x="109386" y="40133"/>
                  </a:cubicBezTo>
                  <a:cubicBezTo>
                    <a:pt x="109417" y="39626"/>
                    <a:pt x="109354" y="39088"/>
                    <a:pt x="109386" y="38613"/>
                  </a:cubicBezTo>
                  <a:lnTo>
                    <a:pt x="109386" y="38486"/>
                  </a:lnTo>
                  <a:cubicBezTo>
                    <a:pt x="109417" y="38359"/>
                    <a:pt x="109386" y="38233"/>
                    <a:pt x="109322" y="38169"/>
                  </a:cubicBezTo>
                  <a:cubicBezTo>
                    <a:pt x="109037" y="37979"/>
                    <a:pt x="108626" y="37884"/>
                    <a:pt x="108277" y="37758"/>
                  </a:cubicBezTo>
                  <a:cubicBezTo>
                    <a:pt x="107897" y="37663"/>
                    <a:pt x="107517" y="37536"/>
                    <a:pt x="107137" y="37409"/>
                  </a:cubicBezTo>
                  <a:cubicBezTo>
                    <a:pt x="107137" y="37378"/>
                    <a:pt x="107169" y="37378"/>
                    <a:pt x="107169" y="37346"/>
                  </a:cubicBezTo>
                  <a:cubicBezTo>
                    <a:pt x="107201" y="37219"/>
                    <a:pt x="107169" y="37061"/>
                    <a:pt x="107106" y="36966"/>
                  </a:cubicBezTo>
                  <a:cubicBezTo>
                    <a:pt x="107201" y="33071"/>
                    <a:pt x="105902" y="29049"/>
                    <a:pt x="103052" y="26293"/>
                  </a:cubicBezTo>
                  <a:cubicBezTo>
                    <a:pt x="103084" y="26262"/>
                    <a:pt x="103179" y="26262"/>
                    <a:pt x="103210" y="26198"/>
                  </a:cubicBezTo>
                  <a:cubicBezTo>
                    <a:pt x="103654" y="26040"/>
                    <a:pt x="103559" y="25407"/>
                    <a:pt x="103084" y="25375"/>
                  </a:cubicBezTo>
                  <a:cubicBezTo>
                    <a:pt x="100276" y="25153"/>
                    <a:pt x="97464" y="25041"/>
                    <a:pt x="94656" y="25041"/>
                  </a:cubicBezTo>
                  <a:cubicBezTo>
                    <a:pt x="85460" y="25041"/>
                    <a:pt x="76296" y="26235"/>
                    <a:pt x="67393" y="28637"/>
                  </a:cubicBezTo>
                  <a:cubicBezTo>
                    <a:pt x="73948" y="23000"/>
                    <a:pt x="81169" y="18218"/>
                    <a:pt x="88833" y="14291"/>
                  </a:cubicBezTo>
                  <a:cubicBezTo>
                    <a:pt x="89206" y="14119"/>
                    <a:pt x="89007" y="13609"/>
                    <a:pt x="88660" y="13609"/>
                  </a:cubicBezTo>
                  <a:cubicBezTo>
                    <a:pt x="88624" y="13609"/>
                    <a:pt x="88586" y="13614"/>
                    <a:pt x="88548" y="13626"/>
                  </a:cubicBezTo>
                  <a:cubicBezTo>
                    <a:pt x="84209" y="14766"/>
                    <a:pt x="79839" y="15969"/>
                    <a:pt x="75500" y="17110"/>
                  </a:cubicBezTo>
                  <a:cubicBezTo>
                    <a:pt x="76482" y="12993"/>
                    <a:pt x="78223" y="9192"/>
                    <a:pt x="80694" y="5740"/>
                  </a:cubicBezTo>
                  <a:cubicBezTo>
                    <a:pt x="80852" y="5476"/>
                    <a:pt x="80592" y="5235"/>
                    <a:pt x="80355" y="5235"/>
                  </a:cubicBezTo>
                  <a:cubicBezTo>
                    <a:pt x="80307" y="5235"/>
                    <a:pt x="80261" y="5244"/>
                    <a:pt x="80219" y="5265"/>
                  </a:cubicBezTo>
                  <a:cubicBezTo>
                    <a:pt x="78033" y="6215"/>
                    <a:pt x="75848" y="7134"/>
                    <a:pt x="73663" y="8084"/>
                  </a:cubicBezTo>
                  <a:cubicBezTo>
                    <a:pt x="73948" y="5677"/>
                    <a:pt x="74455" y="3302"/>
                    <a:pt x="75183" y="927"/>
                  </a:cubicBezTo>
                  <a:cubicBezTo>
                    <a:pt x="75238" y="680"/>
                    <a:pt x="75055" y="433"/>
                    <a:pt x="74820" y="433"/>
                  </a:cubicBezTo>
                  <a:cubicBezTo>
                    <a:pt x="74784" y="433"/>
                    <a:pt x="74746" y="439"/>
                    <a:pt x="74708" y="452"/>
                  </a:cubicBezTo>
                  <a:cubicBezTo>
                    <a:pt x="70021" y="1908"/>
                    <a:pt x="65366" y="3460"/>
                    <a:pt x="60742" y="5075"/>
                  </a:cubicBezTo>
                  <a:lnTo>
                    <a:pt x="60742" y="4949"/>
                  </a:lnTo>
                  <a:cubicBezTo>
                    <a:pt x="60900" y="4917"/>
                    <a:pt x="60995" y="4790"/>
                    <a:pt x="60995" y="4600"/>
                  </a:cubicBezTo>
                  <a:cubicBezTo>
                    <a:pt x="61090" y="3017"/>
                    <a:pt x="60774" y="1623"/>
                    <a:pt x="60045" y="198"/>
                  </a:cubicBezTo>
                  <a:cubicBezTo>
                    <a:pt x="59993" y="66"/>
                    <a:pt x="59852" y="0"/>
                    <a:pt x="597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1"/>
            <p:cNvSpPr/>
            <p:nvPr/>
          </p:nvSpPr>
          <p:spPr>
            <a:xfrm>
              <a:off x="1877435" y="4794844"/>
              <a:ext cx="1410153" cy="697950"/>
            </a:xfrm>
            <a:custGeom>
              <a:avLst/>
              <a:gdLst/>
              <a:ahLst/>
              <a:cxnLst/>
              <a:rect l="l" t="t" r="r" b="b"/>
              <a:pathLst>
                <a:path w="43831" h="21694" extrusionOk="0">
                  <a:moveTo>
                    <a:pt x="43831" y="0"/>
                  </a:moveTo>
                  <a:lnTo>
                    <a:pt x="43831" y="0"/>
                  </a:lnTo>
                  <a:cubicBezTo>
                    <a:pt x="36293" y="3642"/>
                    <a:pt x="28756" y="7284"/>
                    <a:pt x="21219" y="10926"/>
                  </a:cubicBezTo>
                  <a:cubicBezTo>
                    <a:pt x="14347" y="14251"/>
                    <a:pt x="7443" y="18178"/>
                    <a:pt x="96" y="20363"/>
                  </a:cubicBezTo>
                  <a:cubicBezTo>
                    <a:pt x="96" y="20427"/>
                    <a:pt x="32" y="20522"/>
                    <a:pt x="1" y="20553"/>
                  </a:cubicBezTo>
                  <a:cubicBezTo>
                    <a:pt x="127" y="20997"/>
                    <a:pt x="286" y="21345"/>
                    <a:pt x="602" y="21694"/>
                  </a:cubicBezTo>
                  <a:cubicBezTo>
                    <a:pt x="15012" y="14980"/>
                    <a:pt x="29548" y="8551"/>
                    <a:pt x="43767" y="1362"/>
                  </a:cubicBezTo>
                  <a:cubicBezTo>
                    <a:pt x="43767" y="919"/>
                    <a:pt x="43799" y="444"/>
                    <a:pt x="438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
            <p:cNvSpPr/>
            <p:nvPr/>
          </p:nvSpPr>
          <p:spPr>
            <a:xfrm>
              <a:off x="1188693" y="4759165"/>
              <a:ext cx="2083620" cy="678615"/>
            </a:xfrm>
            <a:custGeom>
              <a:avLst/>
              <a:gdLst/>
              <a:ahLst/>
              <a:cxnLst/>
              <a:rect l="l" t="t" r="r" b="b"/>
              <a:pathLst>
                <a:path w="64764" h="21093" extrusionOk="0">
                  <a:moveTo>
                    <a:pt x="63149" y="1"/>
                  </a:moveTo>
                  <a:cubicBezTo>
                    <a:pt x="62705" y="603"/>
                    <a:pt x="61755" y="824"/>
                    <a:pt x="61153" y="1141"/>
                  </a:cubicBezTo>
                  <a:cubicBezTo>
                    <a:pt x="59222" y="2154"/>
                    <a:pt x="57226" y="3105"/>
                    <a:pt x="55295" y="4055"/>
                  </a:cubicBezTo>
                  <a:cubicBezTo>
                    <a:pt x="51526" y="5860"/>
                    <a:pt x="47726" y="7633"/>
                    <a:pt x="43925" y="9375"/>
                  </a:cubicBezTo>
                  <a:cubicBezTo>
                    <a:pt x="36452" y="12795"/>
                    <a:pt x="28851" y="16247"/>
                    <a:pt x="21060" y="18844"/>
                  </a:cubicBezTo>
                  <a:cubicBezTo>
                    <a:pt x="21039" y="18849"/>
                    <a:pt x="21019" y="18852"/>
                    <a:pt x="21000" y="18852"/>
                  </a:cubicBezTo>
                  <a:cubicBezTo>
                    <a:pt x="20912" y="18852"/>
                    <a:pt x="20859" y="18791"/>
                    <a:pt x="20807" y="18686"/>
                  </a:cubicBezTo>
                  <a:lnTo>
                    <a:pt x="20712" y="18559"/>
                  </a:lnTo>
                  <a:lnTo>
                    <a:pt x="20554" y="18559"/>
                  </a:lnTo>
                  <a:cubicBezTo>
                    <a:pt x="13745" y="16817"/>
                    <a:pt x="6778" y="15012"/>
                    <a:pt x="0" y="12700"/>
                  </a:cubicBezTo>
                  <a:lnTo>
                    <a:pt x="0" y="12700"/>
                  </a:lnTo>
                  <a:cubicBezTo>
                    <a:pt x="2724" y="13872"/>
                    <a:pt x="5448" y="15044"/>
                    <a:pt x="8234" y="16120"/>
                  </a:cubicBezTo>
                  <a:cubicBezTo>
                    <a:pt x="10958" y="17134"/>
                    <a:pt x="13681" y="18179"/>
                    <a:pt x="16437" y="19161"/>
                  </a:cubicBezTo>
                  <a:cubicBezTo>
                    <a:pt x="17640" y="19604"/>
                    <a:pt x="20585" y="19921"/>
                    <a:pt x="21345" y="21092"/>
                  </a:cubicBezTo>
                  <a:cubicBezTo>
                    <a:pt x="28851" y="18464"/>
                    <a:pt x="35976" y="14505"/>
                    <a:pt x="43134" y="11053"/>
                  </a:cubicBezTo>
                  <a:lnTo>
                    <a:pt x="64764" y="603"/>
                  </a:lnTo>
                  <a:cubicBezTo>
                    <a:pt x="64605" y="508"/>
                    <a:pt x="64447" y="476"/>
                    <a:pt x="64257" y="476"/>
                  </a:cubicBezTo>
                  <a:cubicBezTo>
                    <a:pt x="63845" y="318"/>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
            <p:cNvSpPr/>
            <p:nvPr/>
          </p:nvSpPr>
          <p:spPr>
            <a:xfrm>
              <a:off x="1841789" y="4395458"/>
              <a:ext cx="1364307" cy="952660"/>
            </a:xfrm>
            <a:custGeom>
              <a:avLst/>
              <a:gdLst/>
              <a:ahLst/>
              <a:cxnLst/>
              <a:rect l="l" t="t" r="r" b="b"/>
              <a:pathLst>
                <a:path w="42406" h="29611" extrusionOk="0">
                  <a:moveTo>
                    <a:pt x="38150" y="10504"/>
                  </a:moveTo>
                  <a:cubicBezTo>
                    <a:pt x="38293" y="10504"/>
                    <a:pt x="38426" y="10718"/>
                    <a:pt x="38257" y="10831"/>
                  </a:cubicBezTo>
                  <a:cubicBezTo>
                    <a:pt x="33538" y="13333"/>
                    <a:pt x="28661" y="15550"/>
                    <a:pt x="23752" y="17513"/>
                  </a:cubicBezTo>
                  <a:cubicBezTo>
                    <a:pt x="23732" y="17523"/>
                    <a:pt x="23714" y="17528"/>
                    <a:pt x="23698" y="17528"/>
                  </a:cubicBezTo>
                  <a:cubicBezTo>
                    <a:pt x="23619" y="17528"/>
                    <a:pt x="23609" y="17408"/>
                    <a:pt x="23689" y="17355"/>
                  </a:cubicBezTo>
                  <a:cubicBezTo>
                    <a:pt x="28597" y="15265"/>
                    <a:pt x="33380" y="12984"/>
                    <a:pt x="38098" y="10514"/>
                  </a:cubicBezTo>
                  <a:cubicBezTo>
                    <a:pt x="38115" y="10507"/>
                    <a:pt x="38133" y="10504"/>
                    <a:pt x="38150" y="10504"/>
                  </a:cubicBezTo>
                  <a:close/>
                  <a:moveTo>
                    <a:pt x="32502" y="3779"/>
                  </a:moveTo>
                  <a:cubicBezTo>
                    <a:pt x="32629" y="3779"/>
                    <a:pt x="32722" y="3969"/>
                    <a:pt x="32588" y="4022"/>
                  </a:cubicBezTo>
                  <a:cubicBezTo>
                    <a:pt x="22517" y="9121"/>
                    <a:pt x="12320" y="13808"/>
                    <a:pt x="2154" y="18558"/>
                  </a:cubicBezTo>
                  <a:cubicBezTo>
                    <a:pt x="2143" y="18562"/>
                    <a:pt x="2133" y="18563"/>
                    <a:pt x="2124" y="18563"/>
                  </a:cubicBezTo>
                  <a:cubicBezTo>
                    <a:pt x="2046" y="18563"/>
                    <a:pt x="2002" y="18460"/>
                    <a:pt x="2059" y="18431"/>
                  </a:cubicBezTo>
                  <a:cubicBezTo>
                    <a:pt x="12161" y="13523"/>
                    <a:pt x="22200" y="8424"/>
                    <a:pt x="32429" y="3800"/>
                  </a:cubicBezTo>
                  <a:cubicBezTo>
                    <a:pt x="32454" y="3786"/>
                    <a:pt x="32478" y="3779"/>
                    <a:pt x="32502" y="3779"/>
                  </a:cubicBezTo>
                  <a:close/>
                  <a:moveTo>
                    <a:pt x="28993" y="11485"/>
                  </a:moveTo>
                  <a:cubicBezTo>
                    <a:pt x="29106" y="11485"/>
                    <a:pt x="29212" y="11666"/>
                    <a:pt x="29073" y="11749"/>
                  </a:cubicBezTo>
                  <a:cubicBezTo>
                    <a:pt x="24417" y="13934"/>
                    <a:pt x="19793" y="16183"/>
                    <a:pt x="15296" y="18685"/>
                  </a:cubicBezTo>
                  <a:cubicBezTo>
                    <a:pt x="15288" y="18688"/>
                    <a:pt x="15280" y="18689"/>
                    <a:pt x="15272" y="18689"/>
                  </a:cubicBezTo>
                  <a:cubicBezTo>
                    <a:pt x="15191" y="18689"/>
                    <a:pt x="15144" y="18555"/>
                    <a:pt x="15201" y="18526"/>
                  </a:cubicBezTo>
                  <a:cubicBezTo>
                    <a:pt x="19730" y="16025"/>
                    <a:pt x="24259" y="13649"/>
                    <a:pt x="28946" y="11496"/>
                  </a:cubicBezTo>
                  <a:cubicBezTo>
                    <a:pt x="28961" y="11488"/>
                    <a:pt x="28977" y="11485"/>
                    <a:pt x="28993" y="11485"/>
                  </a:cubicBezTo>
                  <a:close/>
                  <a:moveTo>
                    <a:pt x="37932" y="4829"/>
                  </a:moveTo>
                  <a:cubicBezTo>
                    <a:pt x="38137" y="4829"/>
                    <a:pt x="38258" y="5106"/>
                    <a:pt x="38035" y="5162"/>
                  </a:cubicBezTo>
                  <a:cubicBezTo>
                    <a:pt x="26127" y="10388"/>
                    <a:pt x="14568" y="16310"/>
                    <a:pt x="2977" y="22263"/>
                  </a:cubicBezTo>
                  <a:cubicBezTo>
                    <a:pt x="2970" y="22279"/>
                    <a:pt x="2958" y="22285"/>
                    <a:pt x="2947" y="22285"/>
                  </a:cubicBezTo>
                  <a:cubicBezTo>
                    <a:pt x="2911" y="22285"/>
                    <a:pt x="2873" y="22224"/>
                    <a:pt x="2946" y="22200"/>
                  </a:cubicBezTo>
                  <a:cubicBezTo>
                    <a:pt x="14188" y="15708"/>
                    <a:pt x="26001" y="10134"/>
                    <a:pt x="37845" y="4846"/>
                  </a:cubicBezTo>
                  <a:cubicBezTo>
                    <a:pt x="37875" y="4834"/>
                    <a:pt x="37904" y="4829"/>
                    <a:pt x="37932" y="4829"/>
                  </a:cubicBezTo>
                  <a:close/>
                  <a:moveTo>
                    <a:pt x="41395" y="6896"/>
                  </a:moveTo>
                  <a:cubicBezTo>
                    <a:pt x="41612" y="6896"/>
                    <a:pt x="41749" y="7169"/>
                    <a:pt x="41518" y="7284"/>
                  </a:cubicBezTo>
                  <a:cubicBezTo>
                    <a:pt x="29263" y="13713"/>
                    <a:pt x="16722" y="19857"/>
                    <a:pt x="4244" y="25905"/>
                  </a:cubicBezTo>
                  <a:cubicBezTo>
                    <a:pt x="4226" y="25924"/>
                    <a:pt x="4207" y="25931"/>
                    <a:pt x="4190" y="25931"/>
                  </a:cubicBezTo>
                  <a:cubicBezTo>
                    <a:pt x="4119" y="25931"/>
                    <a:pt x="4072" y="25798"/>
                    <a:pt x="4149" y="25747"/>
                  </a:cubicBezTo>
                  <a:cubicBezTo>
                    <a:pt x="16437" y="19350"/>
                    <a:pt x="28819" y="12921"/>
                    <a:pt x="41328" y="6904"/>
                  </a:cubicBezTo>
                  <a:cubicBezTo>
                    <a:pt x="41351" y="6898"/>
                    <a:pt x="41373" y="6896"/>
                    <a:pt x="41395" y="6896"/>
                  </a:cubicBezTo>
                  <a:close/>
                  <a:moveTo>
                    <a:pt x="38510" y="0"/>
                  </a:moveTo>
                  <a:cubicBezTo>
                    <a:pt x="26159" y="4434"/>
                    <a:pt x="14378" y="10198"/>
                    <a:pt x="2597" y="16088"/>
                  </a:cubicBezTo>
                  <a:cubicBezTo>
                    <a:pt x="1964" y="16405"/>
                    <a:pt x="1045" y="17101"/>
                    <a:pt x="254" y="17323"/>
                  </a:cubicBezTo>
                  <a:cubicBezTo>
                    <a:pt x="0" y="19097"/>
                    <a:pt x="919" y="21440"/>
                    <a:pt x="1077" y="23213"/>
                  </a:cubicBezTo>
                  <a:cubicBezTo>
                    <a:pt x="1267" y="25367"/>
                    <a:pt x="1235" y="27457"/>
                    <a:pt x="982" y="29611"/>
                  </a:cubicBezTo>
                  <a:cubicBezTo>
                    <a:pt x="7949" y="26475"/>
                    <a:pt x="15043" y="23688"/>
                    <a:pt x="22010" y="20585"/>
                  </a:cubicBezTo>
                  <a:cubicBezTo>
                    <a:pt x="25589" y="19001"/>
                    <a:pt x="29104" y="17355"/>
                    <a:pt x="32588" y="15676"/>
                  </a:cubicBezTo>
                  <a:cubicBezTo>
                    <a:pt x="33411" y="15296"/>
                    <a:pt x="40220" y="12193"/>
                    <a:pt x="42247" y="11148"/>
                  </a:cubicBezTo>
                  <a:cubicBezTo>
                    <a:pt x="42215" y="11116"/>
                    <a:pt x="42152" y="11084"/>
                    <a:pt x="42152" y="10989"/>
                  </a:cubicBezTo>
                  <a:cubicBezTo>
                    <a:pt x="42152" y="10958"/>
                    <a:pt x="42120" y="10926"/>
                    <a:pt x="42120" y="10894"/>
                  </a:cubicBezTo>
                  <a:cubicBezTo>
                    <a:pt x="42088" y="10736"/>
                    <a:pt x="42152" y="10578"/>
                    <a:pt x="42279" y="10483"/>
                  </a:cubicBezTo>
                  <a:lnTo>
                    <a:pt x="42310" y="10483"/>
                  </a:lnTo>
                  <a:cubicBezTo>
                    <a:pt x="42405" y="6492"/>
                    <a:pt x="40980" y="3135"/>
                    <a:pt x="385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
            <p:cNvSpPr/>
            <p:nvPr/>
          </p:nvSpPr>
          <p:spPr>
            <a:xfrm>
              <a:off x="1973598" y="4617028"/>
              <a:ext cx="1211166" cy="614044"/>
            </a:xfrm>
            <a:custGeom>
              <a:avLst/>
              <a:gdLst/>
              <a:ahLst/>
              <a:cxnLst/>
              <a:rect l="l" t="t" r="r" b="b"/>
              <a:pathLst>
                <a:path w="37646" h="19086" extrusionOk="0">
                  <a:moveTo>
                    <a:pt x="37318" y="1"/>
                  </a:moveTo>
                  <a:cubicBezTo>
                    <a:pt x="37290" y="1"/>
                    <a:pt x="37261" y="6"/>
                    <a:pt x="37231" y="17"/>
                  </a:cubicBezTo>
                  <a:cubicBezTo>
                    <a:pt x="24722" y="6034"/>
                    <a:pt x="12340" y="12463"/>
                    <a:pt x="115" y="18923"/>
                  </a:cubicBezTo>
                  <a:cubicBezTo>
                    <a:pt x="0" y="18952"/>
                    <a:pt x="42" y="19086"/>
                    <a:pt x="146" y="19086"/>
                  </a:cubicBezTo>
                  <a:cubicBezTo>
                    <a:pt x="156" y="19086"/>
                    <a:pt x="167" y="19085"/>
                    <a:pt x="179" y="19082"/>
                  </a:cubicBezTo>
                  <a:cubicBezTo>
                    <a:pt x="12656" y="13001"/>
                    <a:pt x="25166" y="6889"/>
                    <a:pt x="37421" y="397"/>
                  </a:cubicBezTo>
                  <a:cubicBezTo>
                    <a:pt x="37645" y="285"/>
                    <a:pt x="37523" y="1"/>
                    <a:pt x="373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
            <p:cNvSpPr/>
            <p:nvPr/>
          </p:nvSpPr>
          <p:spPr>
            <a:xfrm>
              <a:off x="2599991" y="4734167"/>
              <a:ext cx="477955" cy="226913"/>
            </a:xfrm>
            <a:custGeom>
              <a:avLst/>
              <a:gdLst/>
              <a:ahLst/>
              <a:cxnLst/>
              <a:rect l="l" t="t" r="r" b="b"/>
              <a:pathLst>
                <a:path w="14856" h="7053" extrusionOk="0">
                  <a:moveTo>
                    <a:pt x="14602" y="0"/>
                  </a:moveTo>
                  <a:cubicBezTo>
                    <a:pt x="14579" y="0"/>
                    <a:pt x="14556" y="6"/>
                    <a:pt x="14531" y="18"/>
                  </a:cubicBezTo>
                  <a:cubicBezTo>
                    <a:pt x="9813" y="2488"/>
                    <a:pt x="5030" y="4768"/>
                    <a:pt x="58" y="6890"/>
                  </a:cubicBezTo>
                  <a:cubicBezTo>
                    <a:pt x="1" y="6919"/>
                    <a:pt x="48" y="7053"/>
                    <a:pt x="129" y="7053"/>
                  </a:cubicBezTo>
                  <a:cubicBezTo>
                    <a:pt x="137" y="7053"/>
                    <a:pt x="145" y="7051"/>
                    <a:pt x="153" y="7048"/>
                  </a:cubicBezTo>
                  <a:cubicBezTo>
                    <a:pt x="5094" y="5053"/>
                    <a:pt x="9971" y="2805"/>
                    <a:pt x="14690" y="335"/>
                  </a:cubicBezTo>
                  <a:cubicBezTo>
                    <a:pt x="14855" y="252"/>
                    <a:pt x="14756" y="0"/>
                    <a:pt x="14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
            <p:cNvSpPr/>
            <p:nvPr/>
          </p:nvSpPr>
          <p:spPr>
            <a:xfrm>
              <a:off x="1934927" y="4550045"/>
              <a:ext cx="1137040" cy="560895"/>
            </a:xfrm>
            <a:custGeom>
              <a:avLst/>
              <a:gdLst/>
              <a:ahLst/>
              <a:cxnLst/>
              <a:rect l="l" t="t" r="r" b="b"/>
              <a:pathLst>
                <a:path w="35342" h="17434" extrusionOk="0">
                  <a:moveTo>
                    <a:pt x="35016" y="1"/>
                  </a:moveTo>
                  <a:cubicBezTo>
                    <a:pt x="34995" y="1"/>
                    <a:pt x="34973" y="3"/>
                    <a:pt x="34950" y="9"/>
                  </a:cubicBezTo>
                  <a:cubicBezTo>
                    <a:pt x="23106" y="5266"/>
                    <a:pt x="11293" y="10871"/>
                    <a:pt x="82" y="17363"/>
                  </a:cubicBezTo>
                  <a:cubicBezTo>
                    <a:pt x="1" y="17363"/>
                    <a:pt x="36" y="17433"/>
                    <a:pt x="87" y="17433"/>
                  </a:cubicBezTo>
                  <a:cubicBezTo>
                    <a:pt x="96" y="17433"/>
                    <a:pt x="105" y="17431"/>
                    <a:pt x="114" y="17427"/>
                  </a:cubicBezTo>
                  <a:cubicBezTo>
                    <a:pt x="11673" y="11505"/>
                    <a:pt x="23232" y="5551"/>
                    <a:pt x="35140" y="326"/>
                  </a:cubicBezTo>
                  <a:cubicBezTo>
                    <a:pt x="35342" y="268"/>
                    <a:pt x="35229" y="1"/>
                    <a:pt x="350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
            <p:cNvSpPr/>
            <p:nvPr/>
          </p:nvSpPr>
          <p:spPr>
            <a:xfrm>
              <a:off x="1906262" y="4517037"/>
              <a:ext cx="988275" cy="476732"/>
            </a:xfrm>
            <a:custGeom>
              <a:avLst/>
              <a:gdLst/>
              <a:ahLst/>
              <a:cxnLst/>
              <a:rect l="l" t="t" r="r" b="b"/>
              <a:pathLst>
                <a:path w="30718" h="14818" extrusionOk="0">
                  <a:moveTo>
                    <a:pt x="30498" y="0"/>
                  </a:moveTo>
                  <a:cubicBezTo>
                    <a:pt x="30474" y="0"/>
                    <a:pt x="30450" y="7"/>
                    <a:pt x="30425" y="21"/>
                  </a:cubicBezTo>
                  <a:cubicBezTo>
                    <a:pt x="20196" y="4645"/>
                    <a:pt x="10157" y="9744"/>
                    <a:pt x="55" y="14684"/>
                  </a:cubicBezTo>
                  <a:cubicBezTo>
                    <a:pt x="0" y="14739"/>
                    <a:pt x="40" y="14817"/>
                    <a:pt x="113" y="14817"/>
                  </a:cubicBezTo>
                  <a:cubicBezTo>
                    <a:pt x="124" y="14817"/>
                    <a:pt x="137" y="14815"/>
                    <a:pt x="150" y="14811"/>
                  </a:cubicBezTo>
                  <a:cubicBezTo>
                    <a:pt x="10316" y="10029"/>
                    <a:pt x="20513" y="5342"/>
                    <a:pt x="30584" y="243"/>
                  </a:cubicBezTo>
                  <a:cubicBezTo>
                    <a:pt x="30718" y="190"/>
                    <a:pt x="30625" y="0"/>
                    <a:pt x="304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
            <p:cNvSpPr/>
            <p:nvPr/>
          </p:nvSpPr>
          <p:spPr>
            <a:xfrm>
              <a:off x="856547" y="4377216"/>
              <a:ext cx="2175311" cy="610216"/>
            </a:xfrm>
            <a:custGeom>
              <a:avLst/>
              <a:gdLst/>
              <a:ahLst/>
              <a:cxnLst/>
              <a:rect l="l" t="t" r="r" b="b"/>
              <a:pathLst>
                <a:path w="67614" h="18967" extrusionOk="0">
                  <a:moveTo>
                    <a:pt x="61237" y="1"/>
                  </a:moveTo>
                  <a:cubicBezTo>
                    <a:pt x="51946" y="1"/>
                    <a:pt x="42658" y="1191"/>
                    <a:pt x="33665" y="3639"/>
                  </a:cubicBezTo>
                  <a:cubicBezTo>
                    <a:pt x="21751" y="6914"/>
                    <a:pt x="11158" y="12676"/>
                    <a:pt x="494" y="18658"/>
                  </a:cubicBezTo>
                  <a:lnTo>
                    <a:pt x="494" y="18658"/>
                  </a:lnTo>
                  <a:cubicBezTo>
                    <a:pt x="5300" y="16028"/>
                    <a:pt x="10618" y="14530"/>
                    <a:pt x="16088" y="14343"/>
                  </a:cubicBezTo>
                  <a:cubicBezTo>
                    <a:pt x="16460" y="14330"/>
                    <a:pt x="16833" y="14324"/>
                    <a:pt x="17207" y="14324"/>
                  </a:cubicBezTo>
                  <a:cubicBezTo>
                    <a:pt x="19539" y="14324"/>
                    <a:pt x="21898" y="14576"/>
                    <a:pt x="24164" y="15040"/>
                  </a:cubicBezTo>
                  <a:cubicBezTo>
                    <a:pt x="25589" y="15357"/>
                    <a:pt x="27014" y="15768"/>
                    <a:pt x="28407" y="16243"/>
                  </a:cubicBezTo>
                  <a:cubicBezTo>
                    <a:pt x="29281" y="16534"/>
                    <a:pt x="29865" y="16726"/>
                    <a:pt x="30452" y="16726"/>
                  </a:cubicBezTo>
                  <a:cubicBezTo>
                    <a:pt x="31013" y="16726"/>
                    <a:pt x="31577" y="16550"/>
                    <a:pt x="32398" y="16117"/>
                  </a:cubicBezTo>
                  <a:cubicBezTo>
                    <a:pt x="43925" y="10321"/>
                    <a:pt x="55485" y="4621"/>
                    <a:pt x="67614" y="187"/>
                  </a:cubicBezTo>
                  <a:cubicBezTo>
                    <a:pt x="65490" y="63"/>
                    <a:pt x="63363" y="1"/>
                    <a:pt x="61237" y="1"/>
                  </a:cubicBezTo>
                  <a:close/>
                  <a:moveTo>
                    <a:pt x="494" y="18658"/>
                  </a:moveTo>
                  <a:cubicBezTo>
                    <a:pt x="403" y="18708"/>
                    <a:pt x="313" y="18758"/>
                    <a:pt x="222" y="18808"/>
                  </a:cubicBezTo>
                  <a:cubicBezTo>
                    <a:pt x="212" y="18813"/>
                    <a:pt x="203" y="18820"/>
                    <a:pt x="193" y="18827"/>
                  </a:cubicBezTo>
                  <a:lnTo>
                    <a:pt x="193" y="18827"/>
                  </a:lnTo>
                  <a:cubicBezTo>
                    <a:pt x="294" y="18771"/>
                    <a:pt x="394" y="18714"/>
                    <a:pt x="494" y="18658"/>
                  </a:cubicBezTo>
                  <a:close/>
                  <a:moveTo>
                    <a:pt x="193" y="18827"/>
                  </a:moveTo>
                  <a:cubicBezTo>
                    <a:pt x="129" y="18863"/>
                    <a:pt x="65" y="18899"/>
                    <a:pt x="0" y="18935"/>
                  </a:cubicBezTo>
                  <a:cubicBezTo>
                    <a:pt x="32" y="18935"/>
                    <a:pt x="32" y="18967"/>
                    <a:pt x="64" y="18967"/>
                  </a:cubicBezTo>
                  <a:cubicBezTo>
                    <a:pt x="91" y="18940"/>
                    <a:pt x="140" y="18868"/>
                    <a:pt x="193" y="18827"/>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
            <p:cNvSpPr/>
            <p:nvPr/>
          </p:nvSpPr>
          <p:spPr>
            <a:xfrm>
              <a:off x="2327525" y="4764924"/>
              <a:ext cx="454083" cy="230194"/>
            </a:xfrm>
            <a:custGeom>
              <a:avLst/>
              <a:gdLst/>
              <a:ahLst/>
              <a:cxnLst/>
              <a:rect l="l" t="t" r="r" b="b"/>
              <a:pathLst>
                <a:path w="14114" h="7155" extrusionOk="0">
                  <a:moveTo>
                    <a:pt x="13904" y="1"/>
                  </a:moveTo>
                  <a:cubicBezTo>
                    <a:pt x="13886" y="1"/>
                    <a:pt x="13867" y="4"/>
                    <a:pt x="13848" y="12"/>
                  </a:cubicBezTo>
                  <a:cubicBezTo>
                    <a:pt x="9129" y="2134"/>
                    <a:pt x="4569" y="4541"/>
                    <a:pt x="103" y="6979"/>
                  </a:cubicBezTo>
                  <a:cubicBezTo>
                    <a:pt x="0" y="7056"/>
                    <a:pt x="65" y="7155"/>
                    <a:pt x="144" y="7155"/>
                  </a:cubicBezTo>
                  <a:cubicBezTo>
                    <a:pt x="162" y="7155"/>
                    <a:pt x="181" y="7149"/>
                    <a:pt x="198" y="7137"/>
                  </a:cubicBezTo>
                  <a:cubicBezTo>
                    <a:pt x="4695" y="4699"/>
                    <a:pt x="9319" y="2450"/>
                    <a:pt x="13975" y="265"/>
                  </a:cubicBezTo>
                  <a:cubicBezTo>
                    <a:pt x="14114" y="182"/>
                    <a:pt x="14033" y="1"/>
                    <a:pt x="139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
            <p:cNvSpPr/>
            <p:nvPr/>
          </p:nvSpPr>
          <p:spPr>
            <a:xfrm>
              <a:off x="839206" y="4033746"/>
              <a:ext cx="1697485" cy="945550"/>
            </a:xfrm>
            <a:custGeom>
              <a:avLst/>
              <a:gdLst/>
              <a:ahLst/>
              <a:cxnLst/>
              <a:rect l="l" t="t" r="r" b="b"/>
              <a:pathLst>
                <a:path w="52762" h="29390" extrusionOk="0">
                  <a:moveTo>
                    <a:pt x="52762" y="1"/>
                  </a:moveTo>
                  <a:lnTo>
                    <a:pt x="52762" y="1"/>
                  </a:lnTo>
                  <a:cubicBezTo>
                    <a:pt x="48233" y="1204"/>
                    <a:pt x="43768" y="2408"/>
                    <a:pt x="39239" y="3579"/>
                  </a:cubicBezTo>
                  <a:cubicBezTo>
                    <a:pt x="34140" y="4941"/>
                    <a:pt x="28820" y="6018"/>
                    <a:pt x="23848" y="7696"/>
                  </a:cubicBezTo>
                  <a:cubicBezTo>
                    <a:pt x="20998" y="8710"/>
                    <a:pt x="19129" y="10990"/>
                    <a:pt x="17071" y="13048"/>
                  </a:cubicBezTo>
                  <a:cubicBezTo>
                    <a:pt x="15202" y="14917"/>
                    <a:pt x="13365" y="16785"/>
                    <a:pt x="11465" y="18590"/>
                  </a:cubicBezTo>
                  <a:cubicBezTo>
                    <a:pt x="7728" y="22232"/>
                    <a:pt x="3896" y="25811"/>
                    <a:pt x="1" y="29326"/>
                  </a:cubicBezTo>
                  <a:cubicBezTo>
                    <a:pt x="64" y="29358"/>
                    <a:pt x="96" y="29358"/>
                    <a:pt x="128" y="29389"/>
                  </a:cubicBezTo>
                  <a:cubicBezTo>
                    <a:pt x="128" y="29326"/>
                    <a:pt x="191" y="29231"/>
                    <a:pt x="254" y="29199"/>
                  </a:cubicBezTo>
                  <a:cubicBezTo>
                    <a:pt x="10737" y="22549"/>
                    <a:pt x="21789" y="16944"/>
                    <a:pt x="33824" y="13618"/>
                  </a:cubicBezTo>
                  <a:cubicBezTo>
                    <a:pt x="33665" y="13492"/>
                    <a:pt x="33570" y="13238"/>
                    <a:pt x="33792" y="13080"/>
                  </a:cubicBezTo>
                  <a:cubicBezTo>
                    <a:pt x="39651" y="8076"/>
                    <a:pt x="45984" y="3706"/>
                    <a:pt x="5276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
            <p:cNvSpPr/>
            <p:nvPr/>
          </p:nvSpPr>
          <p:spPr>
            <a:xfrm>
              <a:off x="823924" y="3749504"/>
              <a:ext cx="1514102" cy="1221654"/>
            </a:xfrm>
            <a:custGeom>
              <a:avLst/>
              <a:gdLst/>
              <a:ahLst/>
              <a:cxnLst/>
              <a:rect l="l" t="t" r="r" b="b"/>
              <a:pathLst>
                <a:path w="47062" h="37972" extrusionOk="0">
                  <a:moveTo>
                    <a:pt x="47061" y="0"/>
                  </a:moveTo>
                  <a:lnTo>
                    <a:pt x="47061" y="0"/>
                  </a:lnTo>
                  <a:cubicBezTo>
                    <a:pt x="37022" y="4307"/>
                    <a:pt x="26983" y="8614"/>
                    <a:pt x="16976" y="12953"/>
                  </a:cubicBezTo>
                  <a:cubicBezTo>
                    <a:pt x="15740" y="13459"/>
                    <a:pt x="14410" y="13903"/>
                    <a:pt x="13397" y="14631"/>
                  </a:cubicBezTo>
                  <a:cubicBezTo>
                    <a:pt x="12162" y="15550"/>
                    <a:pt x="11560" y="16816"/>
                    <a:pt x="10990" y="18178"/>
                  </a:cubicBezTo>
                  <a:cubicBezTo>
                    <a:pt x="9977" y="20458"/>
                    <a:pt x="8963" y="22738"/>
                    <a:pt x="7855" y="24924"/>
                  </a:cubicBezTo>
                  <a:cubicBezTo>
                    <a:pt x="5543" y="29484"/>
                    <a:pt x="2946" y="33791"/>
                    <a:pt x="1" y="37971"/>
                  </a:cubicBezTo>
                  <a:lnTo>
                    <a:pt x="64" y="37971"/>
                  </a:lnTo>
                  <a:cubicBezTo>
                    <a:pt x="4213" y="33949"/>
                    <a:pt x="8362" y="29991"/>
                    <a:pt x="12479" y="25937"/>
                  </a:cubicBezTo>
                  <a:cubicBezTo>
                    <a:pt x="14505" y="23973"/>
                    <a:pt x="16437" y="22010"/>
                    <a:pt x="18432" y="20015"/>
                  </a:cubicBezTo>
                  <a:cubicBezTo>
                    <a:pt x="19921" y="18558"/>
                    <a:pt x="21346" y="16975"/>
                    <a:pt x="23341" y="16151"/>
                  </a:cubicBezTo>
                  <a:cubicBezTo>
                    <a:pt x="25685" y="15169"/>
                    <a:pt x="28376" y="14726"/>
                    <a:pt x="30815" y="14061"/>
                  </a:cubicBezTo>
                  <a:lnTo>
                    <a:pt x="39144" y="11844"/>
                  </a:lnTo>
                  <a:cubicBezTo>
                    <a:pt x="40221" y="11528"/>
                    <a:pt x="41392" y="11243"/>
                    <a:pt x="42501" y="10926"/>
                  </a:cubicBezTo>
                  <a:cubicBezTo>
                    <a:pt x="42406" y="10831"/>
                    <a:pt x="42374" y="10768"/>
                    <a:pt x="42406" y="10641"/>
                  </a:cubicBezTo>
                  <a:cubicBezTo>
                    <a:pt x="43324" y="6809"/>
                    <a:pt x="44876" y="3294"/>
                    <a:pt x="470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
            <p:cNvSpPr/>
            <p:nvPr/>
          </p:nvSpPr>
          <p:spPr>
            <a:xfrm>
              <a:off x="821897" y="3745418"/>
              <a:ext cx="1519185" cy="1226737"/>
            </a:xfrm>
            <a:custGeom>
              <a:avLst/>
              <a:gdLst/>
              <a:ahLst/>
              <a:cxnLst/>
              <a:rect l="l" t="t" r="r" b="b"/>
              <a:pathLst>
                <a:path w="47220" h="38130" extrusionOk="0">
                  <a:moveTo>
                    <a:pt x="42514" y="10937"/>
                  </a:moveTo>
                  <a:cubicBezTo>
                    <a:pt x="42517" y="10945"/>
                    <a:pt x="42521" y="10952"/>
                    <a:pt x="42525" y="10960"/>
                  </a:cubicBezTo>
                  <a:lnTo>
                    <a:pt x="42525" y="10960"/>
                  </a:lnTo>
                  <a:cubicBezTo>
                    <a:pt x="42528" y="10959"/>
                    <a:pt x="42530" y="10958"/>
                    <a:pt x="42532" y="10958"/>
                  </a:cubicBezTo>
                  <a:cubicBezTo>
                    <a:pt x="42526" y="10951"/>
                    <a:pt x="42519" y="10944"/>
                    <a:pt x="42514" y="10937"/>
                  </a:cubicBezTo>
                  <a:close/>
                  <a:moveTo>
                    <a:pt x="47219" y="0"/>
                  </a:moveTo>
                  <a:lnTo>
                    <a:pt x="47061" y="95"/>
                  </a:lnTo>
                  <a:cubicBezTo>
                    <a:pt x="38827" y="3642"/>
                    <a:pt x="27933" y="8329"/>
                    <a:pt x="16975" y="13016"/>
                  </a:cubicBezTo>
                  <a:cubicBezTo>
                    <a:pt x="16690" y="13143"/>
                    <a:pt x="16373" y="13270"/>
                    <a:pt x="16120" y="13396"/>
                  </a:cubicBezTo>
                  <a:cubicBezTo>
                    <a:pt x="15170" y="13745"/>
                    <a:pt x="14220" y="14125"/>
                    <a:pt x="13365" y="14726"/>
                  </a:cubicBezTo>
                  <a:cubicBezTo>
                    <a:pt x="12098" y="15645"/>
                    <a:pt x="11528" y="17038"/>
                    <a:pt x="10958" y="18242"/>
                  </a:cubicBezTo>
                  <a:cubicBezTo>
                    <a:pt x="10103" y="20269"/>
                    <a:pt x="9026" y="22675"/>
                    <a:pt x="7823" y="25019"/>
                  </a:cubicBezTo>
                  <a:cubicBezTo>
                    <a:pt x="5606" y="29421"/>
                    <a:pt x="3009" y="33759"/>
                    <a:pt x="32" y="38003"/>
                  </a:cubicBezTo>
                  <a:lnTo>
                    <a:pt x="1" y="38035"/>
                  </a:lnTo>
                  <a:lnTo>
                    <a:pt x="32" y="38098"/>
                  </a:lnTo>
                  <a:cubicBezTo>
                    <a:pt x="32" y="38098"/>
                    <a:pt x="64" y="38130"/>
                    <a:pt x="127" y="38130"/>
                  </a:cubicBezTo>
                  <a:cubicBezTo>
                    <a:pt x="4941" y="33538"/>
                    <a:pt x="8900" y="29738"/>
                    <a:pt x="12510" y="26096"/>
                  </a:cubicBezTo>
                  <a:cubicBezTo>
                    <a:pt x="14410" y="24227"/>
                    <a:pt x="16342" y="22327"/>
                    <a:pt x="18432" y="20205"/>
                  </a:cubicBezTo>
                  <a:lnTo>
                    <a:pt x="18844" y="19793"/>
                  </a:lnTo>
                  <a:cubicBezTo>
                    <a:pt x="20174" y="18495"/>
                    <a:pt x="21567" y="17070"/>
                    <a:pt x="23341" y="16310"/>
                  </a:cubicBezTo>
                  <a:cubicBezTo>
                    <a:pt x="25019" y="15613"/>
                    <a:pt x="26888" y="15170"/>
                    <a:pt x="28661" y="14726"/>
                  </a:cubicBezTo>
                  <a:cubicBezTo>
                    <a:pt x="29358" y="14536"/>
                    <a:pt x="30118" y="14378"/>
                    <a:pt x="30846" y="14188"/>
                  </a:cubicBezTo>
                  <a:lnTo>
                    <a:pt x="39144" y="11971"/>
                  </a:lnTo>
                  <a:cubicBezTo>
                    <a:pt x="39745" y="11813"/>
                    <a:pt x="40284" y="11655"/>
                    <a:pt x="40885" y="11496"/>
                  </a:cubicBezTo>
                  <a:cubicBezTo>
                    <a:pt x="41392" y="11338"/>
                    <a:pt x="41962" y="11211"/>
                    <a:pt x="42500" y="11053"/>
                  </a:cubicBezTo>
                  <a:lnTo>
                    <a:pt x="42595" y="11053"/>
                  </a:lnTo>
                  <a:lnTo>
                    <a:pt x="42564" y="11021"/>
                  </a:lnTo>
                  <a:cubicBezTo>
                    <a:pt x="42549" y="10999"/>
                    <a:pt x="42536" y="10979"/>
                    <a:pt x="42525" y="10960"/>
                  </a:cubicBezTo>
                  <a:lnTo>
                    <a:pt x="42525" y="10960"/>
                  </a:lnTo>
                  <a:cubicBezTo>
                    <a:pt x="41958" y="11117"/>
                    <a:pt x="41453" y="11243"/>
                    <a:pt x="40949" y="11401"/>
                  </a:cubicBezTo>
                  <a:cubicBezTo>
                    <a:pt x="40347" y="11560"/>
                    <a:pt x="39777" y="11718"/>
                    <a:pt x="39207" y="11876"/>
                  </a:cubicBezTo>
                  <a:lnTo>
                    <a:pt x="30878" y="14093"/>
                  </a:lnTo>
                  <a:cubicBezTo>
                    <a:pt x="30181" y="14283"/>
                    <a:pt x="29421" y="14505"/>
                    <a:pt x="28693" y="14663"/>
                  </a:cubicBezTo>
                  <a:cubicBezTo>
                    <a:pt x="26919" y="15075"/>
                    <a:pt x="25051" y="15518"/>
                    <a:pt x="23404" y="16247"/>
                  </a:cubicBezTo>
                  <a:cubicBezTo>
                    <a:pt x="21567" y="17038"/>
                    <a:pt x="20205" y="18400"/>
                    <a:pt x="18844" y="19762"/>
                  </a:cubicBezTo>
                  <a:lnTo>
                    <a:pt x="18432" y="20173"/>
                  </a:lnTo>
                  <a:cubicBezTo>
                    <a:pt x="16310" y="22295"/>
                    <a:pt x="14410" y="24195"/>
                    <a:pt x="12510" y="26064"/>
                  </a:cubicBezTo>
                  <a:cubicBezTo>
                    <a:pt x="8900" y="29579"/>
                    <a:pt x="5036" y="33348"/>
                    <a:pt x="286" y="37845"/>
                  </a:cubicBezTo>
                  <a:cubicBezTo>
                    <a:pt x="3167" y="33696"/>
                    <a:pt x="5764" y="29421"/>
                    <a:pt x="7950" y="25082"/>
                  </a:cubicBezTo>
                  <a:cubicBezTo>
                    <a:pt x="9153" y="22739"/>
                    <a:pt x="10230" y="20300"/>
                    <a:pt x="11085" y="18305"/>
                  </a:cubicBezTo>
                  <a:cubicBezTo>
                    <a:pt x="11623" y="17038"/>
                    <a:pt x="12193" y="15708"/>
                    <a:pt x="13460" y="14821"/>
                  </a:cubicBezTo>
                  <a:cubicBezTo>
                    <a:pt x="14252" y="14220"/>
                    <a:pt x="15202" y="13871"/>
                    <a:pt x="16152" y="13460"/>
                  </a:cubicBezTo>
                  <a:cubicBezTo>
                    <a:pt x="16437" y="13333"/>
                    <a:pt x="16754" y="13238"/>
                    <a:pt x="17039" y="13111"/>
                  </a:cubicBezTo>
                  <a:cubicBezTo>
                    <a:pt x="27933" y="8393"/>
                    <a:pt x="38764" y="3769"/>
                    <a:pt x="47029" y="159"/>
                  </a:cubicBezTo>
                  <a:lnTo>
                    <a:pt x="47029" y="159"/>
                  </a:lnTo>
                  <a:cubicBezTo>
                    <a:pt x="44939" y="3421"/>
                    <a:pt x="43387" y="6936"/>
                    <a:pt x="42469" y="10704"/>
                  </a:cubicBezTo>
                  <a:cubicBezTo>
                    <a:pt x="42440" y="10790"/>
                    <a:pt x="42463" y="10875"/>
                    <a:pt x="42514" y="10937"/>
                  </a:cubicBezTo>
                  <a:lnTo>
                    <a:pt x="42514" y="10937"/>
                  </a:lnTo>
                  <a:cubicBezTo>
                    <a:pt x="42487" y="10882"/>
                    <a:pt x="42479" y="10832"/>
                    <a:pt x="42500" y="10768"/>
                  </a:cubicBezTo>
                  <a:cubicBezTo>
                    <a:pt x="43419" y="6968"/>
                    <a:pt x="45002"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
            <p:cNvSpPr/>
            <p:nvPr/>
          </p:nvSpPr>
          <p:spPr>
            <a:xfrm>
              <a:off x="818841" y="3590541"/>
              <a:ext cx="1349025" cy="1360221"/>
            </a:xfrm>
            <a:custGeom>
              <a:avLst/>
              <a:gdLst/>
              <a:ahLst/>
              <a:cxnLst/>
              <a:rect l="l" t="t" r="r" b="b"/>
              <a:pathLst>
                <a:path w="41931" h="42279" extrusionOk="0">
                  <a:moveTo>
                    <a:pt x="41930" y="1"/>
                  </a:moveTo>
                  <a:lnTo>
                    <a:pt x="41930" y="1"/>
                  </a:lnTo>
                  <a:cubicBezTo>
                    <a:pt x="30245" y="3674"/>
                    <a:pt x="18654" y="7760"/>
                    <a:pt x="7284" y="12352"/>
                  </a:cubicBezTo>
                  <a:cubicBezTo>
                    <a:pt x="5828" y="12890"/>
                    <a:pt x="4403" y="13492"/>
                    <a:pt x="2946" y="14093"/>
                  </a:cubicBezTo>
                  <a:cubicBezTo>
                    <a:pt x="1426" y="14727"/>
                    <a:pt x="634" y="14948"/>
                    <a:pt x="887" y="16659"/>
                  </a:cubicBezTo>
                  <a:cubicBezTo>
                    <a:pt x="1267" y="19730"/>
                    <a:pt x="1489" y="22866"/>
                    <a:pt x="1521" y="26001"/>
                  </a:cubicBezTo>
                  <a:cubicBezTo>
                    <a:pt x="1552" y="31448"/>
                    <a:pt x="1109" y="36927"/>
                    <a:pt x="1" y="42279"/>
                  </a:cubicBezTo>
                  <a:cubicBezTo>
                    <a:pt x="2946" y="37782"/>
                    <a:pt x="5669" y="33190"/>
                    <a:pt x="8013" y="28376"/>
                  </a:cubicBezTo>
                  <a:cubicBezTo>
                    <a:pt x="9913" y="24481"/>
                    <a:pt x="10736" y="19984"/>
                    <a:pt x="14980" y="18084"/>
                  </a:cubicBezTo>
                  <a:cubicBezTo>
                    <a:pt x="23499" y="14283"/>
                    <a:pt x="32050" y="10641"/>
                    <a:pt x="40632" y="7000"/>
                  </a:cubicBezTo>
                  <a:cubicBezTo>
                    <a:pt x="40600" y="6968"/>
                    <a:pt x="40600" y="6873"/>
                    <a:pt x="40600" y="6810"/>
                  </a:cubicBezTo>
                  <a:cubicBezTo>
                    <a:pt x="40822" y="4466"/>
                    <a:pt x="41297" y="2218"/>
                    <a:pt x="4193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
            <p:cNvSpPr/>
            <p:nvPr/>
          </p:nvSpPr>
          <p:spPr>
            <a:xfrm>
              <a:off x="815785" y="3588514"/>
              <a:ext cx="1355138" cy="1369390"/>
            </a:xfrm>
            <a:custGeom>
              <a:avLst/>
              <a:gdLst/>
              <a:ahLst/>
              <a:cxnLst/>
              <a:rect l="l" t="t" r="r" b="b"/>
              <a:pathLst>
                <a:path w="42121" h="42564" extrusionOk="0">
                  <a:moveTo>
                    <a:pt x="41994" y="127"/>
                  </a:moveTo>
                  <a:cubicBezTo>
                    <a:pt x="41329" y="2376"/>
                    <a:pt x="40885" y="4592"/>
                    <a:pt x="40664" y="6873"/>
                  </a:cubicBezTo>
                  <a:cubicBezTo>
                    <a:pt x="40664" y="6936"/>
                    <a:pt x="40664" y="6999"/>
                    <a:pt x="40695" y="7063"/>
                  </a:cubicBezTo>
                  <a:lnTo>
                    <a:pt x="37592" y="8361"/>
                  </a:lnTo>
                  <a:cubicBezTo>
                    <a:pt x="30181" y="11528"/>
                    <a:pt x="22549" y="14790"/>
                    <a:pt x="15075" y="18115"/>
                  </a:cubicBezTo>
                  <a:cubicBezTo>
                    <a:pt x="11781" y="19572"/>
                    <a:pt x="10578" y="22549"/>
                    <a:pt x="9248" y="25716"/>
                  </a:cubicBezTo>
                  <a:cubicBezTo>
                    <a:pt x="8868" y="26634"/>
                    <a:pt x="8488" y="27521"/>
                    <a:pt x="8076" y="28407"/>
                  </a:cubicBezTo>
                  <a:cubicBezTo>
                    <a:pt x="5891" y="32904"/>
                    <a:pt x="3231" y="37496"/>
                    <a:pt x="222" y="42088"/>
                  </a:cubicBezTo>
                  <a:cubicBezTo>
                    <a:pt x="1204" y="37021"/>
                    <a:pt x="1742" y="31638"/>
                    <a:pt x="1647" y="26064"/>
                  </a:cubicBezTo>
                  <a:cubicBezTo>
                    <a:pt x="1616" y="22929"/>
                    <a:pt x="1426" y="19762"/>
                    <a:pt x="1014" y="16690"/>
                  </a:cubicBezTo>
                  <a:cubicBezTo>
                    <a:pt x="824" y="15106"/>
                    <a:pt x="1457" y="14821"/>
                    <a:pt x="2851" y="14251"/>
                  </a:cubicBezTo>
                  <a:lnTo>
                    <a:pt x="3041" y="14188"/>
                  </a:lnTo>
                  <a:cubicBezTo>
                    <a:pt x="4434" y="13618"/>
                    <a:pt x="5891" y="13048"/>
                    <a:pt x="7379" y="12446"/>
                  </a:cubicBezTo>
                  <a:cubicBezTo>
                    <a:pt x="18717" y="7918"/>
                    <a:pt x="30340" y="3769"/>
                    <a:pt x="41994" y="127"/>
                  </a:cubicBezTo>
                  <a:close/>
                  <a:moveTo>
                    <a:pt x="42120" y="0"/>
                  </a:moveTo>
                  <a:lnTo>
                    <a:pt x="42025" y="64"/>
                  </a:lnTo>
                  <a:cubicBezTo>
                    <a:pt x="30371" y="3706"/>
                    <a:pt x="18717" y="7854"/>
                    <a:pt x="7348" y="12351"/>
                  </a:cubicBezTo>
                  <a:cubicBezTo>
                    <a:pt x="5859" y="12953"/>
                    <a:pt x="4403" y="13523"/>
                    <a:pt x="3009" y="14093"/>
                  </a:cubicBezTo>
                  <a:lnTo>
                    <a:pt x="2819" y="14188"/>
                  </a:lnTo>
                  <a:cubicBezTo>
                    <a:pt x="1362" y="14758"/>
                    <a:pt x="697" y="15043"/>
                    <a:pt x="919" y="16722"/>
                  </a:cubicBezTo>
                  <a:cubicBezTo>
                    <a:pt x="1299" y="19793"/>
                    <a:pt x="1489" y="22929"/>
                    <a:pt x="1521" y="26064"/>
                  </a:cubicBezTo>
                  <a:cubicBezTo>
                    <a:pt x="1584" y="31733"/>
                    <a:pt x="1109" y="37211"/>
                    <a:pt x="32" y="42342"/>
                  </a:cubicBezTo>
                  <a:lnTo>
                    <a:pt x="1" y="42563"/>
                  </a:lnTo>
                  <a:lnTo>
                    <a:pt x="159" y="42373"/>
                  </a:lnTo>
                  <a:cubicBezTo>
                    <a:pt x="3199" y="37686"/>
                    <a:pt x="5891" y="33031"/>
                    <a:pt x="8140" y="28439"/>
                  </a:cubicBezTo>
                  <a:cubicBezTo>
                    <a:pt x="8583" y="27552"/>
                    <a:pt x="8995" y="26666"/>
                    <a:pt x="9343" y="25747"/>
                  </a:cubicBezTo>
                  <a:cubicBezTo>
                    <a:pt x="10641" y="22612"/>
                    <a:pt x="11876" y="19635"/>
                    <a:pt x="15107" y="18178"/>
                  </a:cubicBezTo>
                  <a:cubicBezTo>
                    <a:pt x="22549" y="14853"/>
                    <a:pt x="30245" y="11623"/>
                    <a:pt x="37655" y="8456"/>
                  </a:cubicBezTo>
                  <a:lnTo>
                    <a:pt x="40822" y="7094"/>
                  </a:lnTo>
                  <a:lnTo>
                    <a:pt x="40759" y="7063"/>
                  </a:lnTo>
                  <a:cubicBezTo>
                    <a:pt x="40727" y="7031"/>
                    <a:pt x="40727" y="6968"/>
                    <a:pt x="40727" y="6904"/>
                  </a:cubicBezTo>
                  <a:cubicBezTo>
                    <a:pt x="40980" y="4592"/>
                    <a:pt x="41392" y="2376"/>
                    <a:pt x="42089" y="95"/>
                  </a:cubicBezTo>
                  <a:lnTo>
                    <a:pt x="4212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
            <p:cNvSpPr/>
            <p:nvPr/>
          </p:nvSpPr>
          <p:spPr>
            <a:xfrm>
              <a:off x="-198991" y="4658305"/>
              <a:ext cx="2074451" cy="829407"/>
            </a:xfrm>
            <a:custGeom>
              <a:avLst/>
              <a:gdLst/>
              <a:ahLst/>
              <a:cxnLst/>
              <a:rect l="l" t="t" r="r" b="b"/>
              <a:pathLst>
                <a:path w="64479" h="25780" extrusionOk="0">
                  <a:moveTo>
                    <a:pt x="349" y="1"/>
                  </a:moveTo>
                  <a:cubicBezTo>
                    <a:pt x="254" y="444"/>
                    <a:pt x="127" y="919"/>
                    <a:pt x="0" y="1363"/>
                  </a:cubicBezTo>
                  <a:cubicBezTo>
                    <a:pt x="8646" y="4276"/>
                    <a:pt x="17133" y="7696"/>
                    <a:pt x="25779" y="10610"/>
                  </a:cubicBezTo>
                  <a:cubicBezTo>
                    <a:pt x="26064" y="10705"/>
                    <a:pt x="26127" y="11022"/>
                    <a:pt x="25937" y="11180"/>
                  </a:cubicBezTo>
                  <a:cubicBezTo>
                    <a:pt x="26982" y="12352"/>
                    <a:pt x="27901" y="13397"/>
                    <a:pt x="29452" y="13998"/>
                  </a:cubicBezTo>
                  <a:cubicBezTo>
                    <a:pt x="30245" y="14312"/>
                    <a:pt x="31080" y="14471"/>
                    <a:pt x="31914" y="14471"/>
                  </a:cubicBezTo>
                  <a:cubicBezTo>
                    <a:pt x="32846" y="14471"/>
                    <a:pt x="33777" y="14273"/>
                    <a:pt x="34646" y="13872"/>
                  </a:cubicBezTo>
                  <a:cubicBezTo>
                    <a:pt x="34701" y="13844"/>
                    <a:pt x="34756" y="13832"/>
                    <a:pt x="34807" y="13832"/>
                  </a:cubicBezTo>
                  <a:cubicBezTo>
                    <a:pt x="35050" y="13832"/>
                    <a:pt x="35226" y="14106"/>
                    <a:pt x="35121" y="14315"/>
                  </a:cubicBezTo>
                  <a:cubicBezTo>
                    <a:pt x="44939" y="18115"/>
                    <a:pt x="54534" y="22296"/>
                    <a:pt x="64478" y="25779"/>
                  </a:cubicBezTo>
                  <a:lnTo>
                    <a:pt x="64478" y="25779"/>
                  </a:lnTo>
                  <a:cubicBezTo>
                    <a:pt x="64257" y="25558"/>
                    <a:pt x="64162" y="25273"/>
                    <a:pt x="64067" y="24987"/>
                  </a:cubicBezTo>
                  <a:lnTo>
                    <a:pt x="64003" y="24987"/>
                  </a:lnTo>
                  <a:cubicBezTo>
                    <a:pt x="63940" y="24956"/>
                    <a:pt x="63877" y="24956"/>
                    <a:pt x="63845" y="24924"/>
                  </a:cubicBezTo>
                  <a:cubicBezTo>
                    <a:pt x="63718" y="24829"/>
                    <a:pt x="63623" y="24671"/>
                    <a:pt x="63687" y="24512"/>
                  </a:cubicBezTo>
                  <a:cubicBezTo>
                    <a:pt x="63687" y="24481"/>
                    <a:pt x="63718" y="24449"/>
                    <a:pt x="63718" y="24386"/>
                  </a:cubicBezTo>
                  <a:lnTo>
                    <a:pt x="63718" y="24354"/>
                  </a:lnTo>
                  <a:cubicBezTo>
                    <a:pt x="60900" y="23404"/>
                    <a:pt x="49816" y="19382"/>
                    <a:pt x="48676" y="18907"/>
                  </a:cubicBezTo>
                  <a:cubicBezTo>
                    <a:pt x="44084" y="17039"/>
                    <a:pt x="39460" y="15170"/>
                    <a:pt x="35058" y="12922"/>
                  </a:cubicBezTo>
                  <a:cubicBezTo>
                    <a:pt x="35058" y="13080"/>
                    <a:pt x="34963" y="13238"/>
                    <a:pt x="34773" y="13302"/>
                  </a:cubicBezTo>
                  <a:cubicBezTo>
                    <a:pt x="34118" y="13537"/>
                    <a:pt x="33426" y="13648"/>
                    <a:pt x="32731" y="13648"/>
                  </a:cubicBezTo>
                  <a:cubicBezTo>
                    <a:pt x="30336" y="13648"/>
                    <a:pt x="27904" y="12320"/>
                    <a:pt x="26824" y="10135"/>
                  </a:cubicBezTo>
                  <a:cubicBezTo>
                    <a:pt x="22105" y="8836"/>
                    <a:pt x="17545" y="7095"/>
                    <a:pt x="13016" y="5321"/>
                  </a:cubicBezTo>
                  <a:cubicBezTo>
                    <a:pt x="8804" y="3706"/>
                    <a:pt x="4307" y="2186"/>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
            <p:cNvSpPr/>
            <p:nvPr/>
          </p:nvSpPr>
          <p:spPr>
            <a:xfrm>
              <a:off x="1077634" y="4864754"/>
              <a:ext cx="785588" cy="469107"/>
            </a:xfrm>
            <a:custGeom>
              <a:avLst/>
              <a:gdLst/>
              <a:ahLst/>
              <a:cxnLst/>
              <a:rect l="l" t="t" r="r" b="b"/>
              <a:pathLst>
                <a:path w="24418" h="14581" extrusionOk="0">
                  <a:moveTo>
                    <a:pt x="10346" y="0"/>
                  </a:moveTo>
                  <a:cubicBezTo>
                    <a:pt x="9526" y="0"/>
                    <a:pt x="8698" y="29"/>
                    <a:pt x="7886" y="76"/>
                  </a:cubicBezTo>
                  <a:lnTo>
                    <a:pt x="8013" y="1438"/>
                  </a:lnTo>
                  <a:cubicBezTo>
                    <a:pt x="11655" y="1659"/>
                    <a:pt x="15233" y="2451"/>
                    <a:pt x="18685" y="3686"/>
                  </a:cubicBezTo>
                  <a:cubicBezTo>
                    <a:pt x="18918" y="3802"/>
                    <a:pt x="18830" y="4105"/>
                    <a:pt x="18618" y="4105"/>
                  </a:cubicBezTo>
                  <a:cubicBezTo>
                    <a:pt x="18599" y="4105"/>
                    <a:pt x="18579" y="4103"/>
                    <a:pt x="18559" y="4098"/>
                  </a:cubicBezTo>
                  <a:lnTo>
                    <a:pt x="18305" y="4985"/>
                  </a:lnTo>
                  <a:cubicBezTo>
                    <a:pt x="19445" y="5301"/>
                    <a:pt x="20617" y="5681"/>
                    <a:pt x="21789" y="6061"/>
                  </a:cubicBezTo>
                  <a:cubicBezTo>
                    <a:pt x="22024" y="6150"/>
                    <a:pt x="21959" y="6511"/>
                    <a:pt x="21720" y="6511"/>
                  </a:cubicBezTo>
                  <a:cubicBezTo>
                    <a:pt x="21702" y="6511"/>
                    <a:pt x="21682" y="6509"/>
                    <a:pt x="21662" y="6505"/>
                  </a:cubicBezTo>
                  <a:cubicBezTo>
                    <a:pt x="15022" y="4281"/>
                    <a:pt x="8126" y="3170"/>
                    <a:pt x="1135" y="3170"/>
                  </a:cubicBezTo>
                  <a:cubicBezTo>
                    <a:pt x="757" y="3170"/>
                    <a:pt x="379" y="3173"/>
                    <a:pt x="1" y="3179"/>
                  </a:cubicBezTo>
                  <a:lnTo>
                    <a:pt x="1" y="4288"/>
                  </a:lnTo>
                  <a:cubicBezTo>
                    <a:pt x="5796" y="5080"/>
                    <a:pt x="11560" y="6378"/>
                    <a:pt x="17133" y="8120"/>
                  </a:cubicBezTo>
                  <a:cubicBezTo>
                    <a:pt x="17357" y="8204"/>
                    <a:pt x="17309" y="8484"/>
                    <a:pt x="17143" y="8484"/>
                  </a:cubicBezTo>
                  <a:cubicBezTo>
                    <a:pt x="17121" y="8484"/>
                    <a:pt x="17096" y="8479"/>
                    <a:pt x="17070" y="8468"/>
                  </a:cubicBezTo>
                  <a:cubicBezTo>
                    <a:pt x="14568" y="7771"/>
                    <a:pt x="12066" y="7138"/>
                    <a:pt x="9533" y="6536"/>
                  </a:cubicBezTo>
                  <a:lnTo>
                    <a:pt x="9311" y="7581"/>
                  </a:lnTo>
                  <a:cubicBezTo>
                    <a:pt x="13555" y="8595"/>
                    <a:pt x="17577" y="9988"/>
                    <a:pt x="21314" y="12078"/>
                  </a:cubicBezTo>
                  <a:cubicBezTo>
                    <a:pt x="21483" y="12191"/>
                    <a:pt x="21401" y="12405"/>
                    <a:pt x="21246" y="12405"/>
                  </a:cubicBezTo>
                  <a:cubicBezTo>
                    <a:pt x="21227" y="12405"/>
                    <a:pt x="21208" y="12402"/>
                    <a:pt x="21187" y="12395"/>
                  </a:cubicBezTo>
                  <a:lnTo>
                    <a:pt x="20839" y="13662"/>
                  </a:lnTo>
                  <a:cubicBezTo>
                    <a:pt x="21979" y="13979"/>
                    <a:pt x="23087" y="14295"/>
                    <a:pt x="24227" y="14580"/>
                  </a:cubicBezTo>
                  <a:cubicBezTo>
                    <a:pt x="24417" y="11952"/>
                    <a:pt x="24417" y="9387"/>
                    <a:pt x="24069" y="6821"/>
                  </a:cubicBezTo>
                  <a:cubicBezTo>
                    <a:pt x="23911" y="5586"/>
                    <a:pt x="23277" y="4098"/>
                    <a:pt x="23626" y="2736"/>
                  </a:cubicBezTo>
                  <a:lnTo>
                    <a:pt x="23626" y="2736"/>
                  </a:lnTo>
                  <a:cubicBezTo>
                    <a:pt x="23591" y="2740"/>
                    <a:pt x="23555" y="2742"/>
                    <a:pt x="23517" y="2742"/>
                  </a:cubicBezTo>
                  <a:cubicBezTo>
                    <a:pt x="22655" y="2742"/>
                    <a:pt x="20994" y="1742"/>
                    <a:pt x="20205" y="1469"/>
                  </a:cubicBezTo>
                  <a:cubicBezTo>
                    <a:pt x="17292" y="551"/>
                    <a:pt x="14283" y="76"/>
                    <a:pt x="11243" y="13"/>
                  </a:cubicBezTo>
                  <a:cubicBezTo>
                    <a:pt x="10946" y="4"/>
                    <a:pt x="10647" y="0"/>
                    <a:pt x="1034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
            <p:cNvSpPr/>
            <p:nvPr/>
          </p:nvSpPr>
          <p:spPr>
            <a:xfrm>
              <a:off x="1026706" y="4959694"/>
              <a:ext cx="759142" cy="117076"/>
            </a:xfrm>
            <a:custGeom>
              <a:avLst/>
              <a:gdLst/>
              <a:ahLst/>
              <a:cxnLst/>
              <a:rect l="l" t="t" r="r" b="b"/>
              <a:pathLst>
                <a:path w="23596" h="3639" extrusionOk="0">
                  <a:moveTo>
                    <a:pt x="3687" y="1"/>
                  </a:moveTo>
                  <a:cubicBezTo>
                    <a:pt x="2512" y="1"/>
                    <a:pt x="1335" y="34"/>
                    <a:pt x="158" y="102"/>
                  </a:cubicBezTo>
                  <a:lnTo>
                    <a:pt x="127" y="102"/>
                  </a:lnTo>
                  <a:cubicBezTo>
                    <a:pt x="0" y="133"/>
                    <a:pt x="0" y="355"/>
                    <a:pt x="158" y="355"/>
                  </a:cubicBezTo>
                  <a:cubicBezTo>
                    <a:pt x="633" y="292"/>
                    <a:pt x="1108" y="292"/>
                    <a:pt x="1584" y="292"/>
                  </a:cubicBezTo>
                  <a:cubicBezTo>
                    <a:pt x="1891" y="288"/>
                    <a:pt x="2199" y="286"/>
                    <a:pt x="2506" y="286"/>
                  </a:cubicBezTo>
                  <a:cubicBezTo>
                    <a:pt x="9596" y="286"/>
                    <a:pt x="16537" y="1340"/>
                    <a:pt x="23245" y="3617"/>
                  </a:cubicBezTo>
                  <a:cubicBezTo>
                    <a:pt x="23278" y="3632"/>
                    <a:pt x="23309" y="3638"/>
                    <a:pt x="23337" y="3638"/>
                  </a:cubicBezTo>
                  <a:cubicBezTo>
                    <a:pt x="23548" y="3638"/>
                    <a:pt x="23596" y="3261"/>
                    <a:pt x="23372" y="3205"/>
                  </a:cubicBezTo>
                  <a:cubicBezTo>
                    <a:pt x="22200" y="2794"/>
                    <a:pt x="21028" y="2445"/>
                    <a:pt x="19888" y="2160"/>
                  </a:cubicBezTo>
                  <a:cubicBezTo>
                    <a:pt x="14597" y="727"/>
                    <a:pt x="9155" y="1"/>
                    <a:pt x="36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
            <p:cNvSpPr/>
            <p:nvPr/>
          </p:nvSpPr>
          <p:spPr>
            <a:xfrm>
              <a:off x="910757" y="5030087"/>
              <a:ext cx="858073" cy="233798"/>
            </a:xfrm>
            <a:custGeom>
              <a:avLst/>
              <a:gdLst/>
              <a:ahLst/>
              <a:cxnLst/>
              <a:rect l="l" t="t" r="r" b="b"/>
              <a:pathLst>
                <a:path w="26671" h="7267" extrusionOk="0">
                  <a:moveTo>
                    <a:pt x="131" y="0"/>
                  </a:moveTo>
                  <a:cubicBezTo>
                    <a:pt x="48" y="0"/>
                    <a:pt x="1" y="167"/>
                    <a:pt x="89" y="226"/>
                  </a:cubicBezTo>
                  <a:lnTo>
                    <a:pt x="120" y="226"/>
                  </a:lnTo>
                  <a:cubicBezTo>
                    <a:pt x="9241" y="1809"/>
                    <a:pt x="17887" y="3392"/>
                    <a:pt x="26342" y="7256"/>
                  </a:cubicBezTo>
                  <a:lnTo>
                    <a:pt x="26374" y="7256"/>
                  </a:lnTo>
                  <a:cubicBezTo>
                    <a:pt x="26391" y="7263"/>
                    <a:pt x="26408" y="7266"/>
                    <a:pt x="26425" y="7266"/>
                  </a:cubicBezTo>
                  <a:cubicBezTo>
                    <a:pt x="26563" y="7266"/>
                    <a:pt x="26670" y="7052"/>
                    <a:pt x="26501" y="6939"/>
                  </a:cubicBezTo>
                  <a:cubicBezTo>
                    <a:pt x="22764" y="4881"/>
                    <a:pt x="18679" y="3456"/>
                    <a:pt x="14530" y="2442"/>
                  </a:cubicBezTo>
                  <a:cubicBezTo>
                    <a:pt x="9780" y="1271"/>
                    <a:pt x="4871" y="606"/>
                    <a:pt x="152" y="4"/>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
            <p:cNvSpPr/>
            <p:nvPr/>
          </p:nvSpPr>
          <p:spPr>
            <a:xfrm>
              <a:off x="905449" y="5037326"/>
              <a:ext cx="852829" cy="266967"/>
            </a:xfrm>
            <a:custGeom>
              <a:avLst/>
              <a:gdLst/>
              <a:ahLst/>
              <a:cxnLst/>
              <a:rect l="l" t="t" r="r" b="b"/>
              <a:pathLst>
                <a:path w="26508" h="8298" extrusionOk="0">
                  <a:moveTo>
                    <a:pt x="222" y="1"/>
                  </a:moveTo>
                  <a:lnTo>
                    <a:pt x="0" y="96"/>
                  </a:lnTo>
                  <a:cubicBezTo>
                    <a:pt x="64" y="159"/>
                    <a:pt x="95" y="222"/>
                    <a:pt x="127" y="317"/>
                  </a:cubicBezTo>
                  <a:cubicBezTo>
                    <a:pt x="8836" y="2882"/>
                    <a:pt x="17387" y="5891"/>
                    <a:pt x="26127" y="8298"/>
                  </a:cubicBezTo>
                  <a:lnTo>
                    <a:pt x="26507" y="7031"/>
                  </a:lnTo>
                  <a:lnTo>
                    <a:pt x="26444" y="7031"/>
                  </a:lnTo>
                  <a:cubicBezTo>
                    <a:pt x="18020" y="3136"/>
                    <a:pt x="9343" y="1521"/>
                    <a:pt x="25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
            <p:cNvSpPr/>
            <p:nvPr/>
          </p:nvSpPr>
          <p:spPr>
            <a:xfrm>
              <a:off x="242154" y="3579410"/>
              <a:ext cx="1482509" cy="1369326"/>
            </a:xfrm>
            <a:custGeom>
              <a:avLst/>
              <a:gdLst/>
              <a:ahLst/>
              <a:cxnLst/>
              <a:rect l="l" t="t" r="r" b="b"/>
              <a:pathLst>
                <a:path w="46080" h="42562" extrusionOk="0">
                  <a:moveTo>
                    <a:pt x="44311" y="0"/>
                  </a:moveTo>
                  <a:cubicBezTo>
                    <a:pt x="43500" y="0"/>
                    <a:pt x="41771" y="909"/>
                    <a:pt x="41139" y="1138"/>
                  </a:cubicBezTo>
                  <a:cubicBezTo>
                    <a:pt x="39144" y="1772"/>
                    <a:pt x="37180" y="2469"/>
                    <a:pt x="35185" y="3197"/>
                  </a:cubicBezTo>
                  <a:cubicBezTo>
                    <a:pt x="31005" y="4685"/>
                    <a:pt x="26888" y="6300"/>
                    <a:pt x="22771" y="8042"/>
                  </a:cubicBezTo>
                  <a:cubicBezTo>
                    <a:pt x="15012" y="11368"/>
                    <a:pt x="7411" y="15104"/>
                    <a:pt x="1" y="19126"/>
                  </a:cubicBezTo>
                  <a:cubicBezTo>
                    <a:pt x="8805" y="24162"/>
                    <a:pt x="15234" y="32681"/>
                    <a:pt x="17419" y="42561"/>
                  </a:cubicBezTo>
                  <a:cubicBezTo>
                    <a:pt x="18812" y="33441"/>
                    <a:pt x="19097" y="24383"/>
                    <a:pt x="17767" y="15231"/>
                  </a:cubicBezTo>
                  <a:cubicBezTo>
                    <a:pt x="17767" y="14978"/>
                    <a:pt x="17862" y="14819"/>
                    <a:pt x="18052" y="14756"/>
                  </a:cubicBezTo>
                  <a:cubicBezTo>
                    <a:pt x="27268" y="10892"/>
                    <a:pt x="36674" y="7377"/>
                    <a:pt x="46079" y="4084"/>
                  </a:cubicBezTo>
                  <a:lnTo>
                    <a:pt x="46079" y="3894"/>
                  </a:lnTo>
                  <a:cubicBezTo>
                    <a:pt x="45921" y="3862"/>
                    <a:pt x="45794" y="3735"/>
                    <a:pt x="45794" y="3577"/>
                  </a:cubicBezTo>
                  <a:cubicBezTo>
                    <a:pt x="45858" y="2469"/>
                    <a:pt x="46016" y="410"/>
                    <a:pt x="44528" y="30"/>
                  </a:cubicBezTo>
                  <a:cubicBezTo>
                    <a:pt x="44466" y="10"/>
                    <a:pt x="44393" y="0"/>
                    <a:pt x="4431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
            <p:cNvSpPr/>
            <p:nvPr/>
          </p:nvSpPr>
          <p:spPr>
            <a:xfrm>
              <a:off x="1328738" y="4914750"/>
              <a:ext cx="355442" cy="84356"/>
            </a:xfrm>
            <a:custGeom>
              <a:avLst/>
              <a:gdLst/>
              <a:ahLst/>
              <a:cxnLst/>
              <a:rect l="l" t="t" r="r" b="b"/>
              <a:pathLst>
                <a:path w="11048" h="2622" extrusionOk="0">
                  <a:moveTo>
                    <a:pt x="100" y="0"/>
                  </a:moveTo>
                  <a:cubicBezTo>
                    <a:pt x="1" y="0"/>
                    <a:pt x="60" y="200"/>
                    <a:pt x="144" y="200"/>
                  </a:cubicBezTo>
                  <a:cubicBezTo>
                    <a:pt x="3786" y="612"/>
                    <a:pt x="7270" y="1404"/>
                    <a:pt x="10722" y="2607"/>
                  </a:cubicBezTo>
                  <a:cubicBezTo>
                    <a:pt x="10748" y="2617"/>
                    <a:pt x="10772" y="2621"/>
                    <a:pt x="10795" y="2621"/>
                  </a:cubicBezTo>
                  <a:cubicBezTo>
                    <a:pt x="10991" y="2621"/>
                    <a:pt x="11048" y="2284"/>
                    <a:pt x="10849" y="2227"/>
                  </a:cubicBezTo>
                  <a:cubicBezTo>
                    <a:pt x="7397" y="960"/>
                    <a:pt x="3786" y="169"/>
                    <a:pt x="144" y="10"/>
                  </a:cubicBezTo>
                  <a:cubicBezTo>
                    <a:pt x="127" y="3"/>
                    <a:pt x="112" y="0"/>
                    <a:pt x="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1"/>
            <p:cNvSpPr/>
            <p:nvPr/>
          </p:nvSpPr>
          <p:spPr>
            <a:xfrm>
              <a:off x="1020593" y="4869226"/>
              <a:ext cx="653102" cy="157935"/>
            </a:xfrm>
            <a:custGeom>
              <a:avLst/>
              <a:gdLst/>
              <a:ahLst/>
              <a:cxnLst/>
              <a:rect l="l" t="t" r="r" b="b"/>
              <a:pathLst>
                <a:path w="20300" h="4909" extrusionOk="0">
                  <a:moveTo>
                    <a:pt x="9627" y="0"/>
                  </a:moveTo>
                  <a:cubicBezTo>
                    <a:pt x="6302" y="222"/>
                    <a:pt x="3072" y="982"/>
                    <a:pt x="0" y="2154"/>
                  </a:cubicBezTo>
                  <a:lnTo>
                    <a:pt x="285" y="2850"/>
                  </a:lnTo>
                  <a:lnTo>
                    <a:pt x="317" y="2850"/>
                  </a:lnTo>
                  <a:cubicBezTo>
                    <a:pt x="1536" y="2775"/>
                    <a:pt x="2752" y="2738"/>
                    <a:pt x="3966" y="2738"/>
                  </a:cubicBezTo>
                  <a:cubicBezTo>
                    <a:pt x="9406" y="2738"/>
                    <a:pt x="14785" y="3485"/>
                    <a:pt x="20015" y="4909"/>
                  </a:cubicBezTo>
                  <a:lnTo>
                    <a:pt x="20300" y="3990"/>
                  </a:lnTo>
                  <a:cubicBezTo>
                    <a:pt x="16848" y="2755"/>
                    <a:pt x="13364" y="1964"/>
                    <a:pt x="9754" y="1520"/>
                  </a:cubicBezTo>
                  <a:cubicBezTo>
                    <a:pt x="9627" y="1520"/>
                    <a:pt x="9596" y="1330"/>
                    <a:pt x="9754" y="1330"/>
                  </a:cubicBezTo>
                  <a:lnTo>
                    <a:pt x="962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1"/>
            <p:cNvSpPr/>
            <p:nvPr/>
          </p:nvSpPr>
          <p:spPr>
            <a:xfrm>
              <a:off x="1074578" y="5004735"/>
              <a:ext cx="563147" cy="134578"/>
            </a:xfrm>
            <a:custGeom>
              <a:avLst/>
              <a:gdLst/>
              <a:ahLst/>
              <a:cxnLst/>
              <a:rect l="l" t="t" r="r" b="b"/>
              <a:pathLst>
                <a:path w="17504" h="4183" extrusionOk="0">
                  <a:moveTo>
                    <a:pt x="159" y="0"/>
                  </a:moveTo>
                  <a:cubicBezTo>
                    <a:pt x="0" y="0"/>
                    <a:pt x="0" y="222"/>
                    <a:pt x="96" y="254"/>
                  </a:cubicBezTo>
                  <a:cubicBezTo>
                    <a:pt x="3357" y="855"/>
                    <a:pt x="6524" y="1489"/>
                    <a:pt x="9691" y="2217"/>
                  </a:cubicBezTo>
                  <a:cubicBezTo>
                    <a:pt x="12225" y="2787"/>
                    <a:pt x="14727" y="3452"/>
                    <a:pt x="17197" y="4180"/>
                  </a:cubicBezTo>
                  <a:cubicBezTo>
                    <a:pt x="17207" y="4182"/>
                    <a:pt x="17217" y="4183"/>
                    <a:pt x="17227" y="4183"/>
                  </a:cubicBezTo>
                  <a:cubicBezTo>
                    <a:pt x="17427" y="4183"/>
                    <a:pt x="17503" y="3891"/>
                    <a:pt x="17292" y="3800"/>
                  </a:cubicBezTo>
                  <a:cubicBezTo>
                    <a:pt x="11686" y="2059"/>
                    <a:pt x="5923" y="760"/>
                    <a:pt x="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
            <p:cNvSpPr/>
            <p:nvPr/>
          </p:nvSpPr>
          <p:spPr>
            <a:xfrm>
              <a:off x="878971" y="4939522"/>
              <a:ext cx="505366" cy="169163"/>
            </a:xfrm>
            <a:custGeom>
              <a:avLst/>
              <a:gdLst/>
              <a:ahLst/>
              <a:cxnLst/>
              <a:rect l="l" t="t" r="r" b="b"/>
              <a:pathLst>
                <a:path w="15708" h="5258" extrusionOk="0">
                  <a:moveTo>
                    <a:pt x="4434" y="0"/>
                  </a:moveTo>
                  <a:cubicBezTo>
                    <a:pt x="2914" y="570"/>
                    <a:pt x="1425" y="1299"/>
                    <a:pt x="0" y="2090"/>
                  </a:cubicBezTo>
                  <a:cubicBezTo>
                    <a:pt x="317" y="2407"/>
                    <a:pt x="602" y="2756"/>
                    <a:pt x="855" y="3167"/>
                  </a:cubicBezTo>
                  <a:lnTo>
                    <a:pt x="1045" y="3041"/>
                  </a:lnTo>
                  <a:cubicBezTo>
                    <a:pt x="950" y="3009"/>
                    <a:pt x="982" y="2851"/>
                    <a:pt x="1108" y="2851"/>
                  </a:cubicBezTo>
                  <a:cubicBezTo>
                    <a:pt x="5827" y="3421"/>
                    <a:pt x="10736" y="4117"/>
                    <a:pt x="15486" y="5257"/>
                  </a:cubicBezTo>
                  <a:lnTo>
                    <a:pt x="15708" y="4212"/>
                  </a:lnTo>
                  <a:cubicBezTo>
                    <a:pt x="12541" y="3452"/>
                    <a:pt x="9374" y="2819"/>
                    <a:pt x="6144" y="2217"/>
                  </a:cubicBezTo>
                  <a:cubicBezTo>
                    <a:pt x="6017" y="2154"/>
                    <a:pt x="6049" y="1964"/>
                    <a:pt x="6176" y="1964"/>
                  </a:cubicBezTo>
                  <a:lnTo>
                    <a:pt x="6176" y="855"/>
                  </a:lnTo>
                  <a:cubicBezTo>
                    <a:pt x="5700" y="855"/>
                    <a:pt x="5225" y="887"/>
                    <a:pt x="4750" y="887"/>
                  </a:cubicBezTo>
                  <a:cubicBezTo>
                    <a:pt x="4740" y="894"/>
                    <a:pt x="4730" y="897"/>
                    <a:pt x="4720" y="897"/>
                  </a:cubicBezTo>
                  <a:cubicBezTo>
                    <a:pt x="4644" y="897"/>
                    <a:pt x="4606" y="694"/>
                    <a:pt x="4719" y="665"/>
                  </a:cubicBezTo>
                  <a:lnTo>
                    <a:pt x="443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
            <p:cNvSpPr/>
            <p:nvPr/>
          </p:nvSpPr>
          <p:spPr>
            <a:xfrm>
              <a:off x="683332" y="4970536"/>
              <a:ext cx="230291" cy="98416"/>
            </a:xfrm>
            <a:custGeom>
              <a:avLst/>
              <a:gdLst/>
              <a:ahLst/>
              <a:cxnLst/>
              <a:rect l="l" t="t" r="r" b="b"/>
              <a:pathLst>
                <a:path w="7158" h="3059" extrusionOk="0">
                  <a:moveTo>
                    <a:pt x="7129" y="2800"/>
                  </a:moveTo>
                  <a:cubicBezTo>
                    <a:pt x="7116" y="2800"/>
                    <a:pt x="7101" y="2811"/>
                    <a:pt x="7063" y="2868"/>
                  </a:cubicBezTo>
                  <a:cubicBezTo>
                    <a:pt x="7058" y="2876"/>
                    <a:pt x="7052" y="2883"/>
                    <a:pt x="7045" y="2890"/>
                  </a:cubicBezTo>
                  <a:lnTo>
                    <a:pt x="7045" y="2890"/>
                  </a:lnTo>
                  <a:cubicBezTo>
                    <a:pt x="7083" y="2882"/>
                    <a:pt x="7120" y="2875"/>
                    <a:pt x="7158" y="2868"/>
                  </a:cubicBezTo>
                  <a:lnTo>
                    <a:pt x="7158" y="2805"/>
                  </a:lnTo>
                  <a:cubicBezTo>
                    <a:pt x="7145" y="2805"/>
                    <a:pt x="7138" y="2800"/>
                    <a:pt x="7129" y="2800"/>
                  </a:cubicBezTo>
                  <a:close/>
                  <a:moveTo>
                    <a:pt x="7045" y="2890"/>
                  </a:moveTo>
                  <a:cubicBezTo>
                    <a:pt x="6954" y="2907"/>
                    <a:pt x="6862" y="2926"/>
                    <a:pt x="6770" y="2945"/>
                  </a:cubicBezTo>
                  <a:lnTo>
                    <a:pt x="6770" y="2945"/>
                  </a:lnTo>
                  <a:cubicBezTo>
                    <a:pt x="6798" y="2955"/>
                    <a:pt x="6826" y="2960"/>
                    <a:pt x="6855" y="2960"/>
                  </a:cubicBezTo>
                  <a:cubicBezTo>
                    <a:pt x="6930" y="2960"/>
                    <a:pt x="7004" y="2930"/>
                    <a:pt x="7045" y="2890"/>
                  </a:cubicBezTo>
                  <a:close/>
                  <a:moveTo>
                    <a:pt x="1674" y="0"/>
                  </a:moveTo>
                  <a:cubicBezTo>
                    <a:pt x="1117" y="0"/>
                    <a:pt x="552" y="80"/>
                    <a:pt x="1" y="240"/>
                  </a:cubicBezTo>
                  <a:cubicBezTo>
                    <a:pt x="191" y="493"/>
                    <a:pt x="349" y="683"/>
                    <a:pt x="539" y="873"/>
                  </a:cubicBezTo>
                  <a:cubicBezTo>
                    <a:pt x="634" y="870"/>
                    <a:pt x="730" y="868"/>
                    <a:pt x="827" y="868"/>
                  </a:cubicBezTo>
                  <a:cubicBezTo>
                    <a:pt x="2707" y="868"/>
                    <a:pt x="4968" y="1462"/>
                    <a:pt x="6113" y="3058"/>
                  </a:cubicBezTo>
                  <a:cubicBezTo>
                    <a:pt x="6314" y="3038"/>
                    <a:pt x="6542" y="2992"/>
                    <a:pt x="6770" y="2945"/>
                  </a:cubicBezTo>
                  <a:lnTo>
                    <a:pt x="6770" y="2945"/>
                  </a:lnTo>
                  <a:cubicBezTo>
                    <a:pt x="6722" y="2928"/>
                    <a:pt x="6680" y="2894"/>
                    <a:pt x="6651" y="2837"/>
                  </a:cubicBezTo>
                  <a:cubicBezTo>
                    <a:pt x="6049" y="1887"/>
                    <a:pt x="5289" y="1158"/>
                    <a:pt x="4371" y="683"/>
                  </a:cubicBezTo>
                  <a:cubicBezTo>
                    <a:pt x="4344" y="689"/>
                    <a:pt x="4318" y="691"/>
                    <a:pt x="4295" y="691"/>
                  </a:cubicBezTo>
                  <a:cubicBezTo>
                    <a:pt x="4181" y="691"/>
                    <a:pt x="4107" y="630"/>
                    <a:pt x="4054" y="525"/>
                  </a:cubicBezTo>
                  <a:cubicBezTo>
                    <a:pt x="4023" y="493"/>
                    <a:pt x="4023" y="493"/>
                    <a:pt x="3991" y="493"/>
                  </a:cubicBezTo>
                  <a:cubicBezTo>
                    <a:pt x="3959" y="651"/>
                    <a:pt x="3959" y="778"/>
                    <a:pt x="3896" y="936"/>
                  </a:cubicBezTo>
                  <a:cubicBezTo>
                    <a:pt x="3873" y="1018"/>
                    <a:pt x="3811" y="1052"/>
                    <a:pt x="3744" y="1052"/>
                  </a:cubicBezTo>
                  <a:cubicBezTo>
                    <a:pt x="3628" y="1052"/>
                    <a:pt x="3496" y="950"/>
                    <a:pt x="3516" y="810"/>
                  </a:cubicBezTo>
                  <a:cubicBezTo>
                    <a:pt x="3548" y="651"/>
                    <a:pt x="3548" y="493"/>
                    <a:pt x="3579" y="335"/>
                  </a:cubicBezTo>
                  <a:cubicBezTo>
                    <a:pt x="2979" y="112"/>
                    <a:pt x="2332" y="0"/>
                    <a:pt x="1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
            <p:cNvSpPr/>
            <p:nvPr/>
          </p:nvSpPr>
          <p:spPr>
            <a:xfrm>
              <a:off x="709809" y="5008789"/>
              <a:ext cx="149827" cy="61224"/>
            </a:xfrm>
            <a:custGeom>
              <a:avLst/>
              <a:gdLst/>
              <a:ahLst/>
              <a:cxnLst/>
              <a:rect l="l" t="t" r="r" b="b"/>
              <a:pathLst>
                <a:path w="4657" h="1903" extrusionOk="0">
                  <a:moveTo>
                    <a:pt x="1" y="1"/>
                  </a:moveTo>
                  <a:cubicBezTo>
                    <a:pt x="1270" y="1239"/>
                    <a:pt x="2811" y="1902"/>
                    <a:pt x="4536" y="1902"/>
                  </a:cubicBezTo>
                  <a:cubicBezTo>
                    <a:pt x="4576" y="1902"/>
                    <a:pt x="4616" y="1902"/>
                    <a:pt x="4656" y="1901"/>
                  </a:cubicBezTo>
                  <a:cubicBezTo>
                    <a:pt x="3453" y="603"/>
                    <a:pt x="1711" y="413"/>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
            <p:cNvSpPr/>
            <p:nvPr/>
          </p:nvSpPr>
          <p:spPr>
            <a:xfrm>
              <a:off x="523371" y="4742886"/>
              <a:ext cx="259857" cy="220092"/>
            </a:xfrm>
            <a:custGeom>
              <a:avLst/>
              <a:gdLst/>
              <a:ahLst/>
              <a:cxnLst/>
              <a:rect l="l" t="t" r="r" b="b"/>
              <a:pathLst>
                <a:path w="8077" h="6841" extrusionOk="0">
                  <a:moveTo>
                    <a:pt x="7253" y="5542"/>
                  </a:moveTo>
                  <a:cubicBezTo>
                    <a:pt x="7262" y="5556"/>
                    <a:pt x="7272" y="5570"/>
                    <a:pt x="7282" y="5584"/>
                  </a:cubicBezTo>
                  <a:lnTo>
                    <a:pt x="7282" y="5584"/>
                  </a:lnTo>
                  <a:cubicBezTo>
                    <a:pt x="7274" y="5570"/>
                    <a:pt x="7264" y="5556"/>
                    <a:pt x="7253" y="5542"/>
                  </a:cubicBezTo>
                  <a:close/>
                  <a:moveTo>
                    <a:pt x="951" y="0"/>
                  </a:moveTo>
                  <a:lnTo>
                    <a:pt x="697" y="950"/>
                  </a:lnTo>
                  <a:cubicBezTo>
                    <a:pt x="879" y="1080"/>
                    <a:pt x="784" y="1339"/>
                    <a:pt x="603" y="1339"/>
                  </a:cubicBezTo>
                  <a:cubicBezTo>
                    <a:pt x="564" y="1339"/>
                    <a:pt x="521" y="1327"/>
                    <a:pt x="476" y="1299"/>
                  </a:cubicBezTo>
                  <a:lnTo>
                    <a:pt x="1" y="2027"/>
                  </a:lnTo>
                  <a:cubicBezTo>
                    <a:pt x="1711" y="3167"/>
                    <a:pt x="3389" y="4402"/>
                    <a:pt x="4973" y="5669"/>
                  </a:cubicBezTo>
                  <a:cubicBezTo>
                    <a:pt x="5131" y="5764"/>
                    <a:pt x="4973" y="6049"/>
                    <a:pt x="4814" y="6049"/>
                  </a:cubicBezTo>
                  <a:lnTo>
                    <a:pt x="5194" y="6841"/>
                  </a:lnTo>
                  <a:cubicBezTo>
                    <a:pt x="5759" y="6652"/>
                    <a:pt x="6336" y="6565"/>
                    <a:pt x="6910" y="6565"/>
                  </a:cubicBezTo>
                  <a:cubicBezTo>
                    <a:pt x="7301" y="6565"/>
                    <a:pt x="7691" y="6605"/>
                    <a:pt x="8076" y="6682"/>
                  </a:cubicBezTo>
                  <a:cubicBezTo>
                    <a:pt x="7831" y="6315"/>
                    <a:pt x="7557" y="5978"/>
                    <a:pt x="7282" y="5584"/>
                  </a:cubicBezTo>
                  <a:lnTo>
                    <a:pt x="7282" y="5584"/>
                  </a:lnTo>
                  <a:cubicBezTo>
                    <a:pt x="7373" y="5751"/>
                    <a:pt x="7204" y="5949"/>
                    <a:pt x="7027" y="5949"/>
                  </a:cubicBezTo>
                  <a:cubicBezTo>
                    <a:pt x="6974" y="5949"/>
                    <a:pt x="6920" y="5932"/>
                    <a:pt x="6873" y="5891"/>
                  </a:cubicBezTo>
                  <a:cubicBezTo>
                    <a:pt x="5036" y="3706"/>
                    <a:pt x="3072" y="1774"/>
                    <a:pt x="95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
            <p:cNvSpPr/>
            <p:nvPr/>
          </p:nvSpPr>
          <p:spPr>
            <a:xfrm>
              <a:off x="41785" y="4452403"/>
              <a:ext cx="719570" cy="482845"/>
            </a:xfrm>
            <a:custGeom>
              <a:avLst/>
              <a:gdLst/>
              <a:ahLst/>
              <a:cxnLst/>
              <a:rect l="l" t="t" r="r" b="b"/>
              <a:pathLst>
                <a:path w="22366" h="15008" extrusionOk="0">
                  <a:moveTo>
                    <a:pt x="156" y="1"/>
                  </a:moveTo>
                  <a:cubicBezTo>
                    <a:pt x="46" y="1"/>
                    <a:pt x="1" y="196"/>
                    <a:pt x="148" y="225"/>
                  </a:cubicBezTo>
                  <a:cubicBezTo>
                    <a:pt x="6007" y="2220"/>
                    <a:pt x="11328" y="5166"/>
                    <a:pt x="15983" y="9029"/>
                  </a:cubicBezTo>
                  <a:cubicBezTo>
                    <a:pt x="18073" y="10803"/>
                    <a:pt x="20037" y="12735"/>
                    <a:pt x="21873" y="14920"/>
                  </a:cubicBezTo>
                  <a:cubicBezTo>
                    <a:pt x="21920" y="14982"/>
                    <a:pt x="21976" y="15008"/>
                    <a:pt x="22032" y="15008"/>
                  </a:cubicBezTo>
                  <a:cubicBezTo>
                    <a:pt x="22202" y="15008"/>
                    <a:pt x="22365" y="14762"/>
                    <a:pt x="22222" y="14571"/>
                  </a:cubicBezTo>
                  <a:cubicBezTo>
                    <a:pt x="16553" y="7636"/>
                    <a:pt x="8857" y="2347"/>
                    <a:pt x="180" y="4"/>
                  </a:cubicBezTo>
                  <a:cubicBezTo>
                    <a:pt x="172" y="2"/>
                    <a:pt x="164" y="1"/>
                    <a:pt x="1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
            <p:cNvSpPr/>
            <p:nvPr/>
          </p:nvSpPr>
          <p:spPr>
            <a:xfrm>
              <a:off x="-130754" y="4401571"/>
              <a:ext cx="887478" cy="571609"/>
            </a:xfrm>
            <a:custGeom>
              <a:avLst/>
              <a:gdLst/>
              <a:ahLst/>
              <a:cxnLst/>
              <a:rect l="l" t="t" r="r" b="b"/>
              <a:pathLst>
                <a:path w="27585" h="17767" extrusionOk="0">
                  <a:moveTo>
                    <a:pt x="3675" y="0"/>
                  </a:moveTo>
                  <a:cubicBezTo>
                    <a:pt x="3611" y="2977"/>
                    <a:pt x="2249" y="5954"/>
                    <a:pt x="1" y="7917"/>
                  </a:cubicBezTo>
                  <a:cubicBezTo>
                    <a:pt x="3896" y="9343"/>
                    <a:pt x="7697" y="11211"/>
                    <a:pt x="11560" y="12699"/>
                  </a:cubicBezTo>
                  <a:cubicBezTo>
                    <a:pt x="13492" y="13459"/>
                    <a:pt x="15487" y="14188"/>
                    <a:pt x="17419" y="14885"/>
                  </a:cubicBezTo>
                  <a:cubicBezTo>
                    <a:pt x="12795" y="11813"/>
                    <a:pt x="7950" y="9311"/>
                    <a:pt x="2566" y="7632"/>
                  </a:cubicBezTo>
                  <a:cubicBezTo>
                    <a:pt x="2418" y="7603"/>
                    <a:pt x="2491" y="7408"/>
                    <a:pt x="2631" y="7408"/>
                  </a:cubicBezTo>
                  <a:cubicBezTo>
                    <a:pt x="2640" y="7408"/>
                    <a:pt x="2651" y="7409"/>
                    <a:pt x="2661" y="7411"/>
                  </a:cubicBezTo>
                  <a:cubicBezTo>
                    <a:pt x="8583" y="9121"/>
                    <a:pt x="14379" y="11781"/>
                    <a:pt x="19287" y="15613"/>
                  </a:cubicBezTo>
                  <a:cubicBezTo>
                    <a:pt x="21188" y="16278"/>
                    <a:pt x="23056" y="16975"/>
                    <a:pt x="24893" y="17735"/>
                  </a:cubicBezTo>
                  <a:lnTo>
                    <a:pt x="24956" y="17766"/>
                  </a:lnTo>
                  <a:cubicBezTo>
                    <a:pt x="24988" y="17735"/>
                    <a:pt x="24988" y="17703"/>
                    <a:pt x="25020" y="17703"/>
                  </a:cubicBezTo>
                  <a:cubicBezTo>
                    <a:pt x="25210" y="17576"/>
                    <a:pt x="25368" y="17545"/>
                    <a:pt x="25590" y="17450"/>
                  </a:cubicBezTo>
                  <a:lnTo>
                    <a:pt x="25178" y="16658"/>
                  </a:lnTo>
                  <a:cubicBezTo>
                    <a:pt x="25146" y="16658"/>
                    <a:pt x="25083" y="16658"/>
                    <a:pt x="25051" y="16626"/>
                  </a:cubicBezTo>
                  <a:cubicBezTo>
                    <a:pt x="18559" y="11781"/>
                    <a:pt x="11845" y="7791"/>
                    <a:pt x="4340" y="4782"/>
                  </a:cubicBezTo>
                  <a:cubicBezTo>
                    <a:pt x="4251" y="4753"/>
                    <a:pt x="4273" y="4557"/>
                    <a:pt x="4405" y="4557"/>
                  </a:cubicBezTo>
                  <a:cubicBezTo>
                    <a:pt x="4414" y="4557"/>
                    <a:pt x="4424" y="4558"/>
                    <a:pt x="4435" y="4560"/>
                  </a:cubicBezTo>
                  <a:cubicBezTo>
                    <a:pt x="9977" y="6619"/>
                    <a:pt x="15424" y="9311"/>
                    <a:pt x="20396" y="12636"/>
                  </a:cubicBezTo>
                  <a:lnTo>
                    <a:pt x="20871" y="11908"/>
                  </a:lnTo>
                  <a:cubicBezTo>
                    <a:pt x="17324" y="9469"/>
                    <a:pt x="13650" y="7284"/>
                    <a:pt x="9818" y="5352"/>
                  </a:cubicBezTo>
                  <a:cubicBezTo>
                    <a:pt x="9712" y="5272"/>
                    <a:pt x="9785" y="5148"/>
                    <a:pt x="9886" y="5148"/>
                  </a:cubicBezTo>
                  <a:cubicBezTo>
                    <a:pt x="9905" y="5148"/>
                    <a:pt x="9925" y="5152"/>
                    <a:pt x="9945" y="5162"/>
                  </a:cubicBezTo>
                  <a:cubicBezTo>
                    <a:pt x="13809" y="6904"/>
                    <a:pt x="17577" y="9026"/>
                    <a:pt x="21061" y="11528"/>
                  </a:cubicBezTo>
                  <a:lnTo>
                    <a:pt x="21346" y="10578"/>
                  </a:lnTo>
                  <a:cubicBezTo>
                    <a:pt x="16691" y="6682"/>
                    <a:pt x="11402" y="3800"/>
                    <a:pt x="5511" y="1774"/>
                  </a:cubicBezTo>
                  <a:cubicBezTo>
                    <a:pt x="5365" y="1715"/>
                    <a:pt x="5381" y="1548"/>
                    <a:pt x="5509" y="1548"/>
                  </a:cubicBezTo>
                  <a:cubicBezTo>
                    <a:pt x="5520" y="1548"/>
                    <a:pt x="5531" y="1550"/>
                    <a:pt x="5543" y="1552"/>
                  </a:cubicBezTo>
                  <a:cubicBezTo>
                    <a:pt x="14220" y="3959"/>
                    <a:pt x="21916" y="9216"/>
                    <a:pt x="27585" y="16151"/>
                  </a:cubicBezTo>
                  <a:cubicBezTo>
                    <a:pt x="24703" y="12193"/>
                    <a:pt x="22011" y="8202"/>
                    <a:pt x="17894" y="5416"/>
                  </a:cubicBezTo>
                  <a:cubicBezTo>
                    <a:pt x="13650" y="2502"/>
                    <a:pt x="8678" y="1014"/>
                    <a:pt x="367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
            <p:cNvSpPr/>
            <p:nvPr/>
          </p:nvSpPr>
          <p:spPr>
            <a:xfrm>
              <a:off x="3468" y="4546635"/>
              <a:ext cx="684985" cy="389866"/>
            </a:xfrm>
            <a:custGeom>
              <a:avLst/>
              <a:gdLst/>
              <a:ahLst/>
              <a:cxnLst/>
              <a:rect l="l" t="t" r="r" b="b"/>
              <a:pathLst>
                <a:path w="21291" h="12118" extrusionOk="0">
                  <a:moveTo>
                    <a:pt x="168" y="1"/>
                  </a:moveTo>
                  <a:cubicBezTo>
                    <a:pt x="51" y="1"/>
                    <a:pt x="0" y="214"/>
                    <a:pt x="136" y="242"/>
                  </a:cubicBezTo>
                  <a:cubicBezTo>
                    <a:pt x="7673" y="3282"/>
                    <a:pt x="14355" y="7272"/>
                    <a:pt x="20848" y="12086"/>
                  </a:cubicBezTo>
                  <a:cubicBezTo>
                    <a:pt x="20879" y="12117"/>
                    <a:pt x="20911" y="12117"/>
                    <a:pt x="20974" y="12117"/>
                  </a:cubicBezTo>
                  <a:cubicBezTo>
                    <a:pt x="21133" y="12117"/>
                    <a:pt x="21291" y="11832"/>
                    <a:pt x="21133" y="11706"/>
                  </a:cubicBezTo>
                  <a:cubicBezTo>
                    <a:pt x="19549" y="10471"/>
                    <a:pt x="17902" y="9235"/>
                    <a:pt x="16161" y="8095"/>
                  </a:cubicBezTo>
                  <a:cubicBezTo>
                    <a:pt x="11220" y="4770"/>
                    <a:pt x="5805" y="2078"/>
                    <a:pt x="231" y="20"/>
                  </a:cubicBezTo>
                  <a:cubicBezTo>
                    <a:pt x="209" y="6"/>
                    <a:pt x="187" y="1"/>
                    <a:pt x="1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
            <p:cNvSpPr/>
            <p:nvPr/>
          </p:nvSpPr>
          <p:spPr>
            <a:xfrm>
              <a:off x="41464" y="4275230"/>
              <a:ext cx="741769" cy="653102"/>
            </a:xfrm>
            <a:custGeom>
              <a:avLst/>
              <a:gdLst/>
              <a:ahLst/>
              <a:cxnLst/>
              <a:rect l="l" t="t" r="r" b="b"/>
              <a:pathLst>
                <a:path w="23056" h="20300" extrusionOk="0">
                  <a:moveTo>
                    <a:pt x="8646" y="0"/>
                  </a:moveTo>
                  <a:cubicBezTo>
                    <a:pt x="8614" y="127"/>
                    <a:pt x="8582" y="190"/>
                    <a:pt x="8456" y="254"/>
                  </a:cubicBezTo>
                  <a:cubicBezTo>
                    <a:pt x="5637" y="1362"/>
                    <a:pt x="2819" y="2344"/>
                    <a:pt x="0" y="3357"/>
                  </a:cubicBezTo>
                  <a:cubicBezTo>
                    <a:pt x="4845" y="4434"/>
                    <a:pt x="9659" y="6081"/>
                    <a:pt x="13649" y="9089"/>
                  </a:cubicBezTo>
                  <a:cubicBezTo>
                    <a:pt x="17576" y="12003"/>
                    <a:pt x="20585" y="16120"/>
                    <a:pt x="23055" y="20300"/>
                  </a:cubicBezTo>
                  <a:cubicBezTo>
                    <a:pt x="20648" y="12066"/>
                    <a:pt x="15613" y="4877"/>
                    <a:pt x="864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
            <p:cNvSpPr/>
            <p:nvPr/>
          </p:nvSpPr>
          <p:spPr>
            <a:xfrm>
              <a:off x="181413" y="4565456"/>
              <a:ext cx="370466" cy="219513"/>
            </a:xfrm>
            <a:custGeom>
              <a:avLst/>
              <a:gdLst/>
              <a:ahLst/>
              <a:cxnLst/>
              <a:rect l="l" t="t" r="r" b="b"/>
              <a:pathLst>
                <a:path w="11515" h="6823" extrusionOk="0">
                  <a:moveTo>
                    <a:pt x="208" y="1"/>
                  </a:moveTo>
                  <a:cubicBezTo>
                    <a:pt x="95" y="1"/>
                    <a:pt x="0" y="137"/>
                    <a:pt x="115" y="195"/>
                  </a:cubicBezTo>
                  <a:cubicBezTo>
                    <a:pt x="3979" y="2158"/>
                    <a:pt x="7621" y="4312"/>
                    <a:pt x="11168" y="6782"/>
                  </a:cubicBezTo>
                  <a:cubicBezTo>
                    <a:pt x="11202" y="6810"/>
                    <a:pt x="11236" y="6822"/>
                    <a:pt x="11267" y="6822"/>
                  </a:cubicBezTo>
                  <a:cubicBezTo>
                    <a:pt x="11414" y="6822"/>
                    <a:pt x="11514" y="6564"/>
                    <a:pt x="11358" y="6434"/>
                  </a:cubicBezTo>
                  <a:cubicBezTo>
                    <a:pt x="7874" y="3932"/>
                    <a:pt x="4106" y="1778"/>
                    <a:pt x="242" y="5"/>
                  </a:cubicBezTo>
                  <a:cubicBezTo>
                    <a:pt x="231" y="2"/>
                    <a:pt x="219"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
            <p:cNvSpPr/>
            <p:nvPr/>
          </p:nvSpPr>
          <p:spPr>
            <a:xfrm>
              <a:off x="5626850" y="2893788"/>
              <a:ext cx="1467227" cy="2428992"/>
            </a:xfrm>
            <a:custGeom>
              <a:avLst/>
              <a:gdLst/>
              <a:ahLst/>
              <a:cxnLst/>
              <a:rect l="l" t="t" r="r" b="b"/>
              <a:pathLst>
                <a:path w="45605" h="75499" extrusionOk="0">
                  <a:moveTo>
                    <a:pt x="26508" y="440"/>
                  </a:moveTo>
                  <a:cubicBezTo>
                    <a:pt x="27775" y="535"/>
                    <a:pt x="28915" y="1073"/>
                    <a:pt x="29675" y="2118"/>
                  </a:cubicBezTo>
                  <a:cubicBezTo>
                    <a:pt x="29544" y="2134"/>
                    <a:pt x="29415" y="2141"/>
                    <a:pt x="29288" y="2141"/>
                  </a:cubicBezTo>
                  <a:cubicBezTo>
                    <a:pt x="28114" y="2141"/>
                    <a:pt x="27079" y="1497"/>
                    <a:pt x="26508" y="440"/>
                  </a:cubicBezTo>
                  <a:close/>
                  <a:moveTo>
                    <a:pt x="22708" y="6995"/>
                  </a:moveTo>
                  <a:cubicBezTo>
                    <a:pt x="22708" y="7027"/>
                    <a:pt x="22708" y="7090"/>
                    <a:pt x="22739" y="7122"/>
                  </a:cubicBezTo>
                  <a:cubicBezTo>
                    <a:pt x="23493" y="8182"/>
                    <a:pt x="24739" y="8752"/>
                    <a:pt x="26018" y="8752"/>
                  </a:cubicBezTo>
                  <a:cubicBezTo>
                    <a:pt x="26458" y="8752"/>
                    <a:pt x="26902" y="8685"/>
                    <a:pt x="27331" y="8547"/>
                  </a:cubicBezTo>
                  <a:cubicBezTo>
                    <a:pt x="27490" y="9149"/>
                    <a:pt x="27648" y="9687"/>
                    <a:pt x="27870" y="10257"/>
                  </a:cubicBezTo>
                  <a:lnTo>
                    <a:pt x="27711" y="10257"/>
                  </a:lnTo>
                  <a:cubicBezTo>
                    <a:pt x="27354" y="10303"/>
                    <a:pt x="26998" y="10326"/>
                    <a:pt x="26644" y="10326"/>
                  </a:cubicBezTo>
                  <a:cubicBezTo>
                    <a:pt x="25528" y="10326"/>
                    <a:pt x="24439" y="10089"/>
                    <a:pt x="23404" y="9560"/>
                  </a:cubicBezTo>
                  <a:cubicBezTo>
                    <a:pt x="22391" y="9054"/>
                    <a:pt x="21631" y="8262"/>
                    <a:pt x="20744" y="7597"/>
                  </a:cubicBezTo>
                  <a:cubicBezTo>
                    <a:pt x="20807" y="7502"/>
                    <a:pt x="20839" y="7438"/>
                    <a:pt x="20839" y="7407"/>
                  </a:cubicBezTo>
                  <a:cubicBezTo>
                    <a:pt x="20902" y="7410"/>
                    <a:pt x="20965" y="7411"/>
                    <a:pt x="21028" y="7411"/>
                  </a:cubicBezTo>
                  <a:cubicBezTo>
                    <a:pt x="21603" y="7411"/>
                    <a:pt x="22194" y="7280"/>
                    <a:pt x="22708" y="6995"/>
                  </a:cubicBezTo>
                  <a:close/>
                  <a:moveTo>
                    <a:pt x="20522" y="7818"/>
                  </a:moveTo>
                  <a:cubicBezTo>
                    <a:pt x="21499" y="10043"/>
                    <a:pt x="24312" y="10966"/>
                    <a:pt x="26691" y="10966"/>
                  </a:cubicBezTo>
                  <a:cubicBezTo>
                    <a:pt x="27089" y="10966"/>
                    <a:pt x="27475" y="10940"/>
                    <a:pt x="27838" y="10890"/>
                  </a:cubicBezTo>
                  <a:lnTo>
                    <a:pt x="27838" y="10890"/>
                  </a:lnTo>
                  <a:cubicBezTo>
                    <a:pt x="27838" y="10922"/>
                    <a:pt x="27806" y="10954"/>
                    <a:pt x="27806" y="10985"/>
                  </a:cubicBezTo>
                  <a:cubicBezTo>
                    <a:pt x="26666" y="14912"/>
                    <a:pt x="25463" y="18808"/>
                    <a:pt x="24323" y="22671"/>
                  </a:cubicBezTo>
                  <a:cubicBezTo>
                    <a:pt x="24069" y="22703"/>
                    <a:pt x="23974" y="23020"/>
                    <a:pt x="24164" y="23178"/>
                  </a:cubicBezTo>
                  <a:cubicBezTo>
                    <a:pt x="23974" y="23875"/>
                    <a:pt x="23816" y="24508"/>
                    <a:pt x="23594" y="25173"/>
                  </a:cubicBezTo>
                  <a:lnTo>
                    <a:pt x="23594" y="25300"/>
                  </a:lnTo>
                  <a:cubicBezTo>
                    <a:pt x="23497" y="25301"/>
                    <a:pt x="23401" y="25301"/>
                    <a:pt x="23304" y="25301"/>
                  </a:cubicBezTo>
                  <a:cubicBezTo>
                    <a:pt x="20489" y="25301"/>
                    <a:pt x="17707" y="24855"/>
                    <a:pt x="15044" y="23906"/>
                  </a:cubicBezTo>
                  <a:cubicBezTo>
                    <a:pt x="12257" y="22924"/>
                    <a:pt x="10072" y="21214"/>
                    <a:pt x="7538" y="19726"/>
                  </a:cubicBezTo>
                  <a:cubicBezTo>
                    <a:pt x="9818" y="17857"/>
                    <a:pt x="11972" y="15799"/>
                    <a:pt x="14157" y="13772"/>
                  </a:cubicBezTo>
                  <a:cubicBezTo>
                    <a:pt x="16279" y="11840"/>
                    <a:pt x="18527" y="9940"/>
                    <a:pt x="20522" y="7818"/>
                  </a:cubicBezTo>
                  <a:close/>
                  <a:moveTo>
                    <a:pt x="10737" y="25616"/>
                  </a:moveTo>
                  <a:cubicBezTo>
                    <a:pt x="11718" y="26060"/>
                    <a:pt x="12764" y="26440"/>
                    <a:pt x="13777" y="26788"/>
                  </a:cubicBezTo>
                  <a:cubicBezTo>
                    <a:pt x="14189" y="26946"/>
                    <a:pt x="14632" y="27073"/>
                    <a:pt x="15012" y="27263"/>
                  </a:cubicBezTo>
                  <a:cubicBezTo>
                    <a:pt x="14094" y="28625"/>
                    <a:pt x="13429" y="30145"/>
                    <a:pt x="12764" y="31570"/>
                  </a:cubicBezTo>
                  <a:lnTo>
                    <a:pt x="12637" y="31570"/>
                  </a:lnTo>
                  <a:cubicBezTo>
                    <a:pt x="12499" y="31577"/>
                    <a:pt x="12365" y="31581"/>
                    <a:pt x="12233" y="31581"/>
                  </a:cubicBezTo>
                  <a:cubicBezTo>
                    <a:pt x="10672" y="31581"/>
                    <a:pt x="9545" y="31053"/>
                    <a:pt x="8552" y="29797"/>
                  </a:cubicBezTo>
                  <a:lnTo>
                    <a:pt x="8678" y="29670"/>
                  </a:lnTo>
                  <a:cubicBezTo>
                    <a:pt x="9122" y="29100"/>
                    <a:pt x="9407" y="28340"/>
                    <a:pt x="9723" y="27675"/>
                  </a:cubicBezTo>
                  <a:cubicBezTo>
                    <a:pt x="10072" y="27010"/>
                    <a:pt x="10420" y="26313"/>
                    <a:pt x="10737" y="25648"/>
                  </a:cubicBezTo>
                  <a:lnTo>
                    <a:pt x="10737" y="25616"/>
                  </a:lnTo>
                  <a:close/>
                  <a:moveTo>
                    <a:pt x="17514" y="28023"/>
                  </a:moveTo>
                  <a:cubicBezTo>
                    <a:pt x="18337" y="28245"/>
                    <a:pt x="19161" y="28498"/>
                    <a:pt x="20016" y="28625"/>
                  </a:cubicBezTo>
                  <a:cubicBezTo>
                    <a:pt x="19477" y="29638"/>
                    <a:pt x="19097" y="30715"/>
                    <a:pt x="18686" y="31728"/>
                  </a:cubicBezTo>
                  <a:cubicBezTo>
                    <a:pt x="18548" y="31747"/>
                    <a:pt x="18413" y="31756"/>
                    <a:pt x="18282" y="31756"/>
                  </a:cubicBezTo>
                  <a:cubicBezTo>
                    <a:pt x="17509" y="31756"/>
                    <a:pt x="16852" y="31442"/>
                    <a:pt x="16310" y="30873"/>
                  </a:cubicBezTo>
                  <a:cubicBezTo>
                    <a:pt x="16754" y="29923"/>
                    <a:pt x="17166" y="28973"/>
                    <a:pt x="17514" y="28023"/>
                  </a:cubicBezTo>
                  <a:close/>
                  <a:moveTo>
                    <a:pt x="27806" y="13994"/>
                  </a:moveTo>
                  <a:cubicBezTo>
                    <a:pt x="39587" y="20138"/>
                    <a:pt x="44179" y="37334"/>
                    <a:pt x="41266" y="49558"/>
                  </a:cubicBezTo>
                  <a:cubicBezTo>
                    <a:pt x="37465" y="65361"/>
                    <a:pt x="19382" y="71093"/>
                    <a:pt x="4878" y="71220"/>
                  </a:cubicBezTo>
                  <a:cubicBezTo>
                    <a:pt x="4846" y="71188"/>
                    <a:pt x="4846" y="71125"/>
                    <a:pt x="4815" y="71125"/>
                  </a:cubicBezTo>
                  <a:cubicBezTo>
                    <a:pt x="3231" y="70396"/>
                    <a:pt x="2724" y="65963"/>
                    <a:pt x="2503" y="64442"/>
                  </a:cubicBezTo>
                  <a:cubicBezTo>
                    <a:pt x="2344" y="63492"/>
                    <a:pt x="1268" y="58615"/>
                    <a:pt x="2471" y="57824"/>
                  </a:cubicBezTo>
                  <a:lnTo>
                    <a:pt x="2503" y="57824"/>
                  </a:lnTo>
                  <a:cubicBezTo>
                    <a:pt x="3792" y="57981"/>
                    <a:pt x="5102" y="58059"/>
                    <a:pt x="6421" y="58059"/>
                  </a:cubicBezTo>
                  <a:cubicBezTo>
                    <a:pt x="15725" y="58059"/>
                    <a:pt x="25441" y="54165"/>
                    <a:pt x="31100" y="46676"/>
                  </a:cubicBezTo>
                  <a:cubicBezTo>
                    <a:pt x="36990" y="38917"/>
                    <a:pt x="34362" y="26630"/>
                    <a:pt x="25083" y="22956"/>
                  </a:cubicBezTo>
                  <a:cubicBezTo>
                    <a:pt x="26065" y="20011"/>
                    <a:pt x="26983" y="17002"/>
                    <a:pt x="27806" y="13994"/>
                  </a:cubicBezTo>
                  <a:close/>
                  <a:moveTo>
                    <a:pt x="28250" y="12410"/>
                  </a:moveTo>
                  <a:cubicBezTo>
                    <a:pt x="35090" y="15166"/>
                    <a:pt x="39176" y="22006"/>
                    <a:pt x="41551" y="28657"/>
                  </a:cubicBezTo>
                  <a:cubicBezTo>
                    <a:pt x="44053" y="35687"/>
                    <a:pt x="44781" y="43573"/>
                    <a:pt x="42532" y="50825"/>
                  </a:cubicBezTo>
                  <a:cubicBezTo>
                    <a:pt x="40474" y="57507"/>
                    <a:pt x="36072" y="63366"/>
                    <a:pt x="29865" y="66786"/>
                  </a:cubicBezTo>
                  <a:cubicBezTo>
                    <a:pt x="23593" y="70255"/>
                    <a:pt x="16324" y="73140"/>
                    <a:pt x="9059" y="73140"/>
                  </a:cubicBezTo>
                  <a:cubicBezTo>
                    <a:pt x="8034" y="73140"/>
                    <a:pt x="7009" y="73083"/>
                    <a:pt x="5986" y="72961"/>
                  </a:cubicBezTo>
                  <a:cubicBezTo>
                    <a:pt x="5955" y="72961"/>
                    <a:pt x="5955" y="72993"/>
                    <a:pt x="5923" y="72993"/>
                  </a:cubicBezTo>
                  <a:cubicBezTo>
                    <a:pt x="5480" y="72708"/>
                    <a:pt x="5131" y="72455"/>
                    <a:pt x="4815" y="72075"/>
                  </a:cubicBezTo>
                  <a:lnTo>
                    <a:pt x="4815" y="72075"/>
                  </a:lnTo>
                  <a:cubicBezTo>
                    <a:pt x="4958" y="72076"/>
                    <a:pt x="5102" y="72076"/>
                    <a:pt x="5247" y="72076"/>
                  </a:cubicBezTo>
                  <a:cubicBezTo>
                    <a:pt x="20151" y="72076"/>
                    <a:pt x="38514" y="65584"/>
                    <a:pt x="42184" y="49431"/>
                  </a:cubicBezTo>
                  <a:cubicBezTo>
                    <a:pt x="44939" y="37176"/>
                    <a:pt x="40442" y="18871"/>
                    <a:pt x="27965" y="13392"/>
                  </a:cubicBezTo>
                  <a:cubicBezTo>
                    <a:pt x="28028" y="13044"/>
                    <a:pt x="28155" y="12759"/>
                    <a:pt x="28250" y="12410"/>
                  </a:cubicBezTo>
                  <a:close/>
                  <a:moveTo>
                    <a:pt x="36199" y="62764"/>
                  </a:moveTo>
                  <a:lnTo>
                    <a:pt x="36199" y="62764"/>
                  </a:lnTo>
                  <a:cubicBezTo>
                    <a:pt x="34837" y="64759"/>
                    <a:pt x="33982" y="67103"/>
                    <a:pt x="33538" y="69414"/>
                  </a:cubicBezTo>
                  <a:cubicBezTo>
                    <a:pt x="33158" y="71473"/>
                    <a:pt x="33317" y="73183"/>
                    <a:pt x="30720" y="74101"/>
                  </a:cubicBezTo>
                  <a:cubicBezTo>
                    <a:pt x="30094" y="74324"/>
                    <a:pt x="29297" y="74382"/>
                    <a:pt x="28469" y="74382"/>
                  </a:cubicBezTo>
                  <a:cubicBezTo>
                    <a:pt x="27579" y="74382"/>
                    <a:pt x="26653" y="74315"/>
                    <a:pt x="25863" y="74315"/>
                  </a:cubicBezTo>
                  <a:cubicBezTo>
                    <a:pt x="25714" y="74315"/>
                    <a:pt x="25569" y="74317"/>
                    <a:pt x="25431" y="74323"/>
                  </a:cubicBezTo>
                  <a:cubicBezTo>
                    <a:pt x="22233" y="74450"/>
                    <a:pt x="18971" y="74545"/>
                    <a:pt x="15772" y="74608"/>
                  </a:cubicBezTo>
                  <a:cubicBezTo>
                    <a:pt x="14157" y="74640"/>
                    <a:pt x="12574" y="74703"/>
                    <a:pt x="10927" y="74703"/>
                  </a:cubicBezTo>
                  <a:cubicBezTo>
                    <a:pt x="10526" y="74703"/>
                    <a:pt x="9582" y="74809"/>
                    <a:pt x="8633" y="74809"/>
                  </a:cubicBezTo>
                  <a:cubicBezTo>
                    <a:pt x="7256" y="74809"/>
                    <a:pt x="5869" y="74587"/>
                    <a:pt x="6113" y="73500"/>
                  </a:cubicBezTo>
                  <a:cubicBezTo>
                    <a:pt x="6145" y="73468"/>
                    <a:pt x="6176" y="73373"/>
                    <a:pt x="6176" y="73310"/>
                  </a:cubicBezTo>
                  <a:cubicBezTo>
                    <a:pt x="7468" y="73653"/>
                    <a:pt x="8782" y="73800"/>
                    <a:pt x="10098" y="73800"/>
                  </a:cubicBezTo>
                  <a:cubicBezTo>
                    <a:pt x="12913" y="73800"/>
                    <a:pt x="15736" y="73128"/>
                    <a:pt x="18369" y="72265"/>
                  </a:cubicBezTo>
                  <a:cubicBezTo>
                    <a:pt x="22423" y="70966"/>
                    <a:pt x="26508" y="69351"/>
                    <a:pt x="30213" y="67324"/>
                  </a:cubicBezTo>
                  <a:cubicBezTo>
                    <a:pt x="32430" y="66089"/>
                    <a:pt x="34457" y="64569"/>
                    <a:pt x="36199" y="62764"/>
                  </a:cubicBezTo>
                  <a:close/>
                  <a:moveTo>
                    <a:pt x="26141" y="1"/>
                  </a:moveTo>
                  <a:cubicBezTo>
                    <a:pt x="26051" y="1"/>
                    <a:pt x="25961" y="45"/>
                    <a:pt x="25906" y="155"/>
                  </a:cubicBezTo>
                  <a:cubicBezTo>
                    <a:pt x="24798" y="2245"/>
                    <a:pt x="23816" y="4430"/>
                    <a:pt x="22898" y="6647"/>
                  </a:cubicBezTo>
                  <a:cubicBezTo>
                    <a:pt x="22866" y="6678"/>
                    <a:pt x="22898" y="6742"/>
                    <a:pt x="22898" y="6773"/>
                  </a:cubicBezTo>
                  <a:cubicBezTo>
                    <a:pt x="22916" y="6810"/>
                    <a:pt x="22987" y="6847"/>
                    <a:pt x="23062" y="6847"/>
                  </a:cubicBezTo>
                  <a:cubicBezTo>
                    <a:pt x="23117" y="6847"/>
                    <a:pt x="23174" y="6827"/>
                    <a:pt x="23214" y="6773"/>
                  </a:cubicBezTo>
                  <a:cubicBezTo>
                    <a:pt x="24291" y="4873"/>
                    <a:pt x="25304" y="2878"/>
                    <a:pt x="26191" y="915"/>
                  </a:cubicBezTo>
                  <a:cubicBezTo>
                    <a:pt x="26709" y="2066"/>
                    <a:pt x="27908" y="2773"/>
                    <a:pt x="29169" y="2773"/>
                  </a:cubicBezTo>
                  <a:cubicBezTo>
                    <a:pt x="29295" y="2773"/>
                    <a:pt x="29421" y="2766"/>
                    <a:pt x="29548" y="2751"/>
                  </a:cubicBezTo>
                  <a:lnTo>
                    <a:pt x="29548" y="2751"/>
                  </a:lnTo>
                  <a:cubicBezTo>
                    <a:pt x="28503" y="4303"/>
                    <a:pt x="27300" y="6235"/>
                    <a:pt x="27015" y="8072"/>
                  </a:cubicBezTo>
                  <a:cubicBezTo>
                    <a:pt x="26636" y="8187"/>
                    <a:pt x="26262" y="8242"/>
                    <a:pt x="25897" y="8242"/>
                  </a:cubicBezTo>
                  <a:cubicBezTo>
                    <a:pt x="24853" y="8242"/>
                    <a:pt x="23877" y="7792"/>
                    <a:pt x="23056" y="6995"/>
                  </a:cubicBezTo>
                  <a:cubicBezTo>
                    <a:pt x="23024" y="6963"/>
                    <a:pt x="22929" y="6963"/>
                    <a:pt x="22898" y="6963"/>
                  </a:cubicBezTo>
                  <a:lnTo>
                    <a:pt x="22898" y="6805"/>
                  </a:lnTo>
                  <a:cubicBezTo>
                    <a:pt x="22898" y="6727"/>
                    <a:pt x="22812" y="6670"/>
                    <a:pt x="22711" y="6670"/>
                  </a:cubicBezTo>
                  <a:cubicBezTo>
                    <a:pt x="22689" y="6670"/>
                    <a:pt x="22667" y="6673"/>
                    <a:pt x="22644" y="6678"/>
                  </a:cubicBezTo>
                  <a:cubicBezTo>
                    <a:pt x="21853" y="6963"/>
                    <a:pt x="21188" y="7248"/>
                    <a:pt x="20332" y="7248"/>
                  </a:cubicBezTo>
                  <a:cubicBezTo>
                    <a:pt x="20206" y="7248"/>
                    <a:pt x="20174" y="7312"/>
                    <a:pt x="20174" y="7407"/>
                  </a:cubicBezTo>
                  <a:cubicBezTo>
                    <a:pt x="17862" y="9212"/>
                    <a:pt x="15772" y="11397"/>
                    <a:pt x="13587" y="13424"/>
                  </a:cubicBezTo>
                  <a:cubicBezTo>
                    <a:pt x="11623" y="15229"/>
                    <a:pt x="9565" y="17002"/>
                    <a:pt x="7696" y="18966"/>
                  </a:cubicBezTo>
                  <a:cubicBezTo>
                    <a:pt x="7725" y="18853"/>
                    <a:pt x="7626" y="18739"/>
                    <a:pt x="7537" y="18739"/>
                  </a:cubicBezTo>
                  <a:cubicBezTo>
                    <a:pt x="7527" y="18739"/>
                    <a:pt x="7516" y="18741"/>
                    <a:pt x="7506" y="18744"/>
                  </a:cubicBezTo>
                  <a:cubicBezTo>
                    <a:pt x="6398" y="19124"/>
                    <a:pt x="5353" y="19948"/>
                    <a:pt x="4910" y="21056"/>
                  </a:cubicBezTo>
                  <a:cubicBezTo>
                    <a:pt x="4878" y="21119"/>
                    <a:pt x="4878" y="21214"/>
                    <a:pt x="4910" y="21246"/>
                  </a:cubicBezTo>
                  <a:cubicBezTo>
                    <a:pt x="4846" y="21341"/>
                    <a:pt x="4846" y="21468"/>
                    <a:pt x="4910" y="21531"/>
                  </a:cubicBezTo>
                  <a:cubicBezTo>
                    <a:pt x="6335" y="23305"/>
                    <a:pt x="8203" y="24571"/>
                    <a:pt x="10230" y="25553"/>
                  </a:cubicBezTo>
                  <a:cubicBezTo>
                    <a:pt x="9755" y="26186"/>
                    <a:pt x="9343" y="26915"/>
                    <a:pt x="8963" y="27611"/>
                  </a:cubicBezTo>
                  <a:cubicBezTo>
                    <a:pt x="8615" y="28245"/>
                    <a:pt x="8203" y="28878"/>
                    <a:pt x="8013" y="29607"/>
                  </a:cubicBezTo>
                  <a:lnTo>
                    <a:pt x="8013" y="29638"/>
                  </a:lnTo>
                  <a:cubicBezTo>
                    <a:pt x="7918" y="29670"/>
                    <a:pt x="7855" y="29765"/>
                    <a:pt x="7886" y="29892"/>
                  </a:cubicBezTo>
                  <a:cubicBezTo>
                    <a:pt x="8359" y="31389"/>
                    <a:pt x="10075" y="32473"/>
                    <a:pt x="11659" y="32473"/>
                  </a:cubicBezTo>
                  <a:cubicBezTo>
                    <a:pt x="11984" y="32473"/>
                    <a:pt x="12303" y="32427"/>
                    <a:pt x="12605" y="32330"/>
                  </a:cubicBezTo>
                  <a:cubicBezTo>
                    <a:pt x="12732" y="32298"/>
                    <a:pt x="12764" y="32267"/>
                    <a:pt x="12795" y="32172"/>
                  </a:cubicBezTo>
                  <a:cubicBezTo>
                    <a:pt x="12890" y="32172"/>
                    <a:pt x="12954" y="32140"/>
                    <a:pt x="12985" y="32045"/>
                  </a:cubicBezTo>
                  <a:cubicBezTo>
                    <a:pt x="13840" y="30620"/>
                    <a:pt x="14790" y="29195"/>
                    <a:pt x="15424" y="27707"/>
                  </a:cubicBezTo>
                  <a:cubicBezTo>
                    <a:pt x="15455" y="27611"/>
                    <a:pt x="15455" y="27580"/>
                    <a:pt x="15455" y="27548"/>
                  </a:cubicBezTo>
                  <a:cubicBezTo>
                    <a:pt x="15962" y="27707"/>
                    <a:pt x="16532" y="27897"/>
                    <a:pt x="17071" y="28055"/>
                  </a:cubicBezTo>
                  <a:cubicBezTo>
                    <a:pt x="16564" y="28942"/>
                    <a:pt x="16089" y="29892"/>
                    <a:pt x="15677" y="30778"/>
                  </a:cubicBezTo>
                  <a:cubicBezTo>
                    <a:pt x="15614" y="31000"/>
                    <a:pt x="15677" y="31158"/>
                    <a:pt x="15835" y="31222"/>
                  </a:cubicBezTo>
                  <a:cubicBezTo>
                    <a:pt x="16329" y="31975"/>
                    <a:pt x="17184" y="32430"/>
                    <a:pt x="18069" y="32430"/>
                  </a:cubicBezTo>
                  <a:cubicBezTo>
                    <a:pt x="18264" y="32430"/>
                    <a:pt x="18460" y="32408"/>
                    <a:pt x="18654" y="32362"/>
                  </a:cubicBezTo>
                  <a:cubicBezTo>
                    <a:pt x="18686" y="32362"/>
                    <a:pt x="18686" y="32362"/>
                    <a:pt x="18749" y="32330"/>
                  </a:cubicBezTo>
                  <a:cubicBezTo>
                    <a:pt x="18766" y="32339"/>
                    <a:pt x="18785" y="32343"/>
                    <a:pt x="18805" y="32343"/>
                  </a:cubicBezTo>
                  <a:cubicBezTo>
                    <a:pt x="18859" y="32343"/>
                    <a:pt x="18916" y="32313"/>
                    <a:pt x="18939" y="32267"/>
                  </a:cubicBezTo>
                  <a:cubicBezTo>
                    <a:pt x="19477" y="31190"/>
                    <a:pt x="20079" y="30050"/>
                    <a:pt x="20522" y="28878"/>
                  </a:cubicBezTo>
                  <a:cubicBezTo>
                    <a:pt x="20939" y="28929"/>
                    <a:pt x="21355" y="28957"/>
                    <a:pt x="21765" y="28957"/>
                  </a:cubicBezTo>
                  <a:cubicBezTo>
                    <a:pt x="22634" y="28957"/>
                    <a:pt x="23475" y="28831"/>
                    <a:pt x="24228" y="28530"/>
                  </a:cubicBezTo>
                  <a:cubicBezTo>
                    <a:pt x="24291" y="28530"/>
                    <a:pt x="24323" y="28498"/>
                    <a:pt x="24323" y="28498"/>
                  </a:cubicBezTo>
                  <a:cubicBezTo>
                    <a:pt x="24386" y="28498"/>
                    <a:pt x="24449" y="28467"/>
                    <a:pt x="24481" y="28372"/>
                  </a:cubicBezTo>
                  <a:cubicBezTo>
                    <a:pt x="24829" y="27516"/>
                    <a:pt x="24956" y="26598"/>
                    <a:pt x="24861" y="25680"/>
                  </a:cubicBezTo>
                  <a:cubicBezTo>
                    <a:pt x="24845" y="25506"/>
                    <a:pt x="24711" y="25418"/>
                    <a:pt x="24580" y="25418"/>
                  </a:cubicBezTo>
                  <a:cubicBezTo>
                    <a:pt x="24449" y="25418"/>
                    <a:pt x="24323" y="25506"/>
                    <a:pt x="24323" y="25680"/>
                  </a:cubicBezTo>
                  <a:lnTo>
                    <a:pt x="24323" y="25870"/>
                  </a:lnTo>
                  <a:cubicBezTo>
                    <a:pt x="24323" y="26566"/>
                    <a:pt x="24291" y="27231"/>
                    <a:pt x="24196" y="27897"/>
                  </a:cubicBezTo>
                  <a:cubicBezTo>
                    <a:pt x="24186" y="27886"/>
                    <a:pt x="24175" y="27882"/>
                    <a:pt x="24163" y="27882"/>
                  </a:cubicBezTo>
                  <a:cubicBezTo>
                    <a:pt x="24140" y="27882"/>
                    <a:pt x="24112" y="27897"/>
                    <a:pt x="24069" y="27897"/>
                  </a:cubicBezTo>
                  <a:cubicBezTo>
                    <a:pt x="23405" y="28139"/>
                    <a:pt x="22670" y="28240"/>
                    <a:pt x="21896" y="28240"/>
                  </a:cubicBezTo>
                  <a:cubicBezTo>
                    <a:pt x="19239" y="28240"/>
                    <a:pt x="16128" y="27049"/>
                    <a:pt x="13872" y="26313"/>
                  </a:cubicBezTo>
                  <a:cubicBezTo>
                    <a:pt x="10610" y="25236"/>
                    <a:pt x="7760" y="23716"/>
                    <a:pt x="5321" y="21278"/>
                  </a:cubicBezTo>
                  <a:cubicBezTo>
                    <a:pt x="5353" y="21278"/>
                    <a:pt x="5353" y="21246"/>
                    <a:pt x="5353" y="21246"/>
                  </a:cubicBezTo>
                  <a:cubicBezTo>
                    <a:pt x="5955" y="20328"/>
                    <a:pt x="6588" y="19631"/>
                    <a:pt x="7538" y="19061"/>
                  </a:cubicBezTo>
                  <a:lnTo>
                    <a:pt x="7538" y="19061"/>
                  </a:lnTo>
                  <a:cubicBezTo>
                    <a:pt x="7380" y="19219"/>
                    <a:pt x="7190" y="19378"/>
                    <a:pt x="7031" y="19599"/>
                  </a:cubicBezTo>
                  <a:cubicBezTo>
                    <a:pt x="6968" y="19631"/>
                    <a:pt x="6936" y="19663"/>
                    <a:pt x="6936" y="19726"/>
                  </a:cubicBezTo>
                  <a:cubicBezTo>
                    <a:pt x="6905" y="19789"/>
                    <a:pt x="6905" y="19884"/>
                    <a:pt x="6936" y="19948"/>
                  </a:cubicBezTo>
                  <a:cubicBezTo>
                    <a:pt x="10548" y="24477"/>
                    <a:pt x="17709" y="26256"/>
                    <a:pt x="23302" y="26256"/>
                  </a:cubicBezTo>
                  <a:cubicBezTo>
                    <a:pt x="23497" y="26256"/>
                    <a:pt x="23689" y="26254"/>
                    <a:pt x="23879" y="26250"/>
                  </a:cubicBezTo>
                  <a:cubicBezTo>
                    <a:pt x="24164" y="26250"/>
                    <a:pt x="24291" y="26060"/>
                    <a:pt x="24291" y="25838"/>
                  </a:cubicBezTo>
                  <a:cubicBezTo>
                    <a:pt x="24291" y="25711"/>
                    <a:pt x="24228" y="25616"/>
                    <a:pt x="24133" y="25521"/>
                  </a:cubicBezTo>
                  <a:cubicBezTo>
                    <a:pt x="24164" y="25521"/>
                    <a:pt x="24164" y="25490"/>
                    <a:pt x="24164" y="25490"/>
                  </a:cubicBezTo>
                  <a:cubicBezTo>
                    <a:pt x="24386" y="24888"/>
                    <a:pt x="24608" y="24286"/>
                    <a:pt x="24798" y="23716"/>
                  </a:cubicBezTo>
                  <a:cubicBezTo>
                    <a:pt x="28788" y="25933"/>
                    <a:pt x="31987" y="29258"/>
                    <a:pt x="33032" y="33882"/>
                  </a:cubicBezTo>
                  <a:cubicBezTo>
                    <a:pt x="34267" y="39266"/>
                    <a:pt x="32303" y="44491"/>
                    <a:pt x="28503" y="48323"/>
                  </a:cubicBezTo>
                  <a:cubicBezTo>
                    <a:pt x="22711" y="54197"/>
                    <a:pt x="14538" y="57266"/>
                    <a:pt x="6364" y="57266"/>
                  </a:cubicBezTo>
                  <a:cubicBezTo>
                    <a:pt x="5063" y="57266"/>
                    <a:pt x="3762" y="57188"/>
                    <a:pt x="2471" y="57032"/>
                  </a:cubicBezTo>
                  <a:cubicBezTo>
                    <a:pt x="2449" y="57029"/>
                    <a:pt x="2428" y="57028"/>
                    <a:pt x="2408" y="57028"/>
                  </a:cubicBezTo>
                  <a:cubicBezTo>
                    <a:pt x="2201" y="57028"/>
                    <a:pt x="2117" y="57172"/>
                    <a:pt x="2059" y="57317"/>
                  </a:cubicBezTo>
                  <a:cubicBezTo>
                    <a:pt x="1" y="58014"/>
                    <a:pt x="1426" y="63144"/>
                    <a:pt x="1711" y="64727"/>
                  </a:cubicBezTo>
                  <a:cubicBezTo>
                    <a:pt x="1901" y="65868"/>
                    <a:pt x="2186" y="69794"/>
                    <a:pt x="3484" y="71093"/>
                  </a:cubicBezTo>
                  <a:cubicBezTo>
                    <a:pt x="3928" y="72075"/>
                    <a:pt x="4720" y="72930"/>
                    <a:pt x="5638" y="73500"/>
                  </a:cubicBezTo>
                  <a:cubicBezTo>
                    <a:pt x="5321" y="74418"/>
                    <a:pt x="5385" y="74101"/>
                    <a:pt x="5321" y="75147"/>
                  </a:cubicBezTo>
                  <a:cubicBezTo>
                    <a:pt x="5321" y="75337"/>
                    <a:pt x="5511" y="75495"/>
                    <a:pt x="5670" y="75495"/>
                  </a:cubicBezTo>
                  <a:cubicBezTo>
                    <a:pt x="6327" y="75497"/>
                    <a:pt x="6984" y="75499"/>
                    <a:pt x="7642" y="75499"/>
                  </a:cubicBezTo>
                  <a:cubicBezTo>
                    <a:pt x="14875" y="75499"/>
                    <a:pt x="22130" y="75339"/>
                    <a:pt x="29358" y="75020"/>
                  </a:cubicBezTo>
                  <a:cubicBezTo>
                    <a:pt x="31290" y="74925"/>
                    <a:pt x="33190" y="75051"/>
                    <a:pt x="33855" y="72930"/>
                  </a:cubicBezTo>
                  <a:cubicBezTo>
                    <a:pt x="34267" y="71505"/>
                    <a:pt x="34203" y="69953"/>
                    <a:pt x="34584" y="68528"/>
                  </a:cubicBezTo>
                  <a:cubicBezTo>
                    <a:pt x="35059" y="66533"/>
                    <a:pt x="35945" y="64854"/>
                    <a:pt x="36864" y="63049"/>
                  </a:cubicBezTo>
                  <a:cubicBezTo>
                    <a:pt x="37004" y="62769"/>
                    <a:pt x="36772" y="62563"/>
                    <a:pt x="36563" y="62563"/>
                  </a:cubicBezTo>
                  <a:cubicBezTo>
                    <a:pt x="36536" y="62563"/>
                    <a:pt x="36509" y="62567"/>
                    <a:pt x="36484" y="62574"/>
                  </a:cubicBezTo>
                  <a:cubicBezTo>
                    <a:pt x="39651" y="59249"/>
                    <a:pt x="41962" y="55132"/>
                    <a:pt x="43293" y="50666"/>
                  </a:cubicBezTo>
                  <a:cubicBezTo>
                    <a:pt x="45604" y="42813"/>
                    <a:pt x="44623" y="34357"/>
                    <a:pt x="41582" y="26883"/>
                  </a:cubicBezTo>
                  <a:cubicBezTo>
                    <a:pt x="39049" y="20581"/>
                    <a:pt x="34995" y="14247"/>
                    <a:pt x="28408" y="11777"/>
                  </a:cubicBezTo>
                  <a:lnTo>
                    <a:pt x="28503" y="11302"/>
                  </a:lnTo>
                  <a:cubicBezTo>
                    <a:pt x="28598" y="11080"/>
                    <a:pt x="28440" y="10890"/>
                    <a:pt x="28250" y="10827"/>
                  </a:cubicBezTo>
                  <a:cubicBezTo>
                    <a:pt x="28281" y="10827"/>
                    <a:pt x="28313" y="10795"/>
                    <a:pt x="28313" y="10732"/>
                  </a:cubicBezTo>
                  <a:cubicBezTo>
                    <a:pt x="28250" y="9972"/>
                    <a:pt x="28028" y="9212"/>
                    <a:pt x="27806" y="8452"/>
                  </a:cubicBezTo>
                  <a:cubicBezTo>
                    <a:pt x="27775" y="8357"/>
                    <a:pt x="27680" y="8262"/>
                    <a:pt x="27616" y="8262"/>
                  </a:cubicBezTo>
                  <a:cubicBezTo>
                    <a:pt x="27553" y="8198"/>
                    <a:pt x="27490" y="8072"/>
                    <a:pt x="27395" y="8040"/>
                  </a:cubicBezTo>
                  <a:cubicBezTo>
                    <a:pt x="27965" y="7248"/>
                    <a:pt x="28313" y="6298"/>
                    <a:pt x="28756" y="5443"/>
                  </a:cubicBezTo>
                  <a:cubicBezTo>
                    <a:pt x="29263" y="4493"/>
                    <a:pt x="29865" y="3606"/>
                    <a:pt x="30467" y="2688"/>
                  </a:cubicBezTo>
                  <a:cubicBezTo>
                    <a:pt x="30562" y="2498"/>
                    <a:pt x="30467" y="2245"/>
                    <a:pt x="30245" y="2213"/>
                  </a:cubicBezTo>
                  <a:cubicBezTo>
                    <a:pt x="30245" y="2181"/>
                    <a:pt x="30245" y="2181"/>
                    <a:pt x="30213" y="2118"/>
                  </a:cubicBezTo>
                  <a:cubicBezTo>
                    <a:pt x="29393" y="902"/>
                    <a:pt x="28047" y="182"/>
                    <a:pt x="26596" y="182"/>
                  </a:cubicBezTo>
                  <a:cubicBezTo>
                    <a:pt x="26535" y="182"/>
                    <a:pt x="26474" y="184"/>
                    <a:pt x="26413" y="186"/>
                  </a:cubicBezTo>
                  <a:cubicBezTo>
                    <a:pt x="26377" y="78"/>
                    <a:pt x="26259" y="1"/>
                    <a:pt x="261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
            <p:cNvSpPr/>
            <p:nvPr/>
          </p:nvSpPr>
          <p:spPr>
            <a:xfrm>
              <a:off x="5781727" y="3293045"/>
              <a:ext cx="1290954" cy="1953868"/>
            </a:xfrm>
            <a:custGeom>
              <a:avLst/>
              <a:gdLst/>
              <a:ahLst/>
              <a:cxnLst/>
              <a:rect l="l" t="t" r="r" b="b"/>
              <a:pathLst>
                <a:path w="40126" h="60731" extrusionOk="0">
                  <a:moveTo>
                    <a:pt x="23436" y="0"/>
                  </a:moveTo>
                  <a:cubicBezTo>
                    <a:pt x="23341" y="349"/>
                    <a:pt x="23214" y="634"/>
                    <a:pt x="23151" y="982"/>
                  </a:cubicBezTo>
                  <a:cubicBezTo>
                    <a:pt x="35628" y="6461"/>
                    <a:pt x="40125" y="24765"/>
                    <a:pt x="37370" y="37021"/>
                  </a:cubicBezTo>
                  <a:cubicBezTo>
                    <a:pt x="33732" y="53174"/>
                    <a:pt x="15400" y="59666"/>
                    <a:pt x="434" y="59666"/>
                  </a:cubicBezTo>
                  <a:cubicBezTo>
                    <a:pt x="290" y="59666"/>
                    <a:pt x="145" y="59666"/>
                    <a:pt x="1" y="59665"/>
                  </a:cubicBezTo>
                  <a:lnTo>
                    <a:pt x="1" y="59665"/>
                  </a:lnTo>
                  <a:cubicBezTo>
                    <a:pt x="349" y="59981"/>
                    <a:pt x="697" y="60298"/>
                    <a:pt x="1109" y="60583"/>
                  </a:cubicBezTo>
                  <a:cubicBezTo>
                    <a:pt x="1109" y="60551"/>
                    <a:pt x="1141" y="60551"/>
                    <a:pt x="1172" y="60551"/>
                  </a:cubicBezTo>
                  <a:cubicBezTo>
                    <a:pt x="2195" y="60673"/>
                    <a:pt x="3219" y="60730"/>
                    <a:pt x="4243" y="60730"/>
                  </a:cubicBezTo>
                  <a:cubicBezTo>
                    <a:pt x="11496" y="60730"/>
                    <a:pt x="18723" y="57845"/>
                    <a:pt x="25051" y="54376"/>
                  </a:cubicBezTo>
                  <a:cubicBezTo>
                    <a:pt x="31258" y="50956"/>
                    <a:pt x="35660" y="45097"/>
                    <a:pt x="37718" y="38415"/>
                  </a:cubicBezTo>
                  <a:cubicBezTo>
                    <a:pt x="39967" y="31163"/>
                    <a:pt x="39239" y="23277"/>
                    <a:pt x="36737" y="16247"/>
                  </a:cubicBezTo>
                  <a:cubicBezTo>
                    <a:pt x="34298" y="9596"/>
                    <a:pt x="30276" y="2756"/>
                    <a:pt x="2343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
            <p:cNvSpPr/>
            <p:nvPr/>
          </p:nvSpPr>
          <p:spPr>
            <a:xfrm>
              <a:off x="5666582" y="3343973"/>
              <a:ext cx="1381648" cy="1841136"/>
            </a:xfrm>
            <a:custGeom>
              <a:avLst/>
              <a:gdLst/>
              <a:ahLst/>
              <a:cxnLst/>
              <a:rect l="l" t="t" r="r" b="b"/>
              <a:pathLst>
                <a:path w="42945" h="57227" extrusionOk="0">
                  <a:moveTo>
                    <a:pt x="26571" y="1"/>
                  </a:moveTo>
                  <a:cubicBezTo>
                    <a:pt x="25685" y="3009"/>
                    <a:pt x="24830" y="6018"/>
                    <a:pt x="23784" y="8963"/>
                  </a:cubicBezTo>
                  <a:cubicBezTo>
                    <a:pt x="33063" y="12637"/>
                    <a:pt x="35660" y="24924"/>
                    <a:pt x="29802" y="32683"/>
                  </a:cubicBezTo>
                  <a:cubicBezTo>
                    <a:pt x="24171" y="40172"/>
                    <a:pt x="14434" y="44066"/>
                    <a:pt x="5145" y="44066"/>
                  </a:cubicBezTo>
                  <a:cubicBezTo>
                    <a:pt x="3829" y="44066"/>
                    <a:pt x="2521" y="43988"/>
                    <a:pt x="1236" y="43831"/>
                  </a:cubicBezTo>
                  <a:lnTo>
                    <a:pt x="1204" y="43831"/>
                  </a:lnTo>
                  <a:cubicBezTo>
                    <a:pt x="1" y="44622"/>
                    <a:pt x="1078" y="49499"/>
                    <a:pt x="1236" y="50449"/>
                  </a:cubicBezTo>
                  <a:cubicBezTo>
                    <a:pt x="1521" y="51906"/>
                    <a:pt x="1933" y="56403"/>
                    <a:pt x="3516" y="57132"/>
                  </a:cubicBezTo>
                  <a:cubicBezTo>
                    <a:pt x="3580" y="57195"/>
                    <a:pt x="3611" y="57195"/>
                    <a:pt x="3611" y="57227"/>
                  </a:cubicBezTo>
                  <a:cubicBezTo>
                    <a:pt x="18084" y="57100"/>
                    <a:pt x="36230" y="51399"/>
                    <a:pt x="40031" y="35565"/>
                  </a:cubicBezTo>
                  <a:cubicBezTo>
                    <a:pt x="42944" y="23341"/>
                    <a:pt x="38352" y="6145"/>
                    <a:pt x="26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
            <p:cNvSpPr/>
            <p:nvPr/>
          </p:nvSpPr>
          <p:spPr>
            <a:xfrm>
              <a:off x="5819143" y="4915071"/>
              <a:ext cx="973347" cy="385491"/>
            </a:xfrm>
            <a:custGeom>
              <a:avLst/>
              <a:gdLst/>
              <a:ahLst/>
              <a:cxnLst/>
              <a:rect l="l" t="t" r="r" b="b"/>
              <a:pathLst>
                <a:path w="30254" h="11982" extrusionOk="0">
                  <a:moveTo>
                    <a:pt x="30253" y="0"/>
                  </a:moveTo>
                  <a:lnTo>
                    <a:pt x="30253" y="0"/>
                  </a:lnTo>
                  <a:cubicBezTo>
                    <a:pt x="28480" y="1774"/>
                    <a:pt x="26485" y="3326"/>
                    <a:pt x="24363" y="4497"/>
                  </a:cubicBezTo>
                  <a:cubicBezTo>
                    <a:pt x="20626" y="6556"/>
                    <a:pt x="16509" y="8203"/>
                    <a:pt x="12519" y="9469"/>
                  </a:cubicBezTo>
                  <a:cubicBezTo>
                    <a:pt x="9862" y="10326"/>
                    <a:pt x="7074" y="10980"/>
                    <a:pt x="4294" y="10980"/>
                  </a:cubicBezTo>
                  <a:cubicBezTo>
                    <a:pt x="2965" y="10980"/>
                    <a:pt x="1637" y="10831"/>
                    <a:pt x="326" y="10483"/>
                  </a:cubicBezTo>
                  <a:cubicBezTo>
                    <a:pt x="326" y="10578"/>
                    <a:pt x="294" y="10641"/>
                    <a:pt x="263" y="10673"/>
                  </a:cubicBezTo>
                  <a:cubicBezTo>
                    <a:pt x="0" y="11760"/>
                    <a:pt x="1391" y="11982"/>
                    <a:pt x="2773" y="11982"/>
                  </a:cubicBezTo>
                  <a:cubicBezTo>
                    <a:pt x="3726" y="11982"/>
                    <a:pt x="4676" y="11876"/>
                    <a:pt x="5076" y="11876"/>
                  </a:cubicBezTo>
                  <a:cubicBezTo>
                    <a:pt x="6692" y="11844"/>
                    <a:pt x="8275" y="11844"/>
                    <a:pt x="9922" y="11781"/>
                  </a:cubicBezTo>
                  <a:cubicBezTo>
                    <a:pt x="13120" y="11749"/>
                    <a:pt x="16351" y="11623"/>
                    <a:pt x="19581" y="11528"/>
                  </a:cubicBezTo>
                  <a:cubicBezTo>
                    <a:pt x="19779" y="11515"/>
                    <a:pt x="19993" y="11510"/>
                    <a:pt x="20218" y="11510"/>
                  </a:cubicBezTo>
                  <a:cubicBezTo>
                    <a:pt x="20923" y="11510"/>
                    <a:pt x="21740" y="11557"/>
                    <a:pt x="22535" y="11557"/>
                  </a:cubicBezTo>
                  <a:cubicBezTo>
                    <a:pt x="23394" y="11557"/>
                    <a:pt x="24228" y="11503"/>
                    <a:pt x="24870" y="11274"/>
                  </a:cubicBezTo>
                  <a:cubicBezTo>
                    <a:pt x="27371" y="10419"/>
                    <a:pt x="27213" y="8709"/>
                    <a:pt x="27593" y="6651"/>
                  </a:cubicBezTo>
                  <a:cubicBezTo>
                    <a:pt x="28005" y="4307"/>
                    <a:pt x="28860" y="1932"/>
                    <a:pt x="302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
            <p:cNvSpPr/>
            <p:nvPr/>
          </p:nvSpPr>
          <p:spPr>
            <a:xfrm>
              <a:off x="6480668" y="2907911"/>
              <a:ext cx="101922" cy="55305"/>
            </a:xfrm>
            <a:custGeom>
              <a:avLst/>
              <a:gdLst/>
              <a:ahLst/>
              <a:cxnLst/>
              <a:rect l="l" t="t" r="r" b="b"/>
              <a:pathLst>
                <a:path w="3168" h="1719" extrusionOk="0">
                  <a:moveTo>
                    <a:pt x="1" y="1"/>
                  </a:moveTo>
                  <a:cubicBezTo>
                    <a:pt x="530" y="1031"/>
                    <a:pt x="1573" y="1719"/>
                    <a:pt x="2700" y="1719"/>
                  </a:cubicBezTo>
                  <a:cubicBezTo>
                    <a:pt x="2855" y="1719"/>
                    <a:pt x="3011" y="1706"/>
                    <a:pt x="3167" y="1679"/>
                  </a:cubicBezTo>
                  <a:cubicBezTo>
                    <a:pt x="2376" y="634"/>
                    <a:pt x="1236" y="96"/>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1"/>
            <p:cNvSpPr/>
            <p:nvPr/>
          </p:nvSpPr>
          <p:spPr>
            <a:xfrm>
              <a:off x="6365524" y="2919107"/>
              <a:ext cx="214011" cy="235213"/>
            </a:xfrm>
            <a:custGeom>
              <a:avLst/>
              <a:gdLst/>
              <a:ahLst/>
              <a:cxnLst/>
              <a:rect l="l" t="t" r="r" b="b"/>
              <a:pathLst>
                <a:path w="6652" h="7311" extrusionOk="0">
                  <a:moveTo>
                    <a:pt x="3295" y="1"/>
                  </a:moveTo>
                  <a:cubicBezTo>
                    <a:pt x="2439" y="1964"/>
                    <a:pt x="1394" y="3960"/>
                    <a:pt x="318" y="5891"/>
                  </a:cubicBezTo>
                  <a:cubicBezTo>
                    <a:pt x="288" y="5966"/>
                    <a:pt x="230" y="5999"/>
                    <a:pt x="170" y="5999"/>
                  </a:cubicBezTo>
                  <a:cubicBezTo>
                    <a:pt x="103" y="5999"/>
                    <a:pt x="34" y="5958"/>
                    <a:pt x="1" y="5891"/>
                  </a:cubicBezTo>
                  <a:lnTo>
                    <a:pt x="1" y="6050"/>
                  </a:lnTo>
                  <a:cubicBezTo>
                    <a:pt x="64" y="6050"/>
                    <a:pt x="128" y="6050"/>
                    <a:pt x="159" y="6081"/>
                  </a:cubicBezTo>
                  <a:cubicBezTo>
                    <a:pt x="991" y="6865"/>
                    <a:pt x="1982" y="7311"/>
                    <a:pt x="3041" y="7311"/>
                  </a:cubicBezTo>
                  <a:cubicBezTo>
                    <a:pt x="3394" y="7311"/>
                    <a:pt x="3754" y="7261"/>
                    <a:pt x="4118" y="7158"/>
                  </a:cubicBezTo>
                  <a:cubicBezTo>
                    <a:pt x="4371" y="5353"/>
                    <a:pt x="5638" y="3390"/>
                    <a:pt x="6651" y="1869"/>
                  </a:cubicBezTo>
                  <a:lnTo>
                    <a:pt x="6651" y="1869"/>
                  </a:lnTo>
                  <a:cubicBezTo>
                    <a:pt x="6516" y="1888"/>
                    <a:pt x="6380" y="1897"/>
                    <a:pt x="6245" y="1897"/>
                  </a:cubicBezTo>
                  <a:cubicBezTo>
                    <a:pt x="5015" y="1897"/>
                    <a:pt x="3808" y="1142"/>
                    <a:pt x="329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
            <p:cNvSpPr/>
            <p:nvPr/>
          </p:nvSpPr>
          <p:spPr>
            <a:xfrm>
              <a:off x="6294230" y="3119830"/>
              <a:ext cx="229261" cy="106652"/>
            </a:xfrm>
            <a:custGeom>
              <a:avLst/>
              <a:gdLst/>
              <a:ahLst/>
              <a:cxnLst/>
              <a:rect l="l" t="t" r="r" b="b"/>
              <a:pathLst>
                <a:path w="7126" h="3315" extrusionOk="0">
                  <a:moveTo>
                    <a:pt x="1932" y="1"/>
                  </a:moveTo>
                  <a:cubicBezTo>
                    <a:pt x="1457" y="308"/>
                    <a:pt x="884" y="418"/>
                    <a:pt x="320" y="418"/>
                  </a:cubicBezTo>
                  <a:cubicBezTo>
                    <a:pt x="245" y="418"/>
                    <a:pt x="170" y="416"/>
                    <a:pt x="95" y="412"/>
                  </a:cubicBezTo>
                  <a:cubicBezTo>
                    <a:pt x="95" y="476"/>
                    <a:pt x="63" y="539"/>
                    <a:pt x="0" y="602"/>
                  </a:cubicBezTo>
                  <a:cubicBezTo>
                    <a:pt x="919" y="1267"/>
                    <a:pt x="1647" y="2059"/>
                    <a:pt x="2660" y="2598"/>
                  </a:cubicBezTo>
                  <a:cubicBezTo>
                    <a:pt x="3679" y="3071"/>
                    <a:pt x="4750" y="3315"/>
                    <a:pt x="5848" y="3315"/>
                  </a:cubicBezTo>
                  <a:cubicBezTo>
                    <a:pt x="6218" y="3315"/>
                    <a:pt x="6592" y="3287"/>
                    <a:pt x="6967" y="3231"/>
                  </a:cubicBezTo>
                  <a:cubicBezTo>
                    <a:pt x="6988" y="3210"/>
                    <a:pt x="7010" y="3203"/>
                    <a:pt x="7029" y="3203"/>
                  </a:cubicBezTo>
                  <a:cubicBezTo>
                    <a:pt x="7069" y="3203"/>
                    <a:pt x="7105" y="3231"/>
                    <a:pt x="7126" y="3231"/>
                  </a:cubicBezTo>
                  <a:cubicBezTo>
                    <a:pt x="6904" y="2661"/>
                    <a:pt x="6746" y="2123"/>
                    <a:pt x="6587" y="1552"/>
                  </a:cubicBezTo>
                  <a:cubicBezTo>
                    <a:pt x="6158" y="1690"/>
                    <a:pt x="5714" y="1757"/>
                    <a:pt x="5274" y="1757"/>
                  </a:cubicBezTo>
                  <a:cubicBezTo>
                    <a:pt x="3995" y="1757"/>
                    <a:pt x="2749" y="1188"/>
                    <a:pt x="1995" y="127"/>
                  </a:cubicBezTo>
                  <a:cubicBezTo>
                    <a:pt x="1932" y="96"/>
                    <a:pt x="1932" y="64"/>
                    <a:pt x="19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
            <p:cNvSpPr/>
            <p:nvPr/>
          </p:nvSpPr>
          <p:spPr>
            <a:xfrm>
              <a:off x="5871391" y="3148366"/>
              <a:ext cx="652104" cy="561603"/>
            </a:xfrm>
            <a:custGeom>
              <a:avLst/>
              <a:gdLst/>
              <a:ahLst/>
              <a:cxnLst/>
              <a:rect l="l" t="t" r="r" b="b"/>
              <a:pathLst>
                <a:path w="20269" h="17456" extrusionOk="0">
                  <a:moveTo>
                    <a:pt x="12985" y="0"/>
                  </a:moveTo>
                  <a:cubicBezTo>
                    <a:pt x="11021" y="2091"/>
                    <a:pt x="8773" y="3991"/>
                    <a:pt x="6619" y="5954"/>
                  </a:cubicBezTo>
                  <a:cubicBezTo>
                    <a:pt x="4434" y="7949"/>
                    <a:pt x="2312" y="10008"/>
                    <a:pt x="0" y="11876"/>
                  </a:cubicBezTo>
                  <a:cubicBezTo>
                    <a:pt x="2534" y="13333"/>
                    <a:pt x="4719" y="15043"/>
                    <a:pt x="7538" y="16088"/>
                  </a:cubicBezTo>
                  <a:cubicBezTo>
                    <a:pt x="10121" y="17009"/>
                    <a:pt x="12788" y="17456"/>
                    <a:pt x="15538" y="17456"/>
                  </a:cubicBezTo>
                  <a:cubicBezTo>
                    <a:pt x="15721" y="17456"/>
                    <a:pt x="15905" y="17454"/>
                    <a:pt x="16088" y="17450"/>
                  </a:cubicBezTo>
                  <a:lnTo>
                    <a:pt x="16088" y="17355"/>
                  </a:lnTo>
                  <a:cubicBezTo>
                    <a:pt x="16278" y="16658"/>
                    <a:pt x="16437" y="16025"/>
                    <a:pt x="16627" y="15360"/>
                  </a:cubicBezTo>
                  <a:cubicBezTo>
                    <a:pt x="16437" y="15202"/>
                    <a:pt x="16563" y="14853"/>
                    <a:pt x="16785" y="14853"/>
                  </a:cubicBezTo>
                  <a:cubicBezTo>
                    <a:pt x="17893" y="10926"/>
                    <a:pt x="19097" y="7063"/>
                    <a:pt x="20237" y="3136"/>
                  </a:cubicBezTo>
                  <a:cubicBezTo>
                    <a:pt x="20237" y="3072"/>
                    <a:pt x="20269" y="3041"/>
                    <a:pt x="20269" y="3009"/>
                  </a:cubicBezTo>
                  <a:lnTo>
                    <a:pt x="20269" y="3009"/>
                  </a:lnTo>
                  <a:cubicBezTo>
                    <a:pt x="19928" y="3052"/>
                    <a:pt x="19566" y="3074"/>
                    <a:pt x="19193" y="3074"/>
                  </a:cubicBezTo>
                  <a:cubicBezTo>
                    <a:pt x="16793" y="3074"/>
                    <a:pt x="13917" y="2166"/>
                    <a:pt x="1298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
            <p:cNvSpPr/>
            <p:nvPr/>
          </p:nvSpPr>
          <p:spPr>
            <a:xfrm>
              <a:off x="5802092" y="3502936"/>
              <a:ext cx="611374" cy="294346"/>
            </a:xfrm>
            <a:custGeom>
              <a:avLst/>
              <a:gdLst/>
              <a:ahLst/>
              <a:cxnLst/>
              <a:rect l="l" t="t" r="r" b="b"/>
              <a:pathLst>
                <a:path w="19003" h="9149" extrusionOk="0">
                  <a:moveTo>
                    <a:pt x="2186" y="0"/>
                  </a:moveTo>
                  <a:lnTo>
                    <a:pt x="2186" y="0"/>
                  </a:lnTo>
                  <a:cubicBezTo>
                    <a:pt x="1236" y="539"/>
                    <a:pt x="603" y="1235"/>
                    <a:pt x="33" y="2154"/>
                  </a:cubicBezTo>
                  <a:cubicBezTo>
                    <a:pt x="33" y="2185"/>
                    <a:pt x="1" y="2185"/>
                    <a:pt x="1" y="2185"/>
                  </a:cubicBezTo>
                  <a:cubicBezTo>
                    <a:pt x="2439" y="4624"/>
                    <a:pt x="5290" y="6144"/>
                    <a:pt x="8520" y="7221"/>
                  </a:cubicBezTo>
                  <a:cubicBezTo>
                    <a:pt x="10801" y="7956"/>
                    <a:pt x="13880" y="9148"/>
                    <a:pt x="16550" y="9148"/>
                  </a:cubicBezTo>
                  <a:cubicBezTo>
                    <a:pt x="17327" y="9148"/>
                    <a:pt x="18070" y="9047"/>
                    <a:pt x="18749" y="8804"/>
                  </a:cubicBezTo>
                  <a:lnTo>
                    <a:pt x="18876" y="8804"/>
                  </a:lnTo>
                  <a:cubicBezTo>
                    <a:pt x="18939" y="8139"/>
                    <a:pt x="19002" y="7474"/>
                    <a:pt x="19002" y="6777"/>
                  </a:cubicBezTo>
                  <a:lnTo>
                    <a:pt x="19002" y="6746"/>
                  </a:lnTo>
                  <a:lnTo>
                    <a:pt x="18939" y="6746"/>
                  </a:lnTo>
                  <a:cubicBezTo>
                    <a:pt x="18939" y="6967"/>
                    <a:pt x="18812" y="7157"/>
                    <a:pt x="18559" y="7157"/>
                  </a:cubicBezTo>
                  <a:cubicBezTo>
                    <a:pt x="18329" y="7164"/>
                    <a:pt x="18096" y="7167"/>
                    <a:pt x="17860" y="7167"/>
                  </a:cubicBezTo>
                  <a:cubicBezTo>
                    <a:pt x="12283" y="7167"/>
                    <a:pt x="5171" y="5352"/>
                    <a:pt x="1616" y="855"/>
                  </a:cubicBezTo>
                  <a:cubicBezTo>
                    <a:pt x="1584" y="792"/>
                    <a:pt x="1584" y="697"/>
                    <a:pt x="1616" y="634"/>
                  </a:cubicBezTo>
                  <a:cubicBezTo>
                    <a:pt x="1648" y="570"/>
                    <a:pt x="1648" y="539"/>
                    <a:pt x="1679" y="507"/>
                  </a:cubicBezTo>
                  <a:cubicBezTo>
                    <a:pt x="1838" y="349"/>
                    <a:pt x="2028" y="190"/>
                    <a:pt x="21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
            <p:cNvSpPr/>
            <p:nvPr/>
          </p:nvSpPr>
          <p:spPr>
            <a:xfrm>
              <a:off x="6151579" y="3798406"/>
              <a:ext cx="119231" cy="118523"/>
            </a:xfrm>
            <a:custGeom>
              <a:avLst/>
              <a:gdLst/>
              <a:ahLst/>
              <a:cxnLst/>
              <a:rect l="l" t="t" r="r" b="b"/>
              <a:pathLst>
                <a:path w="3706" h="3684" extrusionOk="0">
                  <a:moveTo>
                    <a:pt x="1204" y="0"/>
                  </a:moveTo>
                  <a:cubicBezTo>
                    <a:pt x="824" y="982"/>
                    <a:pt x="444" y="1932"/>
                    <a:pt x="0" y="2850"/>
                  </a:cubicBezTo>
                  <a:cubicBezTo>
                    <a:pt x="571" y="3421"/>
                    <a:pt x="1270" y="3683"/>
                    <a:pt x="2075" y="3683"/>
                  </a:cubicBezTo>
                  <a:cubicBezTo>
                    <a:pt x="2163" y="3683"/>
                    <a:pt x="2253" y="3680"/>
                    <a:pt x="2344" y="3674"/>
                  </a:cubicBezTo>
                  <a:lnTo>
                    <a:pt x="2376" y="3674"/>
                  </a:lnTo>
                  <a:cubicBezTo>
                    <a:pt x="2787" y="2597"/>
                    <a:pt x="3167" y="1520"/>
                    <a:pt x="3706" y="539"/>
                  </a:cubicBezTo>
                  <a:cubicBezTo>
                    <a:pt x="2851" y="380"/>
                    <a:pt x="2027" y="190"/>
                    <a:pt x="120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
            <p:cNvSpPr/>
            <p:nvPr/>
          </p:nvSpPr>
          <p:spPr>
            <a:xfrm>
              <a:off x="5900925" y="3718941"/>
              <a:ext cx="208928" cy="192938"/>
            </a:xfrm>
            <a:custGeom>
              <a:avLst/>
              <a:gdLst/>
              <a:ahLst/>
              <a:cxnLst/>
              <a:rect l="l" t="t" r="r" b="b"/>
              <a:pathLst>
                <a:path w="6494" h="5997" extrusionOk="0">
                  <a:moveTo>
                    <a:pt x="2186" y="0"/>
                  </a:moveTo>
                  <a:lnTo>
                    <a:pt x="2186" y="32"/>
                  </a:lnTo>
                  <a:cubicBezTo>
                    <a:pt x="1869" y="728"/>
                    <a:pt x="1489" y="1393"/>
                    <a:pt x="1141" y="2059"/>
                  </a:cubicBezTo>
                  <a:cubicBezTo>
                    <a:pt x="793" y="2724"/>
                    <a:pt x="539" y="3452"/>
                    <a:pt x="128" y="4085"/>
                  </a:cubicBezTo>
                  <a:cubicBezTo>
                    <a:pt x="64" y="4149"/>
                    <a:pt x="33" y="4149"/>
                    <a:pt x="1" y="4180"/>
                  </a:cubicBezTo>
                  <a:cubicBezTo>
                    <a:pt x="998" y="5441"/>
                    <a:pt x="2103" y="5996"/>
                    <a:pt x="3694" y="5996"/>
                  </a:cubicBezTo>
                  <a:cubicBezTo>
                    <a:pt x="3822" y="5996"/>
                    <a:pt x="3952" y="5992"/>
                    <a:pt x="4086" y="5985"/>
                  </a:cubicBezTo>
                  <a:lnTo>
                    <a:pt x="4213" y="5985"/>
                  </a:lnTo>
                  <a:cubicBezTo>
                    <a:pt x="4878" y="4497"/>
                    <a:pt x="5575" y="2977"/>
                    <a:pt x="6493" y="1615"/>
                  </a:cubicBezTo>
                  <a:cubicBezTo>
                    <a:pt x="6050" y="1457"/>
                    <a:pt x="5638" y="1298"/>
                    <a:pt x="5226" y="1203"/>
                  </a:cubicBezTo>
                  <a:cubicBezTo>
                    <a:pt x="4150" y="855"/>
                    <a:pt x="3168" y="475"/>
                    <a:pt x="21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
            <p:cNvSpPr/>
            <p:nvPr/>
          </p:nvSpPr>
          <p:spPr>
            <a:xfrm>
              <a:off x="6593753" y="3269720"/>
              <a:ext cx="1782067" cy="2096875"/>
            </a:xfrm>
            <a:custGeom>
              <a:avLst/>
              <a:gdLst/>
              <a:ahLst/>
              <a:cxnLst/>
              <a:rect l="l" t="t" r="r" b="b"/>
              <a:pathLst>
                <a:path w="55391" h="65176" extrusionOk="0">
                  <a:moveTo>
                    <a:pt x="34410" y="958"/>
                  </a:moveTo>
                  <a:cubicBezTo>
                    <a:pt x="34637" y="958"/>
                    <a:pt x="34873" y="966"/>
                    <a:pt x="35122" y="979"/>
                  </a:cubicBezTo>
                  <a:cubicBezTo>
                    <a:pt x="36515" y="1074"/>
                    <a:pt x="37877" y="1327"/>
                    <a:pt x="39239" y="1612"/>
                  </a:cubicBezTo>
                  <a:cubicBezTo>
                    <a:pt x="40696" y="1929"/>
                    <a:pt x="42152" y="2309"/>
                    <a:pt x="43546" y="2879"/>
                  </a:cubicBezTo>
                  <a:cubicBezTo>
                    <a:pt x="44591" y="3291"/>
                    <a:pt x="45794" y="4114"/>
                    <a:pt x="46333" y="5096"/>
                  </a:cubicBezTo>
                  <a:cubicBezTo>
                    <a:pt x="47283" y="6996"/>
                    <a:pt x="45573" y="9054"/>
                    <a:pt x="43704" y="9434"/>
                  </a:cubicBezTo>
                  <a:cubicBezTo>
                    <a:pt x="38795" y="9371"/>
                    <a:pt x="34647" y="8263"/>
                    <a:pt x="30371" y="6141"/>
                  </a:cubicBezTo>
                  <a:cubicBezTo>
                    <a:pt x="28851" y="4462"/>
                    <a:pt x="30086" y="2087"/>
                    <a:pt x="31923" y="1422"/>
                  </a:cubicBezTo>
                  <a:cubicBezTo>
                    <a:pt x="32802" y="1071"/>
                    <a:pt x="33542" y="958"/>
                    <a:pt x="34410" y="958"/>
                  </a:cubicBezTo>
                  <a:close/>
                  <a:moveTo>
                    <a:pt x="34327" y="1"/>
                  </a:moveTo>
                  <a:cubicBezTo>
                    <a:pt x="32655" y="1"/>
                    <a:pt x="31057" y="370"/>
                    <a:pt x="29865" y="1517"/>
                  </a:cubicBezTo>
                  <a:cubicBezTo>
                    <a:pt x="28281" y="3069"/>
                    <a:pt x="28218" y="5666"/>
                    <a:pt x="30340" y="6679"/>
                  </a:cubicBezTo>
                  <a:lnTo>
                    <a:pt x="30435" y="6679"/>
                  </a:lnTo>
                  <a:cubicBezTo>
                    <a:pt x="30752" y="6869"/>
                    <a:pt x="31037" y="7059"/>
                    <a:pt x="31353" y="7249"/>
                  </a:cubicBezTo>
                  <a:cubicBezTo>
                    <a:pt x="31068" y="10416"/>
                    <a:pt x="30815" y="13615"/>
                    <a:pt x="30530" y="16782"/>
                  </a:cubicBezTo>
                  <a:cubicBezTo>
                    <a:pt x="30276" y="19853"/>
                    <a:pt x="30086" y="23052"/>
                    <a:pt x="28756" y="25902"/>
                  </a:cubicBezTo>
                  <a:cubicBezTo>
                    <a:pt x="27426" y="28721"/>
                    <a:pt x="25083" y="30811"/>
                    <a:pt x="22961" y="32996"/>
                  </a:cubicBezTo>
                  <a:cubicBezTo>
                    <a:pt x="20807" y="35181"/>
                    <a:pt x="18717" y="37430"/>
                    <a:pt x="16722" y="39742"/>
                  </a:cubicBezTo>
                  <a:cubicBezTo>
                    <a:pt x="13429" y="43510"/>
                    <a:pt x="1" y="57191"/>
                    <a:pt x="10167" y="60833"/>
                  </a:cubicBezTo>
                  <a:cubicBezTo>
                    <a:pt x="12383" y="61625"/>
                    <a:pt x="14885" y="61878"/>
                    <a:pt x="17229" y="62258"/>
                  </a:cubicBezTo>
                  <a:cubicBezTo>
                    <a:pt x="20237" y="62765"/>
                    <a:pt x="23278" y="63271"/>
                    <a:pt x="26318" y="63715"/>
                  </a:cubicBezTo>
                  <a:cubicBezTo>
                    <a:pt x="31860" y="64507"/>
                    <a:pt x="37465" y="65077"/>
                    <a:pt x="43039" y="65108"/>
                  </a:cubicBezTo>
                  <a:cubicBezTo>
                    <a:pt x="44015" y="65108"/>
                    <a:pt x="45263" y="65175"/>
                    <a:pt x="46586" y="65175"/>
                  </a:cubicBezTo>
                  <a:cubicBezTo>
                    <a:pt x="49729" y="65175"/>
                    <a:pt x="53293" y="64799"/>
                    <a:pt x="54630" y="62258"/>
                  </a:cubicBezTo>
                  <a:cubicBezTo>
                    <a:pt x="55390" y="60801"/>
                    <a:pt x="54978" y="59155"/>
                    <a:pt x="54598" y="57666"/>
                  </a:cubicBezTo>
                  <a:cubicBezTo>
                    <a:pt x="53775" y="54531"/>
                    <a:pt x="52730" y="51459"/>
                    <a:pt x="51558" y="48450"/>
                  </a:cubicBezTo>
                  <a:cubicBezTo>
                    <a:pt x="49341" y="42433"/>
                    <a:pt x="46554" y="36733"/>
                    <a:pt x="43704" y="30969"/>
                  </a:cubicBezTo>
                  <a:cubicBezTo>
                    <a:pt x="42121" y="27802"/>
                    <a:pt x="41297" y="24857"/>
                    <a:pt x="41677" y="21247"/>
                  </a:cubicBezTo>
                  <a:cubicBezTo>
                    <a:pt x="42089" y="17668"/>
                    <a:pt x="42754" y="14153"/>
                    <a:pt x="43261" y="10638"/>
                  </a:cubicBezTo>
                  <a:cubicBezTo>
                    <a:pt x="43356" y="10289"/>
                    <a:pt x="43039" y="10131"/>
                    <a:pt x="42786" y="10131"/>
                  </a:cubicBezTo>
                  <a:cubicBezTo>
                    <a:pt x="42627" y="10131"/>
                    <a:pt x="42469" y="10226"/>
                    <a:pt x="42437" y="10479"/>
                  </a:cubicBezTo>
                  <a:cubicBezTo>
                    <a:pt x="41741" y="15198"/>
                    <a:pt x="40094" y="20582"/>
                    <a:pt x="40822" y="25364"/>
                  </a:cubicBezTo>
                  <a:cubicBezTo>
                    <a:pt x="41456" y="29766"/>
                    <a:pt x="44306" y="33756"/>
                    <a:pt x="46174" y="37715"/>
                  </a:cubicBezTo>
                  <a:lnTo>
                    <a:pt x="46871" y="39266"/>
                  </a:lnTo>
                  <a:cubicBezTo>
                    <a:pt x="48771" y="43447"/>
                    <a:pt x="50481" y="47722"/>
                    <a:pt x="51938" y="52092"/>
                  </a:cubicBezTo>
                  <a:cubicBezTo>
                    <a:pt x="52730" y="54531"/>
                    <a:pt x="53965" y="57318"/>
                    <a:pt x="54155" y="59915"/>
                  </a:cubicBezTo>
                  <a:cubicBezTo>
                    <a:pt x="54472" y="64000"/>
                    <a:pt x="49721" y="64127"/>
                    <a:pt x="46871" y="64222"/>
                  </a:cubicBezTo>
                  <a:cubicBezTo>
                    <a:pt x="45732" y="64269"/>
                    <a:pt x="44594" y="64292"/>
                    <a:pt x="43457" y="64292"/>
                  </a:cubicBezTo>
                  <a:cubicBezTo>
                    <a:pt x="34785" y="64292"/>
                    <a:pt x="26148" y="62978"/>
                    <a:pt x="17609" y="61466"/>
                  </a:cubicBezTo>
                  <a:cubicBezTo>
                    <a:pt x="16817" y="61308"/>
                    <a:pt x="15994" y="61181"/>
                    <a:pt x="15202" y="61023"/>
                  </a:cubicBezTo>
                  <a:cubicBezTo>
                    <a:pt x="12605" y="60548"/>
                    <a:pt x="8520" y="60358"/>
                    <a:pt x="7475" y="57381"/>
                  </a:cubicBezTo>
                  <a:cubicBezTo>
                    <a:pt x="6651" y="55006"/>
                    <a:pt x="8203" y="52314"/>
                    <a:pt x="9470" y="50414"/>
                  </a:cubicBezTo>
                  <a:cubicBezTo>
                    <a:pt x="12478" y="45822"/>
                    <a:pt x="16025" y="41578"/>
                    <a:pt x="19762" y="37556"/>
                  </a:cubicBezTo>
                  <a:lnTo>
                    <a:pt x="19794" y="37525"/>
                  </a:lnTo>
                  <a:cubicBezTo>
                    <a:pt x="23404" y="33598"/>
                    <a:pt x="28440" y="29861"/>
                    <a:pt x="30118" y="24635"/>
                  </a:cubicBezTo>
                  <a:cubicBezTo>
                    <a:pt x="31828" y="19347"/>
                    <a:pt x="31638" y="13076"/>
                    <a:pt x="31987" y="7534"/>
                  </a:cubicBezTo>
                  <a:cubicBezTo>
                    <a:pt x="35120" y="9161"/>
                    <a:pt x="38712" y="10043"/>
                    <a:pt x="42245" y="10043"/>
                  </a:cubicBezTo>
                  <a:cubicBezTo>
                    <a:pt x="42426" y="10043"/>
                    <a:pt x="42606" y="10041"/>
                    <a:pt x="42786" y="10036"/>
                  </a:cubicBezTo>
                  <a:lnTo>
                    <a:pt x="43356" y="10036"/>
                  </a:lnTo>
                  <a:cubicBezTo>
                    <a:pt x="43408" y="10140"/>
                    <a:pt x="43501" y="10243"/>
                    <a:pt x="43638" y="10243"/>
                  </a:cubicBezTo>
                  <a:cubicBezTo>
                    <a:pt x="43668" y="10243"/>
                    <a:pt x="43701" y="10238"/>
                    <a:pt x="43736" y="10226"/>
                  </a:cubicBezTo>
                  <a:cubicBezTo>
                    <a:pt x="46048" y="9751"/>
                    <a:pt x="47821" y="7851"/>
                    <a:pt x="47283" y="5412"/>
                  </a:cubicBezTo>
                  <a:cubicBezTo>
                    <a:pt x="46586" y="2214"/>
                    <a:pt x="42469" y="1454"/>
                    <a:pt x="39777" y="820"/>
                  </a:cubicBezTo>
                  <a:cubicBezTo>
                    <a:pt x="38184" y="468"/>
                    <a:pt x="36209" y="1"/>
                    <a:pt x="343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
            <p:cNvSpPr/>
            <p:nvPr/>
          </p:nvSpPr>
          <p:spPr>
            <a:xfrm>
              <a:off x="7162301" y="4529938"/>
              <a:ext cx="1184978" cy="805889"/>
            </a:xfrm>
            <a:custGeom>
              <a:avLst/>
              <a:gdLst/>
              <a:ahLst/>
              <a:cxnLst/>
              <a:rect l="l" t="t" r="r" b="b"/>
              <a:pathLst>
                <a:path w="36832" h="25049" extrusionOk="0">
                  <a:moveTo>
                    <a:pt x="29231" y="0"/>
                  </a:moveTo>
                  <a:lnTo>
                    <a:pt x="28249" y="475"/>
                  </a:lnTo>
                  <a:cubicBezTo>
                    <a:pt x="29991" y="4371"/>
                    <a:pt x="31448" y="8361"/>
                    <a:pt x="32619" y="12478"/>
                  </a:cubicBezTo>
                  <a:cubicBezTo>
                    <a:pt x="33316" y="15012"/>
                    <a:pt x="35026" y="19065"/>
                    <a:pt x="33411" y="21599"/>
                  </a:cubicBezTo>
                  <a:cubicBezTo>
                    <a:pt x="32176" y="23451"/>
                    <a:pt x="29819" y="23736"/>
                    <a:pt x="27648" y="23736"/>
                  </a:cubicBezTo>
                  <a:cubicBezTo>
                    <a:pt x="26925" y="23736"/>
                    <a:pt x="26222" y="23705"/>
                    <a:pt x="25589" y="23689"/>
                  </a:cubicBezTo>
                  <a:cubicBezTo>
                    <a:pt x="21440" y="23562"/>
                    <a:pt x="17260" y="23214"/>
                    <a:pt x="13080" y="22802"/>
                  </a:cubicBezTo>
                  <a:cubicBezTo>
                    <a:pt x="8773" y="22422"/>
                    <a:pt x="4434" y="22042"/>
                    <a:pt x="159" y="21314"/>
                  </a:cubicBezTo>
                  <a:lnTo>
                    <a:pt x="0" y="22200"/>
                  </a:lnTo>
                  <a:cubicBezTo>
                    <a:pt x="8611" y="23725"/>
                    <a:pt x="17297" y="25048"/>
                    <a:pt x="26037" y="25048"/>
                  </a:cubicBezTo>
                  <a:cubicBezTo>
                    <a:pt x="27101" y="25048"/>
                    <a:pt x="28165" y="25028"/>
                    <a:pt x="29231" y="24987"/>
                  </a:cubicBezTo>
                  <a:cubicBezTo>
                    <a:pt x="32081" y="24861"/>
                    <a:pt x="36831" y="24734"/>
                    <a:pt x="36515" y="20680"/>
                  </a:cubicBezTo>
                  <a:cubicBezTo>
                    <a:pt x="36325" y="18083"/>
                    <a:pt x="35090" y="15328"/>
                    <a:pt x="34298" y="12826"/>
                  </a:cubicBezTo>
                  <a:cubicBezTo>
                    <a:pt x="32841" y="8488"/>
                    <a:pt x="31131" y="4212"/>
                    <a:pt x="292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
            <p:cNvSpPr/>
            <p:nvPr/>
          </p:nvSpPr>
          <p:spPr>
            <a:xfrm>
              <a:off x="6852547" y="4483063"/>
              <a:ext cx="1435633" cy="812163"/>
            </a:xfrm>
            <a:custGeom>
              <a:avLst/>
              <a:gdLst/>
              <a:ahLst/>
              <a:cxnLst/>
              <a:rect l="l" t="t" r="r" b="b"/>
              <a:pathLst>
                <a:path w="44623" h="25244" extrusionOk="0">
                  <a:moveTo>
                    <a:pt x="17812" y="1050"/>
                  </a:moveTo>
                  <a:cubicBezTo>
                    <a:pt x="18110" y="1050"/>
                    <a:pt x="18412" y="1058"/>
                    <a:pt x="18717" y="1077"/>
                  </a:cubicBezTo>
                  <a:lnTo>
                    <a:pt x="18812" y="1077"/>
                  </a:lnTo>
                  <a:cubicBezTo>
                    <a:pt x="19351" y="1109"/>
                    <a:pt x="19952" y="1141"/>
                    <a:pt x="20586" y="1299"/>
                  </a:cubicBezTo>
                  <a:cubicBezTo>
                    <a:pt x="22866" y="1774"/>
                    <a:pt x="25051" y="2661"/>
                    <a:pt x="27300" y="3294"/>
                  </a:cubicBezTo>
                  <a:cubicBezTo>
                    <a:pt x="28931" y="3745"/>
                    <a:pt x="30601" y="4051"/>
                    <a:pt x="32253" y="4051"/>
                  </a:cubicBezTo>
                  <a:cubicBezTo>
                    <a:pt x="33967" y="4051"/>
                    <a:pt x="35662" y="3721"/>
                    <a:pt x="37275" y="2883"/>
                  </a:cubicBezTo>
                  <a:cubicBezTo>
                    <a:pt x="38479" y="5543"/>
                    <a:pt x="39492" y="8235"/>
                    <a:pt x="40411" y="11021"/>
                  </a:cubicBezTo>
                  <a:cubicBezTo>
                    <a:pt x="40886" y="12478"/>
                    <a:pt x="41329" y="13967"/>
                    <a:pt x="41709" y="15487"/>
                  </a:cubicBezTo>
                  <a:cubicBezTo>
                    <a:pt x="42184" y="17260"/>
                    <a:pt x="43102" y="19445"/>
                    <a:pt x="42754" y="21314"/>
                  </a:cubicBezTo>
                  <a:cubicBezTo>
                    <a:pt x="42264" y="23946"/>
                    <a:pt x="39540" y="24461"/>
                    <a:pt x="36885" y="24461"/>
                  </a:cubicBezTo>
                  <a:cubicBezTo>
                    <a:pt x="35419" y="24461"/>
                    <a:pt x="33973" y="24304"/>
                    <a:pt x="32937" y="24259"/>
                  </a:cubicBezTo>
                  <a:cubicBezTo>
                    <a:pt x="29580" y="24101"/>
                    <a:pt x="26191" y="23816"/>
                    <a:pt x="22803" y="23594"/>
                  </a:cubicBezTo>
                  <a:cubicBezTo>
                    <a:pt x="19604" y="23277"/>
                    <a:pt x="16374" y="22929"/>
                    <a:pt x="13207" y="22581"/>
                  </a:cubicBezTo>
                  <a:cubicBezTo>
                    <a:pt x="10135" y="22201"/>
                    <a:pt x="6208" y="21979"/>
                    <a:pt x="3674" y="19920"/>
                  </a:cubicBezTo>
                  <a:cubicBezTo>
                    <a:pt x="1" y="16944"/>
                    <a:pt x="4941" y="11877"/>
                    <a:pt x="6936" y="9153"/>
                  </a:cubicBezTo>
                  <a:cubicBezTo>
                    <a:pt x="8836" y="6524"/>
                    <a:pt x="10895" y="4054"/>
                    <a:pt x="12732" y="1394"/>
                  </a:cubicBezTo>
                  <a:cubicBezTo>
                    <a:pt x="14534" y="1313"/>
                    <a:pt x="16130" y="1050"/>
                    <a:pt x="17812" y="1050"/>
                  </a:cubicBezTo>
                  <a:close/>
                  <a:moveTo>
                    <a:pt x="17194" y="1"/>
                  </a:moveTo>
                  <a:cubicBezTo>
                    <a:pt x="15822" y="1"/>
                    <a:pt x="14451" y="246"/>
                    <a:pt x="13080" y="824"/>
                  </a:cubicBezTo>
                  <a:cubicBezTo>
                    <a:pt x="13059" y="717"/>
                    <a:pt x="12965" y="625"/>
                    <a:pt x="12858" y="625"/>
                  </a:cubicBezTo>
                  <a:cubicBezTo>
                    <a:pt x="12806" y="625"/>
                    <a:pt x="12751" y="646"/>
                    <a:pt x="12700" y="697"/>
                  </a:cubicBezTo>
                  <a:cubicBezTo>
                    <a:pt x="9565" y="4023"/>
                    <a:pt x="6936" y="7886"/>
                    <a:pt x="4308" y="11623"/>
                  </a:cubicBezTo>
                  <a:cubicBezTo>
                    <a:pt x="2851" y="13713"/>
                    <a:pt x="381" y="16342"/>
                    <a:pt x="1933" y="19002"/>
                  </a:cubicBezTo>
                  <a:cubicBezTo>
                    <a:pt x="3389" y="21567"/>
                    <a:pt x="7095" y="22327"/>
                    <a:pt x="9723" y="22802"/>
                  </a:cubicBezTo>
                  <a:cubicBezTo>
                    <a:pt x="13999" y="23562"/>
                    <a:pt x="18369" y="23879"/>
                    <a:pt x="22676" y="24322"/>
                  </a:cubicBezTo>
                  <a:cubicBezTo>
                    <a:pt x="26824" y="24734"/>
                    <a:pt x="31005" y="25051"/>
                    <a:pt x="35185" y="25177"/>
                  </a:cubicBezTo>
                  <a:cubicBezTo>
                    <a:pt x="35854" y="25203"/>
                    <a:pt x="36603" y="25243"/>
                    <a:pt x="37372" y="25243"/>
                  </a:cubicBezTo>
                  <a:cubicBezTo>
                    <a:pt x="39514" y="25243"/>
                    <a:pt x="41811" y="24928"/>
                    <a:pt x="42976" y="23087"/>
                  </a:cubicBezTo>
                  <a:cubicBezTo>
                    <a:pt x="44623" y="20554"/>
                    <a:pt x="42912" y="16500"/>
                    <a:pt x="42184" y="13967"/>
                  </a:cubicBezTo>
                  <a:cubicBezTo>
                    <a:pt x="41044" y="9850"/>
                    <a:pt x="39587" y="5859"/>
                    <a:pt x="37877" y="1964"/>
                  </a:cubicBezTo>
                  <a:cubicBezTo>
                    <a:pt x="37787" y="1797"/>
                    <a:pt x="37618" y="1723"/>
                    <a:pt x="37453" y="1723"/>
                  </a:cubicBezTo>
                  <a:cubicBezTo>
                    <a:pt x="37214" y="1723"/>
                    <a:pt x="36984" y="1878"/>
                    <a:pt x="37022" y="2123"/>
                  </a:cubicBezTo>
                  <a:cubicBezTo>
                    <a:pt x="35485" y="2937"/>
                    <a:pt x="33937" y="3247"/>
                    <a:pt x="32382" y="3247"/>
                  </a:cubicBezTo>
                  <a:cubicBezTo>
                    <a:pt x="28009" y="3247"/>
                    <a:pt x="23576" y="790"/>
                    <a:pt x="19161" y="159"/>
                  </a:cubicBezTo>
                  <a:cubicBezTo>
                    <a:pt x="18505" y="57"/>
                    <a:pt x="17849" y="1"/>
                    <a:pt x="171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
            <p:cNvSpPr/>
            <p:nvPr/>
          </p:nvSpPr>
          <p:spPr>
            <a:xfrm>
              <a:off x="6854606" y="4513819"/>
              <a:ext cx="1384672" cy="756504"/>
            </a:xfrm>
            <a:custGeom>
              <a:avLst/>
              <a:gdLst/>
              <a:ahLst/>
              <a:cxnLst/>
              <a:rect l="l" t="t" r="r" b="b"/>
              <a:pathLst>
                <a:path w="43039" h="23514" extrusionOk="0">
                  <a:moveTo>
                    <a:pt x="17836" y="1"/>
                  </a:moveTo>
                  <a:cubicBezTo>
                    <a:pt x="16134" y="1"/>
                    <a:pt x="14522" y="289"/>
                    <a:pt x="12699" y="343"/>
                  </a:cubicBezTo>
                  <a:cubicBezTo>
                    <a:pt x="10863" y="2972"/>
                    <a:pt x="8804" y="5505"/>
                    <a:pt x="6904" y="8102"/>
                  </a:cubicBezTo>
                  <a:cubicBezTo>
                    <a:pt x="4972" y="10889"/>
                    <a:pt x="0" y="15893"/>
                    <a:pt x="3642" y="18869"/>
                  </a:cubicBezTo>
                  <a:cubicBezTo>
                    <a:pt x="6144" y="20928"/>
                    <a:pt x="10103" y="21181"/>
                    <a:pt x="13206" y="21530"/>
                  </a:cubicBezTo>
                  <a:cubicBezTo>
                    <a:pt x="16405" y="21941"/>
                    <a:pt x="19572" y="22226"/>
                    <a:pt x="22770" y="22543"/>
                  </a:cubicBezTo>
                  <a:cubicBezTo>
                    <a:pt x="26127" y="22891"/>
                    <a:pt x="29516" y="23145"/>
                    <a:pt x="32873" y="23303"/>
                  </a:cubicBezTo>
                  <a:cubicBezTo>
                    <a:pt x="33921" y="23349"/>
                    <a:pt x="35389" y="23513"/>
                    <a:pt x="36873" y="23513"/>
                  </a:cubicBezTo>
                  <a:cubicBezTo>
                    <a:pt x="39512" y="23513"/>
                    <a:pt x="42204" y="22993"/>
                    <a:pt x="42690" y="20358"/>
                  </a:cubicBezTo>
                  <a:cubicBezTo>
                    <a:pt x="43038" y="18489"/>
                    <a:pt x="42183" y="16304"/>
                    <a:pt x="41677" y="14436"/>
                  </a:cubicBezTo>
                  <a:cubicBezTo>
                    <a:pt x="41297" y="12947"/>
                    <a:pt x="40853" y="11459"/>
                    <a:pt x="40378" y="9970"/>
                  </a:cubicBezTo>
                  <a:cubicBezTo>
                    <a:pt x="39491" y="7247"/>
                    <a:pt x="38415" y="4492"/>
                    <a:pt x="37275" y="1863"/>
                  </a:cubicBezTo>
                  <a:cubicBezTo>
                    <a:pt x="35687" y="2681"/>
                    <a:pt x="34011" y="3003"/>
                    <a:pt x="32307" y="3003"/>
                  </a:cubicBezTo>
                  <a:cubicBezTo>
                    <a:pt x="30645" y="3003"/>
                    <a:pt x="28956" y="2697"/>
                    <a:pt x="27299" y="2243"/>
                  </a:cubicBezTo>
                  <a:cubicBezTo>
                    <a:pt x="25019" y="1642"/>
                    <a:pt x="22865" y="786"/>
                    <a:pt x="20553" y="280"/>
                  </a:cubicBezTo>
                  <a:cubicBezTo>
                    <a:pt x="19952" y="153"/>
                    <a:pt x="19350" y="58"/>
                    <a:pt x="18780" y="26"/>
                  </a:cubicBezTo>
                  <a:lnTo>
                    <a:pt x="18685" y="26"/>
                  </a:lnTo>
                  <a:cubicBezTo>
                    <a:pt x="18399" y="9"/>
                    <a:pt x="18116" y="1"/>
                    <a:pt x="178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
            <p:cNvSpPr/>
            <p:nvPr/>
          </p:nvSpPr>
          <p:spPr>
            <a:xfrm>
              <a:off x="7231568" y="3514132"/>
              <a:ext cx="871167" cy="1073757"/>
            </a:xfrm>
            <a:custGeom>
              <a:avLst/>
              <a:gdLst/>
              <a:ahLst/>
              <a:cxnLst/>
              <a:rect l="l" t="t" r="r" b="b"/>
              <a:pathLst>
                <a:path w="27078" h="33375" extrusionOk="0">
                  <a:moveTo>
                    <a:pt x="18353" y="4657"/>
                  </a:moveTo>
                  <a:cubicBezTo>
                    <a:pt x="19329" y="4657"/>
                    <a:pt x="20316" y="5341"/>
                    <a:pt x="20586" y="6271"/>
                  </a:cubicBezTo>
                  <a:cubicBezTo>
                    <a:pt x="20966" y="7474"/>
                    <a:pt x="20174" y="8900"/>
                    <a:pt x="18939" y="9121"/>
                  </a:cubicBezTo>
                  <a:cubicBezTo>
                    <a:pt x="18798" y="9152"/>
                    <a:pt x="18656" y="9167"/>
                    <a:pt x="18514" y="9167"/>
                  </a:cubicBezTo>
                  <a:cubicBezTo>
                    <a:pt x="17502" y="9167"/>
                    <a:pt x="16501" y="8415"/>
                    <a:pt x="16279" y="7443"/>
                  </a:cubicBezTo>
                  <a:cubicBezTo>
                    <a:pt x="16120" y="6524"/>
                    <a:pt x="16627" y="5606"/>
                    <a:pt x="17419" y="5226"/>
                  </a:cubicBezTo>
                  <a:cubicBezTo>
                    <a:pt x="17355" y="5099"/>
                    <a:pt x="17355" y="4941"/>
                    <a:pt x="17514" y="4846"/>
                  </a:cubicBezTo>
                  <a:cubicBezTo>
                    <a:pt x="17780" y="4716"/>
                    <a:pt x="18066" y="4657"/>
                    <a:pt x="18353" y="4657"/>
                  </a:cubicBezTo>
                  <a:close/>
                  <a:moveTo>
                    <a:pt x="15345" y="13837"/>
                  </a:moveTo>
                  <a:cubicBezTo>
                    <a:pt x="15382" y="13837"/>
                    <a:pt x="15418" y="13838"/>
                    <a:pt x="15455" y="13840"/>
                  </a:cubicBezTo>
                  <a:cubicBezTo>
                    <a:pt x="15582" y="13840"/>
                    <a:pt x="15614" y="13935"/>
                    <a:pt x="15645" y="13998"/>
                  </a:cubicBezTo>
                  <a:cubicBezTo>
                    <a:pt x="15645" y="13967"/>
                    <a:pt x="15677" y="13967"/>
                    <a:pt x="15740" y="13967"/>
                  </a:cubicBezTo>
                  <a:cubicBezTo>
                    <a:pt x="17514" y="14030"/>
                    <a:pt x="18527" y="16215"/>
                    <a:pt x="18052" y="17767"/>
                  </a:cubicBezTo>
                  <a:cubicBezTo>
                    <a:pt x="17710" y="18978"/>
                    <a:pt x="16557" y="19620"/>
                    <a:pt x="15360" y="19620"/>
                  </a:cubicBezTo>
                  <a:cubicBezTo>
                    <a:pt x="15117" y="19620"/>
                    <a:pt x="14872" y="19594"/>
                    <a:pt x="14632" y="19540"/>
                  </a:cubicBezTo>
                  <a:cubicBezTo>
                    <a:pt x="13143" y="19192"/>
                    <a:pt x="12162" y="17893"/>
                    <a:pt x="12447" y="16405"/>
                  </a:cubicBezTo>
                  <a:cubicBezTo>
                    <a:pt x="12724" y="15016"/>
                    <a:pt x="13935" y="13837"/>
                    <a:pt x="15345" y="13837"/>
                  </a:cubicBezTo>
                  <a:close/>
                  <a:moveTo>
                    <a:pt x="12257" y="1"/>
                  </a:moveTo>
                  <a:cubicBezTo>
                    <a:pt x="11877" y="5543"/>
                    <a:pt x="12130" y="11781"/>
                    <a:pt x="10388" y="17102"/>
                  </a:cubicBezTo>
                  <a:cubicBezTo>
                    <a:pt x="8646" y="22359"/>
                    <a:pt x="3643" y="26032"/>
                    <a:pt x="64" y="29959"/>
                  </a:cubicBezTo>
                  <a:lnTo>
                    <a:pt x="1" y="29991"/>
                  </a:lnTo>
                  <a:lnTo>
                    <a:pt x="919" y="30846"/>
                  </a:lnTo>
                  <a:cubicBezTo>
                    <a:pt x="976" y="30778"/>
                    <a:pt x="1036" y="30751"/>
                    <a:pt x="1092" y="30751"/>
                  </a:cubicBezTo>
                  <a:cubicBezTo>
                    <a:pt x="1193" y="30751"/>
                    <a:pt x="1279" y="30839"/>
                    <a:pt x="1299" y="30941"/>
                  </a:cubicBezTo>
                  <a:cubicBezTo>
                    <a:pt x="2649" y="30363"/>
                    <a:pt x="4028" y="30118"/>
                    <a:pt x="5406" y="30118"/>
                  </a:cubicBezTo>
                  <a:cubicBezTo>
                    <a:pt x="6065" y="30118"/>
                    <a:pt x="6724" y="30174"/>
                    <a:pt x="7380" y="30276"/>
                  </a:cubicBezTo>
                  <a:cubicBezTo>
                    <a:pt x="11782" y="30951"/>
                    <a:pt x="16218" y="33374"/>
                    <a:pt x="20575" y="33374"/>
                  </a:cubicBezTo>
                  <a:cubicBezTo>
                    <a:pt x="22142" y="33374"/>
                    <a:pt x="23699" y="33061"/>
                    <a:pt x="25241" y="32240"/>
                  </a:cubicBezTo>
                  <a:cubicBezTo>
                    <a:pt x="25241" y="31992"/>
                    <a:pt x="25481" y="31813"/>
                    <a:pt x="25714" y="31813"/>
                  </a:cubicBezTo>
                  <a:cubicBezTo>
                    <a:pt x="25869" y="31813"/>
                    <a:pt x="26020" y="31892"/>
                    <a:pt x="26096" y="32081"/>
                  </a:cubicBezTo>
                  <a:lnTo>
                    <a:pt x="27078" y="31606"/>
                  </a:lnTo>
                  <a:cubicBezTo>
                    <a:pt x="26856" y="31099"/>
                    <a:pt x="26603" y="30593"/>
                    <a:pt x="26413" y="30118"/>
                  </a:cubicBezTo>
                  <a:cubicBezTo>
                    <a:pt x="24544" y="26159"/>
                    <a:pt x="21694" y="22169"/>
                    <a:pt x="21061" y="17767"/>
                  </a:cubicBezTo>
                  <a:cubicBezTo>
                    <a:pt x="20364" y="12985"/>
                    <a:pt x="21979" y="7601"/>
                    <a:pt x="22707" y="2882"/>
                  </a:cubicBezTo>
                  <a:cubicBezTo>
                    <a:pt x="22707" y="2661"/>
                    <a:pt x="22866" y="2534"/>
                    <a:pt x="23056" y="2534"/>
                  </a:cubicBezTo>
                  <a:lnTo>
                    <a:pt x="23056" y="2502"/>
                  </a:lnTo>
                  <a:cubicBezTo>
                    <a:pt x="22929" y="2505"/>
                    <a:pt x="22802" y="2506"/>
                    <a:pt x="22675" y="2506"/>
                  </a:cubicBezTo>
                  <a:cubicBezTo>
                    <a:pt x="19120" y="2506"/>
                    <a:pt x="15467" y="1652"/>
                    <a:pt x="122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
            <p:cNvSpPr/>
            <p:nvPr/>
          </p:nvSpPr>
          <p:spPr>
            <a:xfrm>
              <a:off x="7613645" y="3970592"/>
              <a:ext cx="193614" cy="155715"/>
            </a:xfrm>
            <a:custGeom>
              <a:avLst/>
              <a:gdLst/>
              <a:ahLst/>
              <a:cxnLst/>
              <a:rect l="l" t="t" r="r" b="b"/>
              <a:pathLst>
                <a:path w="6018" h="4840" extrusionOk="0">
                  <a:moveTo>
                    <a:pt x="3613" y="859"/>
                  </a:moveTo>
                  <a:cubicBezTo>
                    <a:pt x="3786" y="859"/>
                    <a:pt x="3957" y="889"/>
                    <a:pt x="4118" y="950"/>
                  </a:cubicBezTo>
                  <a:cubicBezTo>
                    <a:pt x="4350" y="1037"/>
                    <a:pt x="4236" y="1338"/>
                    <a:pt x="4020" y="1338"/>
                  </a:cubicBezTo>
                  <a:cubicBezTo>
                    <a:pt x="4000" y="1338"/>
                    <a:pt x="3980" y="1336"/>
                    <a:pt x="3959" y="1330"/>
                  </a:cubicBezTo>
                  <a:cubicBezTo>
                    <a:pt x="3830" y="1272"/>
                    <a:pt x="3698" y="1246"/>
                    <a:pt x="3569" y="1246"/>
                  </a:cubicBezTo>
                  <a:cubicBezTo>
                    <a:pt x="3063" y="1246"/>
                    <a:pt x="2590" y="1650"/>
                    <a:pt x="2439" y="2154"/>
                  </a:cubicBezTo>
                  <a:cubicBezTo>
                    <a:pt x="2396" y="2241"/>
                    <a:pt x="2325" y="2281"/>
                    <a:pt x="2262" y="2281"/>
                  </a:cubicBezTo>
                  <a:cubicBezTo>
                    <a:pt x="2187" y="2281"/>
                    <a:pt x="2122" y="2225"/>
                    <a:pt x="2122" y="2122"/>
                  </a:cubicBezTo>
                  <a:cubicBezTo>
                    <a:pt x="2173" y="1357"/>
                    <a:pt x="2902" y="859"/>
                    <a:pt x="3613" y="859"/>
                  </a:cubicBezTo>
                  <a:close/>
                  <a:moveTo>
                    <a:pt x="3769" y="0"/>
                  </a:moveTo>
                  <a:cubicBezTo>
                    <a:pt x="3738" y="64"/>
                    <a:pt x="3643" y="127"/>
                    <a:pt x="3579" y="127"/>
                  </a:cubicBezTo>
                  <a:cubicBezTo>
                    <a:pt x="1046" y="380"/>
                    <a:pt x="1" y="4086"/>
                    <a:pt x="2851" y="4751"/>
                  </a:cubicBezTo>
                  <a:cubicBezTo>
                    <a:pt x="3076" y="4810"/>
                    <a:pt x="3308" y="4839"/>
                    <a:pt x="3538" y="4839"/>
                  </a:cubicBezTo>
                  <a:cubicBezTo>
                    <a:pt x="4536" y="4839"/>
                    <a:pt x="5495" y="4286"/>
                    <a:pt x="5701" y="3230"/>
                  </a:cubicBezTo>
                  <a:cubicBezTo>
                    <a:pt x="6018" y="1805"/>
                    <a:pt x="5036" y="570"/>
                    <a:pt x="3801" y="64"/>
                  </a:cubicBezTo>
                  <a:cubicBezTo>
                    <a:pt x="3769" y="64"/>
                    <a:pt x="3769" y="0"/>
                    <a:pt x="37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
            <p:cNvSpPr/>
            <p:nvPr/>
          </p:nvSpPr>
          <p:spPr>
            <a:xfrm>
              <a:off x="7521954" y="3297452"/>
              <a:ext cx="594033" cy="274785"/>
            </a:xfrm>
            <a:custGeom>
              <a:avLst/>
              <a:gdLst/>
              <a:ahLst/>
              <a:cxnLst/>
              <a:rect l="l" t="t" r="r" b="b"/>
              <a:pathLst>
                <a:path w="18464" h="8541" extrusionOk="0">
                  <a:moveTo>
                    <a:pt x="3257" y="2861"/>
                  </a:moveTo>
                  <a:cubicBezTo>
                    <a:pt x="3280" y="2861"/>
                    <a:pt x="3303" y="2864"/>
                    <a:pt x="3326" y="2872"/>
                  </a:cubicBezTo>
                  <a:cubicBezTo>
                    <a:pt x="5321" y="3632"/>
                    <a:pt x="6904" y="4772"/>
                    <a:pt x="9026" y="5184"/>
                  </a:cubicBezTo>
                  <a:cubicBezTo>
                    <a:pt x="9822" y="5324"/>
                    <a:pt x="10588" y="5383"/>
                    <a:pt x="11342" y="5383"/>
                  </a:cubicBezTo>
                  <a:cubicBezTo>
                    <a:pt x="12625" y="5383"/>
                    <a:pt x="13873" y="5213"/>
                    <a:pt x="15170" y="4994"/>
                  </a:cubicBezTo>
                  <a:cubicBezTo>
                    <a:pt x="15189" y="4991"/>
                    <a:pt x="15208" y="4990"/>
                    <a:pt x="15226" y="4990"/>
                  </a:cubicBezTo>
                  <a:cubicBezTo>
                    <a:pt x="15623" y="4990"/>
                    <a:pt x="15722" y="5631"/>
                    <a:pt x="15328" y="5722"/>
                  </a:cubicBezTo>
                  <a:cubicBezTo>
                    <a:pt x="14157" y="6119"/>
                    <a:pt x="12741" y="6333"/>
                    <a:pt x="11272" y="6333"/>
                  </a:cubicBezTo>
                  <a:cubicBezTo>
                    <a:pt x="8171" y="6333"/>
                    <a:pt x="4834" y="5381"/>
                    <a:pt x="3072" y="3189"/>
                  </a:cubicBezTo>
                  <a:cubicBezTo>
                    <a:pt x="2933" y="3049"/>
                    <a:pt x="3088" y="2861"/>
                    <a:pt x="3257" y="2861"/>
                  </a:cubicBezTo>
                  <a:close/>
                  <a:moveTo>
                    <a:pt x="5559" y="1"/>
                  </a:moveTo>
                  <a:cubicBezTo>
                    <a:pt x="4691" y="1"/>
                    <a:pt x="3951" y="114"/>
                    <a:pt x="3072" y="465"/>
                  </a:cubicBezTo>
                  <a:cubicBezTo>
                    <a:pt x="1235" y="1194"/>
                    <a:pt x="0" y="3537"/>
                    <a:pt x="1520" y="5184"/>
                  </a:cubicBezTo>
                  <a:cubicBezTo>
                    <a:pt x="5827" y="7369"/>
                    <a:pt x="9976" y="8477"/>
                    <a:pt x="14853" y="8541"/>
                  </a:cubicBezTo>
                  <a:cubicBezTo>
                    <a:pt x="16722" y="8192"/>
                    <a:pt x="18463" y="6102"/>
                    <a:pt x="17482" y="4202"/>
                  </a:cubicBezTo>
                  <a:cubicBezTo>
                    <a:pt x="16943" y="3220"/>
                    <a:pt x="15740" y="2365"/>
                    <a:pt x="14695" y="1922"/>
                  </a:cubicBezTo>
                  <a:cubicBezTo>
                    <a:pt x="13301" y="1384"/>
                    <a:pt x="11845" y="1004"/>
                    <a:pt x="10388" y="655"/>
                  </a:cubicBezTo>
                  <a:cubicBezTo>
                    <a:pt x="9026" y="370"/>
                    <a:pt x="7664" y="117"/>
                    <a:pt x="6271" y="22"/>
                  </a:cubicBezTo>
                  <a:cubicBezTo>
                    <a:pt x="6022" y="9"/>
                    <a:pt x="5786" y="1"/>
                    <a:pt x="55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
            <p:cNvSpPr/>
            <p:nvPr/>
          </p:nvSpPr>
          <p:spPr>
            <a:xfrm>
              <a:off x="7617312" y="3389465"/>
              <a:ext cx="410199" cy="112089"/>
            </a:xfrm>
            <a:custGeom>
              <a:avLst/>
              <a:gdLst/>
              <a:ahLst/>
              <a:cxnLst/>
              <a:rect l="l" t="t" r="r" b="b"/>
              <a:pathLst>
                <a:path w="12750" h="3484" extrusionOk="0">
                  <a:moveTo>
                    <a:pt x="346" y="1"/>
                  </a:moveTo>
                  <a:cubicBezTo>
                    <a:pt x="156" y="1"/>
                    <a:pt x="0" y="193"/>
                    <a:pt x="140" y="360"/>
                  </a:cubicBezTo>
                  <a:cubicBezTo>
                    <a:pt x="1888" y="2540"/>
                    <a:pt x="5238" y="3484"/>
                    <a:pt x="8347" y="3484"/>
                  </a:cubicBezTo>
                  <a:cubicBezTo>
                    <a:pt x="9802" y="3484"/>
                    <a:pt x="11204" y="3277"/>
                    <a:pt x="12364" y="2894"/>
                  </a:cubicBezTo>
                  <a:cubicBezTo>
                    <a:pt x="12750" y="2746"/>
                    <a:pt x="12663" y="2125"/>
                    <a:pt x="12286" y="2125"/>
                  </a:cubicBezTo>
                  <a:cubicBezTo>
                    <a:pt x="12261" y="2125"/>
                    <a:pt x="12234" y="2128"/>
                    <a:pt x="12206" y="2134"/>
                  </a:cubicBezTo>
                  <a:cubicBezTo>
                    <a:pt x="10902" y="2371"/>
                    <a:pt x="9659" y="2559"/>
                    <a:pt x="8401" y="2559"/>
                  </a:cubicBezTo>
                  <a:cubicBezTo>
                    <a:pt x="7643" y="2559"/>
                    <a:pt x="6880" y="2491"/>
                    <a:pt x="6094" y="2324"/>
                  </a:cubicBezTo>
                  <a:cubicBezTo>
                    <a:pt x="3972" y="1944"/>
                    <a:pt x="2388" y="772"/>
                    <a:pt x="425" y="12"/>
                  </a:cubicBezTo>
                  <a:cubicBezTo>
                    <a:pt x="399" y="4"/>
                    <a:pt x="372" y="1"/>
                    <a:pt x="3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
            <p:cNvSpPr/>
            <p:nvPr/>
          </p:nvSpPr>
          <p:spPr>
            <a:xfrm>
              <a:off x="7621784" y="3957337"/>
              <a:ext cx="200756" cy="189528"/>
            </a:xfrm>
            <a:custGeom>
              <a:avLst/>
              <a:gdLst/>
              <a:ahLst/>
              <a:cxnLst/>
              <a:rect l="l" t="t" r="r" b="b"/>
              <a:pathLst>
                <a:path w="6240" h="5891" extrusionOk="0">
                  <a:moveTo>
                    <a:pt x="3516" y="539"/>
                  </a:moveTo>
                  <a:cubicBezTo>
                    <a:pt x="4625" y="982"/>
                    <a:pt x="5733" y="2122"/>
                    <a:pt x="5416" y="3642"/>
                  </a:cubicBezTo>
                  <a:cubicBezTo>
                    <a:pt x="5290" y="4149"/>
                    <a:pt x="5036" y="4593"/>
                    <a:pt x="4593" y="4846"/>
                  </a:cubicBezTo>
                  <a:cubicBezTo>
                    <a:pt x="4198" y="5109"/>
                    <a:pt x="3742" y="5236"/>
                    <a:pt x="3256" y="5236"/>
                  </a:cubicBezTo>
                  <a:cubicBezTo>
                    <a:pt x="3042" y="5236"/>
                    <a:pt x="2821" y="5211"/>
                    <a:pt x="2598" y="5163"/>
                  </a:cubicBezTo>
                  <a:cubicBezTo>
                    <a:pt x="1489" y="4909"/>
                    <a:pt x="856" y="4117"/>
                    <a:pt x="951" y="3072"/>
                  </a:cubicBezTo>
                  <a:cubicBezTo>
                    <a:pt x="1014" y="1996"/>
                    <a:pt x="1901" y="792"/>
                    <a:pt x="3326" y="666"/>
                  </a:cubicBezTo>
                  <a:cubicBezTo>
                    <a:pt x="3390" y="666"/>
                    <a:pt x="3485" y="634"/>
                    <a:pt x="3516" y="539"/>
                  </a:cubicBezTo>
                  <a:close/>
                  <a:moveTo>
                    <a:pt x="3168" y="1"/>
                  </a:moveTo>
                  <a:cubicBezTo>
                    <a:pt x="1648" y="1"/>
                    <a:pt x="508" y="1299"/>
                    <a:pt x="286" y="2597"/>
                  </a:cubicBezTo>
                  <a:cubicBezTo>
                    <a:pt x="1" y="4054"/>
                    <a:pt x="951" y="5448"/>
                    <a:pt x="2503" y="5796"/>
                  </a:cubicBezTo>
                  <a:cubicBezTo>
                    <a:pt x="2724" y="5859"/>
                    <a:pt x="2978" y="5891"/>
                    <a:pt x="3200" y="5891"/>
                  </a:cubicBezTo>
                  <a:cubicBezTo>
                    <a:pt x="4403" y="5891"/>
                    <a:pt x="5606" y="5258"/>
                    <a:pt x="6018" y="3991"/>
                  </a:cubicBezTo>
                  <a:cubicBezTo>
                    <a:pt x="6240" y="3104"/>
                    <a:pt x="6050" y="2059"/>
                    <a:pt x="5511" y="1204"/>
                  </a:cubicBezTo>
                  <a:cubicBezTo>
                    <a:pt x="5036" y="539"/>
                    <a:pt x="4340" y="159"/>
                    <a:pt x="3643" y="159"/>
                  </a:cubicBezTo>
                  <a:lnTo>
                    <a:pt x="3548" y="159"/>
                  </a:lnTo>
                  <a:cubicBezTo>
                    <a:pt x="3516" y="64"/>
                    <a:pt x="3453" y="1"/>
                    <a:pt x="3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1"/>
            <p:cNvSpPr/>
            <p:nvPr/>
          </p:nvSpPr>
          <p:spPr>
            <a:xfrm>
              <a:off x="7681914" y="3995622"/>
              <a:ext cx="71359" cy="50382"/>
            </a:xfrm>
            <a:custGeom>
              <a:avLst/>
              <a:gdLst/>
              <a:ahLst/>
              <a:cxnLst/>
              <a:rect l="l" t="t" r="r" b="b"/>
              <a:pathLst>
                <a:path w="2218" h="1566" extrusionOk="0">
                  <a:moveTo>
                    <a:pt x="1508" y="0"/>
                  </a:moveTo>
                  <a:cubicBezTo>
                    <a:pt x="1201" y="0"/>
                    <a:pt x="887" y="92"/>
                    <a:pt x="634" y="267"/>
                  </a:cubicBezTo>
                  <a:cubicBezTo>
                    <a:pt x="222" y="489"/>
                    <a:pt x="0" y="901"/>
                    <a:pt x="0" y="1344"/>
                  </a:cubicBezTo>
                  <a:cubicBezTo>
                    <a:pt x="0" y="1439"/>
                    <a:pt x="64" y="1534"/>
                    <a:pt x="127" y="1566"/>
                  </a:cubicBezTo>
                  <a:lnTo>
                    <a:pt x="190" y="1566"/>
                  </a:lnTo>
                  <a:cubicBezTo>
                    <a:pt x="254" y="1566"/>
                    <a:pt x="349" y="1534"/>
                    <a:pt x="380" y="1407"/>
                  </a:cubicBezTo>
                  <a:cubicBezTo>
                    <a:pt x="475" y="1091"/>
                    <a:pt x="697" y="806"/>
                    <a:pt x="1014" y="647"/>
                  </a:cubicBezTo>
                  <a:cubicBezTo>
                    <a:pt x="1164" y="564"/>
                    <a:pt x="1324" y="524"/>
                    <a:pt x="1473" y="524"/>
                  </a:cubicBezTo>
                  <a:cubicBezTo>
                    <a:pt x="1607" y="524"/>
                    <a:pt x="1733" y="556"/>
                    <a:pt x="1837" y="616"/>
                  </a:cubicBezTo>
                  <a:cubicBezTo>
                    <a:pt x="1876" y="639"/>
                    <a:pt x="1913" y="649"/>
                    <a:pt x="1947" y="649"/>
                  </a:cubicBezTo>
                  <a:cubicBezTo>
                    <a:pt x="2052" y="649"/>
                    <a:pt x="2130" y="553"/>
                    <a:pt x="2154" y="457"/>
                  </a:cubicBezTo>
                  <a:lnTo>
                    <a:pt x="2154" y="394"/>
                  </a:lnTo>
                  <a:cubicBezTo>
                    <a:pt x="2217" y="267"/>
                    <a:pt x="2154" y="141"/>
                    <a:pt x="2059" y="109"/>
                  </a:cubicBezTo>
                  <a:cubicBezTo>
                    <a:pt x="1889" y="36"/>
                    <a:pt x="1699" y="0"/>
                    <a:pt x="15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1"/>
            <p:cNvSpPr/>
            <p:nvPr/>
          </p:nvSpPr>
          <p:spPr>
            <a:xfrm>
              <a:off x="7694365" y="4290737"/>
              <a:ext cx="181163" cy="147768"/>
            </a:xfrm>
            <a:custGeom>
              <a:avLst/>
              <a:gdLst/>
              <a:ahLst/>
              <a:cxnLst/>
              <a:rect l="l" t="t" r="r" b="b"/>
              <a:pathLst>
                <a:path w="5631" h="4593" extrusionOk="0">
                  <a:moveTo>
                    <a:pt x="3337" y="651"/>
                  </a:moveTo>
                  <a:cubicBezTo>
                    <a:pt x="3934" y="651"/>
                    <a:pt x="4529" y="1049"/>
                    <a:pt x="4744" y="1608"/>
                  </a:cubicBezTo>
                  <a:cubicBezTo>
                    <a:pt x="4803" y="1765"/>
                    <a:pt x="4668" y="1873"/>
                    <a:pt x="4541" y="1873"/>
                  </a:cubicBezTo>
                  <a:cubicBezTo>
                    <a:pt x="4463" y="1873"/>
                    <a:pt x="4388" y="1832"/>
                    <a:pt x="4364" y="1735"/>
                  </a:cubicBezTo>
                  <a:cubicBezTo>
                    <a:pt x="4173" y="1289"/>
                    <a:pt x="3754" y="1057"/>
                    <a:pt x="3318" y="1057"/>
                  </a:cubicBezTo>
                  <a:cubicBezTo>
                    <a:pt x="3103" y="1057"/>
                    <a:pt x="2884" y="1113"/>
                    <a:pt x="2685" y="1228"/>
                  </a:cubicBezTo>
                  <a:cubicBezTo>
                    <a:pt x="2666" y="1236"/>
                    <a:pt x="2647" y="1240"/>
                    <a:pt x="2628" y="1240"/>
                  </a:cubicBezTo>
                  <a:cubicBezTo>
                    <a:pt x="2493" y="1240"/>
                    <a:pt x="2388" y="1055"/>
                    <a:pt x="2527" y="943"/>
                  </a:cubicBezTo>
                  <a:cubicBezTo>
                    <a:pt x="2771" y="740"/>
                    <a:pt x="3054" y="651"/>
                    <a:pt x="3337" y="651"/>
                  </a:cubicBezTo>
                  <a:close/>
                  <a:moveTo>
                    <a:pt x="3148" y="1"/>
                  </a:moveTo>
                  <a:cubicBezTo>
                    <a:pt x="1515" y="1"/>
                    <a:pt x="1" y="1442"/>
                    <a:pt x="1039" y="3287"/>
                  </a:cubicBezTo>
                  <a:cubicBezTo>
                    <a:pt x="1443" y="4051"/>
                    <a:pt x="2247" y="4592"/>
                    <a:pt x="3088" y="4592"/>
                  </a:cubicBezTo>
                  <a:cubicBezTo>
                    <a:pt x="3431" y="4592"/>
                    <a:pt x="3780" y="4502"/>
                    <a:pt x="4110" y="4300"/>
                  </a:cubicBezTo>
                  <a:cubicBezTo>
                    <a:pt x="5377" y="3509"/>
                    <a:pt x="5631" y="2020"/>
                    <a:pt x="5155" y="753"/>
                  </a:cubicBezTo>
                  <a:lnTo>
                    <a:pt x="5155" y="722"/>
                  </a:lnTo>
                  <a:cubicBezTo>
                    <a:pt x="5130" y="730"/>
                    <a:pt x="5107" y="734"/>
                    <a:pt x="5085" y="734"/>
                  </a:cubicBezTo>
                  <a:cubicBezTo>
                    <a:pt x="5024" y="734"/>
                    <a:pt x="4972" y="705"/>
                    <a:pt x="4902" y="658"/>
                  </a:cubicBezTo>
                  <a:cubicBezTo>
                    <a:pt x="4385" y="202"/>
                    <a:pt x="3759" y="1"/>
                    <a:pt x="31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1"/>
            <p:cNvSpPr/>
            <p:nvPr/>
          </p:nvSpPr>
          <p:spPr>
            <a:xfrm>
              <a:off x="7686000" y="4267670"/>
              <a:ext cx="202783" cy="190493"/>
            </a:xfrm>
            <a:custGeom>
              <a:avLst/>
              <a:gdLst/>
              <a:ahLst/>
              <a:cxnLst/>
              <a:rect l="l" t="t" r="r" b="b"/>
              <a:pathLst>
                <a:path w="6303" h="5921" extrusionOk="0">
                  <a:moveTo>
                    <a:pt x="3410" y="737"/>
                  </a:moveTo>
                  <a:cubicBezTo>
                    <a:pt x="3988" y="737"/>
                    <a:pt x="4587" y="923"/>
                    <a:pt x="5099" y="1375"/>
                  </a:cubicBezTo>
                  <a:cubicBezTo>
                    <a:pt x="5130" y="1439"/>
                    <a:pt x="5194" y="1470"/>
                    <a:pt x="5289" y="1470"/>
                  </a:cubicBezTo>
                  <a:cubicBezTo>
                    <a:pt x="5764" y="2610"/>
                    <a:pt x="5637" y="4194"/>
                    <a:pt x="4339" y="4986"/>
                  </a:cubicBezTo>
                  <a:cubicBezTo>
                    <a:pt x="4052" y="5170"/>
                    <a:pt x="3740" y="5274"/>
                    <a:pt x="3418" y="5274"/>
                  </a:cubicBezTo>
                  <a:cubicBezTo>
                    <a:pt x="3241" y="5274"/>
                    <a:pt x="3061" y="5243"/>
                    <a:pt x="2882" y="5176"/>
                  </a:cubicBezTo>
                  <a:cubicBezTo>
                    <a:pt x="2249" y="5017"/>
                    <a:pt x="1647" y="4574"/>
                    <a:pt x="1330" y="3972"/>
                  </a:cubicBezTo>
                  <a:cubicBezTo>
                    <a:pt x="760" y="2990"/>
                    <a:pt x="918" y="1977"/>
                    <a:pt x="1710" y="1312"/>
                  </a:cubicBezTo>
                  <a:cubicBezTo>
                    <a:pt x="2158" y="963"/>
                    <a:pt x="2772" y="737"/>
                    <a:pt x="3410" y="737"/>
                  </a:cubicBezTo>
                  <a:close/>
                  <a:moveTo>
                    <a:pt x="3444" y="0"/>
                  </a:moveTo>
                  <a:cubicBezTo>
                    <a:pt x="2806" y="0"/>
                    <a:pt x="2167" y="188"/>
                    <a:pt x="1647" y="520"/>
                  </a:cubicBezTo>
                  <a:cubicBezTo>
                    <a:pt x="380" y="1312"/>
                    <a:pt x="0" y="2927"/>
                    <a:pt x="792" y="4321"/>
                  </a:cubicBezTo>
                  <a:cubicBezTo>
                    <a:pt x="918" y="4511"/>
                    <a:pt x="1077" y="4701"/>
                    <a:pt x="1235" y="4922"/>
                  </a:cubicBezTo>
                  <a:cubicBezTo>
                    <a:pt x="1781" y="5512"/>
                    <a:pt x="2583" y="5921"/>
                    <a:pt x="3412" y="5921"/>
                  </a:cubicBezTo>
                  <a:cubicBezTo>
                    <a:pt x="3786" y="5921"/>
                    <a:pt x="4165" y="5838"/>
                    <a:pt x="4529" y="5651"/>
                  </a:cubicBezTo>
                  <a:cubicBezTo>
                    <a:pt x="5289" y="5239"/>
                    <a:pt x="5954" y="4352"/>
                    <a:pt x="6144" y="3402"/>
                  </a:cubicBezTo>
                  <a:cubicBezTo>
                    <a:pt x="6302" y="2610"/>
                    <a:pt x="6144" y="1850"/>
                    <a:pt x="5669" y="1312"/>
                  </a:cubicBezTo>
                  <a:lnTo>
                    <a:pt x="5637" y="1280"/>
                  </a:lnTo>
                  <a:cubicBezTo>
                    <a:pt x="5669" y="1185"/>
                    <a:pt x="5637" y="1059"/>
                    <a:pt x="5606" y="995"/>
                  </a:cubicBezTo>
                  <a:cubicBezTo>
                    <a:pt x="5542" y="964"/>
                    <a:pt x="5511" y="900"/>
                    <a:pt x="5511" y="869"/>
                  </a:cubicBezTo>
                  <a:cubicBezTo>
                    <a:pt x="4960" y="266"/>
                    <a:pt x="4203" y="0"/>
                    <a:pt x="34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1"/>
            <p:cNvSpPr/>
            <p:nvPr/>
          </p:nvSpPr>
          <p:spPr>
            <a:xfrm>
              <a:off x="7770549" y="4309108"/>
              <a:ext cx="79498" cy="42918"/>
            </a:xfrm>
            <a:custGeom>
              <a:avLst/>
              <a:gdLst/>
              <a:ahLst/>
              <a:cxnLst/>
              <a:rect l="l" t="t" r="r" b="b"/>
              <a:pathLst>
                <a:path w="2471" h="1334" extrusionOk="0">
                  <a:moveTo>
                    <a:pt x="977" y="1"/>
                  </a:moveTo>
                  <a:cubicBezTo>
                    <a:pt x="668" y="1"/>
                    <a:pt x="374" y="107"/>
                    <a:pt x="127" y="309"/>
                  </a:cubicBezTo>
                  <a:cubicBezTo>
                    <a:pt x="1" y="372"/>
                    <a:pt x="32" y="499"/>
                    <a:pt x="96" y="562"/>
                  </a:cubicBezTo>
                  <a:lnTo>
                    <a:pt x="127" y="626"/>
                  </a:lnTo>
                  <a:cubicBezTo>
                    <a:pt x="150" y="648"/>
                    <a:pt x="220" y="670"/>
                    <a:pt x="281" y="670"/>
                  </a:cubicBezTo>
                  <a:cubicBezTo>
                    <a:pt x="306" y="670"/>
                    <a:pt x="330" y="667"/>
                    <a:pt x="349" y="657"/>
                  </a:cubicBezTo>
                  <a:cubicBezTo>
                    <a:pt x="527" y="558"/>
                    <a:pt x="755" y="509"/>
                    <a:pt x="978" y="509"/>
                  </a:cubicBezTo>
                  <a:cubicBezTo>
                    <a:pt x="1112" y="509"/>
                    <a:pt x="1244" y="527"/>
                    <a:pt x="1362" y="562"/>
                  </a:cubicBezTo>
                  <a:cubicBezTo>
                    <a:pt x="1616" y="689"/>
                    <a:pt x="1869" y="879"/>
                    <a:pt x="1932" y="1164"/>
                  </a:cubicBezTo>
                  <a:cubicBezTo>
                    <a:pt x="2006" y="1287"/>
                    <a:pt x="2118" y="1333"/>
                    <a:pt x="2223" y="1333"/>
                  </a:cubicBezTo>
                  <a:cubicBezTo>
                    <a:pt x="2254" y="1333"/>
                    <a:pt x="2284" y="1330"/>
                    <a:pt x="2312" y="1322"/>
                  </a:cubicBezTo>
                  <a:cubicBezTo>
                    <a:pt x="2344" y="1322"/>
                    <a:pt x="2344" y="1291"/>
                    <a:pt x="2376" y="1291"/>
                  </a:cubicBezTo>
                  <a:cubicBezTo>
                    <a:pt x="2407" y="1196"/>
                    <a:pt x="2471" y="1132"/>
                    <a:pt x="2407" y="1006"/>
                  </a:cubicBezTo>
                  <a:cubicBezTo>
                    <a:pt x="2249" y="562"/>
                    <a:pt x="1837" y="182"/>
                    <a:pt x="1362" y="56"/>
                  </a:cubicBezTo>
                  <a:cubicBezTo>
                    <a:pt x="1233" y="19"/>
                    <a:pt x="1104" y="1"/>
                    <a:pt x="9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1"/>
            <p:cNvSpPr/>
            <p:nvPr/>
          </p:nvSpPr>
          <p:spPr>
            <a:xfrm>
              <a:off x="6807731" y="4476950"/>
              <a:ext cx="451380" cy="769277"/>
            </a:xfrm>
            <a:custGeom>
              <a:avLst/>
              <a:gdLst/>
              <a:ahLst/>
              <a:cxnLst/>
              <a:rect l="l" t="t" r="r" b="b"/>
              <a:pathLst>
                <a:path w="14030" h="23911" extrusionOk="0">
                  <a:moveTo>
                    <a:pt x="13111" y="1"/>
                  </a:moveTo>
                  <a:cubicBezTo>
                    <a:pt x="9406" y="4023"/>
                    <a:pt x="5859" y="8298"/>
                    <a:pt x="2819" y="12858"/>
                  </a:cubicBezTo>
                  <a:cubicBezTo>
                    <a:pt x="1552" y="14790"/>
                    <a:pt x="0" y="17450"/>
                    <a:pt x="824" y="19825"/>
                  </a:cubicBezTo>
                  <a:cubicBezTo>
                    <a:pt x="1869" y="22802"/>
                    <a:pt x="5986" y="22992"/>
                    <a:pt x="8551" y="23467"/>
                  </a:cubicBezTo>
                  <a:cubicBezTo>
                    <a:pt x="9343" y="23626"/>
                    <a:pt x="10166" y="23752"/>
                    <a:pt x="10958" y="23911"/>
                  </a:cubicBezTo>
                  <a:lnTo>
                    <a:pt x="11116" y="22992"/>
                  </a:lnTo>
                  <a:cubicBezTo>
                    <a:pt x="8519" y="22517"/>
                    <a:pt x="4782" y="21757"/>
                    <a:pt x="3262" y="19097"/>
                  </a:cubicBezTo>
                  <a:cubicBezTo>
                    <a:pt x="1710" y="16468"/>
                    <a:pt x="4181" y="13808"/>
                    <a:pt x="5637" y="11750"/>
                  </a:cubicBezTo>
                  <a:cubicBezTo>
                    <a:pt x="8234" y="8013"/>
                    <a:pt x="10895" y="4149"/>
                    <a:pt x="14030" y="824"/>
                  </a:cubicBezTo>
                  <a:lnTo>
                    <a:pt x="1311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
            <p:cNvSpPr/>
            <p:nvPr/>
          </p:nvSpPr>
          <p:spPr>
            <a:xfrm>
              <a:off x="7765466" y="3680205"/>
              <a:ext cx="123317" cy="113537"/>
            </a:xfrm>
            <a:custGeom>
              <a:avLst/>
              <a:gdLst/>
              <a:ahLst/>
              <a:cxnLst/>
              <a:rect l="l" t="t" r="r" b="b"/>
              <a:pathLst>
                <a:path w="3833" h="3529" extrusionOk="0">
                  <a:moveTo>
                    <a:pt x="1804" y="633"/>
                  </a:moveTo>
                  <a:cubicBezTo>
                    <a:pt x="2736" y="633"/>
                    <a:pt x="3285" y="2065"/>
                    <a:pt x="2470" y="2597"/>
                  </a:cubicBezTo>
                  <a:cubicBezTo>
                    <a:pt x="2444" y="2613"/>
                    <a:pt x="2414" y="2620"/>
                    <a:pt x="2383" y="2620"/>
                  </a:cubicBezTo>
                  <a:cubicBezTo>
                    <a:pt x="2229" y="2620"/>
                    <a:pt x="2053" y="2444"/>
                    <a:pt x="2185" y="2312"/>
                  </a:cubicBezTo>
                  <a:cubicBezTo>
                    <a:pt x="2407" y="2122"/>
                    <a:pt x="2502" y="1837"/>
                    <a:pt x="2407" y="1521"/>
                  </a:cubicBezTo>
                  <a:cubicBezTo>
                    <a:pt x="2344" y="1204"/>
                    <a:pt x="2090" y="951"/>
                    <a:pt x="1774" y="919"/>
                  </a:cubicBezTo>
                  <a:cubicBezTo>
                    <a:pt x="1615" y="919"/>
                    <a:pt x="1615" y="634"/>
                    <a:pt x="1774" y="634"/>
                  </a:cubicBezTo>
                  <a:cubicBezTo>
                    <a:pt x="1784" y="634"/>
                    <a:pt x="1794" y="633"/>
                    <a:pt x="1804" y="633"/>
                  </a:cubicBezTo>
                  <a:close/>
                  <a:moveTo>
                    <a:pt x="1837" y="1"/>
                  </a:moveTo>
                  <a:cubicBezTo>
                    <a:pt x="1837" y="64"/>
                    <a:pt x="1774" y="64"/>
                    <a:pt x="1774" y="64"/>
                  </a:cubicBezTo>
                  <a:cubicBezTo>
                    <a:pt x="792" y="222"/>
                    <a:pt x="0" y="1172"/>
                    <a:pt x="190" y="2154"/>
                  </a:cubicBezTo>
                  <a:cubicBezTo>
                    <a:pt x="327" y="2948"/>
                    <a:pt x="1103" y="3529"/>
                    <a:pt x="1883" y="3529"/>
                  </a:cubicBezTo>
                  <a:cubicBezTo>
                    <a:pt x="2006" y="3529"/>
                    <a:pt x="2128" y="3514"/>
                    <a:pt x="2249" y="3484"/>
                  </a:cubicBezTo>
                  <a:cubicBezTo>
                    <a:pt x="3262" y="3294"/>
                    <a:pt x="3832" y="2122"/>
                    <a:pt x="3484" y="1172"/>
                  </a:cubicBezTo>
                  <a:cubicBezTo>
                    <a:pt x="3199" y="412"/>
                    <a:pt x="2502" y="64"/>
                    <a:pt x="18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
            <p:cNvSpPr/>
            <p:nvPr/>
          </p:nvSpPr>
          <p:spPr>
            <a:xfrm>
              <a:off x="7750184" y="3662897"/>
              <a:ext cx="151822" cy="147768"/>
            </a:xfrm>
            <a:custGeom>
              <a:avLst/>
              <a:gdLst/>
              <a:ahLst/>
              <a:cxnLst/>
              <a:rect l="l" t="t" r="r" b="b"/>
              <a:pathLst>
                <a:path w="4719" h="4593" extrusionOk="0">
                  <a:moveTo>
                    <a:pt x="2249" y="665"/>
                  </a:moveTo>
                  <a:cubicBezTo>
                    <a:pt x="2470" y="665"/>
                    <a:pt x="2660" y="697"/>
                    <a:pt x="2819" y="760"/>
                  </a:cubicBezTo>
                  <a:cubicBezTo>
                    <a:pt x="3325" y="919"/>
                    <a:pt x="3737" y="1267"/>
                    <a:pt x="3927" y="1742"/>
                  </a:cubicBezTo>
                  <a:cubicBezTo>
                    <a:pt x="3991" y="1964"/>
                    <a:pt x="4054" y="2217"/>
                    <a:pt x="3991" y="2439"/>
                  </a:cubicBezTo>
                  <a:cubicBezTo>
                    <a:pt x="3991" y="2565"/>
                    <a:pt x="3959" y="2692"/>
                    <a:pt x="3927" y="2819"/>
                  </a:cubicBezTo>
                  <a:cubicBezTo>
                    <a:pt x="3896" y="2945"/>
                    <a:pt x="3832" y="3040"/>
                    <a:pt x="3769" y="3167"/>
                  </a:cubicBezTo>
                  <a:cubicBezTo>
                    <a:pt x="3516" y="3610"/>
                    <a:pt x="3135" y="3927"/>
                    <a:pt x="2692" y="3991"/>
                  </a:cubicBezTo>
                  <a:cubicBezTo>
                    <a:pt x="2597" y="4014"/>
                    <a:pt x="2496" y="4026"/>
                    <a:pt x="2392" y="4026"/>
                  </a:cubicBezTo>
                  <a:cubicBezTo>
                    <a:pt x="2079" y="4026"/>
                    <a:pt x="1734" y="3919"/>
                    <a:pt x="1425" y="3705"/>
                  </a:cubicBezTo>
                  <a:cubicBezTo>
                    <a:pt x="1045" y="3484"/>
                    <a:pt x="792" y="3072"/>
                    <a:pt x="729" y="2692"/>
                  </a:cubicBezTo>
                  <a:cubicBezTo>
                    <a:pt x="634" y="2249"/>
                    <a:pt x="729" y="1805"/>
                    <a:pt x="982" y="1457"/>
                  </a:cubicBezTo>
                  <a:cubicBezTo>
                    <a:pt x="1267" y="1014"/>
                    <a:pt x="1742" y="760"/>
                    <a:pt x="2217" y="665"/>
                  </a:cubicBezTo>
                  <a:close/>
                  <a:moveTo>
                    <a:pt x="2245" y="0"/>
                  </a:moveTo>
                  <a:cubicBezTo>
                    <a:pt x="1940" y="0"/>
                    <a:pt x="1647" y="64"/>
                    <a:pt x="1394" y="190"/>
                  </a:cubicBezTo>
                  <a:cubicBezTo>
                    <a:pt x="1299" y="222"/>
                    <a:pt x="1235" y="317"/>
                    <a:pt x="1235" y="380"/>
                  </a:cubicBezTo>
                  <a:cubicBezTo>
                    <a:pt x="1235" y="475"/>
                    <a:pt x="1235" y="507"/>
                    <a:pt x="1267" y="602"/>
                  </a:cubicBezTo>
                  <a:cubicBezTo>
                    <a:pt x="475" y="1014"/>
                    <a:pt x="0" y="1932"/>
                    <a:pt x="159" y="2819"/>
                  </a:cubicBezTo>
                  <a:cubicBezTo>
                    <a:pt x="254" y="3357"/>
                    <a:pt x="602" y="3864"/>
                    <a:pt x="1109" y="4181"/>
                  </a:cubicBezTo>
                  <a:cubicBezTo>
                    <a:pt x="1520" y="4466"/>
                    <a:pt x="1995" y="4592"/>
                    <a:pt x="2407" y="4592"/>
                  </a:cubicBezTo>
                  <a:cubicBezTo>
                    <a:pt x="2565" y="4592"/>
                    <a:pt x="2692" y="4592"/>
                    <a:pt x="2850" y="4561"/>
                  </a:cubicBezTo>
                  <a:cubicBezTo>
                    <a:pt x="3452" y="4434"/>
                    <a:pt x="3959" y="4022"/>
                    <a:pt x="4276" y="3484"/>
                  </a:cubicBezTo>
                  <a:cubicBezTo>
                    <a:pt x="4592" y="2945"/>
                    <a:pt x="4719" y="2249"/>
                    <a:pt x="4529" y="1647"/>
                  </a:cubicBezTo>
                  <a:cubicBezTo>
                    <a:pt x="4307" y="1014"/>
                    <a:pt x="3832" y="507"/>
                    <a:pt x="3167" y="190"/>
                  </a:cubicBezTo>
                  <a:cubicBezTo>
                    <a:pt x="2866" y="64"/>
                    <a:pt x="2550" y="0"/>
                    <a:pt x="2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1"/>
            <p:cNvSpPr/>
            <p:nvPr/>
          </p:nvSpPr>
          <p:spPr>
            <a:xfrm>
              <a:off x="7817424" y="3699573"/>
              <a:ext cx="43851" cy="66243"/>
            </a:xfrm>
            <a:custGeom>
              <a:avLst/>
              <a:gdLst/>
              <a:ahLst/>
              <a:cxnLst/>
              <a:rect l="l" t="t" r="r" b="b"/>
              <a:pathLst>
                <a:path w="1363" h="2059" extrusionOk="0">
                  <a:moveTo>
                    <a:pt x="95" y="0"/>
                  </a:moveTo>
                  <a:lnTo>
                    <a:pt x="32" y="32"/>
                  </a:lnTo>
                  <a:lnTo>
                    <a:pt x="0" y="95"/>
                  </a:lnTo>
                  <a:lnTo>
                    <a:pt x="0" y="159"/>
                  </a:lnTo>
                  <a:cubicBezTo>
                    <a:pt x="0" y="254"/>
                    <a:pt x="32" y="349"/>
                    <a:pt x="159" y="349"/>
                  </a:cubicBezTo>
                  <a:cubicBezTo>
                    <a:pt x="444" y="412"/>
                    <a:pt x="665" y="602"/>
                    <a:pt x="760" y="919"/>
                  </a:cubicBezTo>
                  <a:cubicBezTo>
                    <a:pt x="792" y="982"/>
                    <a:pt x="792" y="1077"/>
                    <a:pt x="792" y="1109"/>
                  </a:cubicBezTo>
                  <a:cubicBezTo>
                    <a:pt x="792" y="1299"/>
                    <a:pt x="729" y="1520"/>
                    <a:pt x="570" y="1679"/>
                  </a:cubicBezTo>
                  <a:cubicBezTo>
                    <a:pt x="475" y="1742"/>
                    <a:pt x="475" y="1869"/>
                    <a:pt x="507" y="1932"/>
                  </a:cubicBezTo>
                  <a:cubicBezTo>
                    <a:pt x="570" y="2027"/>
                    <a:pt x="634" y="2059"/>
                    <a:pt x="729" y="2059"/>
                  </a:cubicBezTo>
                  <a:lnTo>
                    <a:pt x="887" y="2059"/>
                  </a:lnTo>
                  <a:cubicBezTo>
                    <a:pt x="1330" y="1805"/>
                    <a:pt x="1362" y="1267"/>
                    <a:pt x="1235" y="887"/>
                  </a:cubicBezTo>
                  <a:cubicBezTo>
                    <a:pt x="1109" y="444"/>
                    <a:pt x="729" y="0"/>
                    <a:pt x="2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1"/>
            <p:cNvSpPr/>
            <p:nvPr/>
          </p:nvSpPr>
          <p:spPr>
            <a:xfrm>
              <a:off x="4020105" y="3641052"/>
              <a:ext cx="592006" cy="1710161"/>
            </a:xfrm>
            <a:custGeom>
              <a:avLst/>
              <a:gdLst/>
              <a:ahLst/>
              <a:cxnLst/>
              <a:rect l="l" t="t" r="r" b="b"/>
              <a:pathLst>
                <a:path w="18401" h="53156" extrusionOk="0">
                  <a:moveTo>
                    <a:pt x="4559" y="603"/>
                  </a:moveTo>
                  <a:cubicBezTo>
                    <a:pt x="5244" y="603"/>
                    <a:pt x="5949" y="714"/>
                    <a:pt x="6620" y="838"/>
                  </a:cubicBezTo>
                  <a:cubicBezTo>
                    <a:pt x="6525" y="964"/>
                    <a:pt x="6620" y="1123"/>
                    <a:pt x="6715" y="1123"/>
                  </a:cubicBezTo>
                  <a:cubicBezTo>
                    <a:pt x="8995" y="1123"/>
                    <a:pt x="11212" y="806"/>
                    <a:pt x="13460" y="679"/>
                  </a:cubicBezTo>
                  <a:cubicBezTo>
                    <a:pt x="13560" y="675"/>
                    <a:pt x="13659" y="673"/>
                    <a:pt x="13759" y="673"/>
                  </a:cubicBezTo>
                  <a:cubicBezTo>
                    <a:pt x="15246" y="673"/>
                    <a:pt x="16714" y="1141"/>
                    <a:pt x="17070" y="2833"/>
                  </a:cubicBezTo>
                  <a:cubicBezTo>
                    <a:pt x="17387" y="4321"/>
                    <a:pt x="16785" y="5778"/>
                    <a:pt x="15392" y="6538"/>
                  </a:cubicBezTo>
                  <a:cubicBezTo>
                    <a:pt x="15138" y="6679"/>
                    <a:pt x="15286" y="7096"/>
                    <a:pt x="15545" y="7096"/>
                  </a:cubicBezTo>
                  <a:cubicBezTo>
                    <a:pt x="15577" y="7096"/>
                    <a:pt x="15611" y="7090"/>
                    <a:pt x="15645" y="7076"/>
                  </a:cubicBezTo>
                  <a:cubicBezTo>
                    <a:pt x="15655" y="7066"/>
                    <a:pt x="15665" y="7060"/>
                    <a:pt x="15675" y="7054"/>
                  </a:cubicBezTo>
                  <a:lnTo>
                    <a:pt x="15675" y="7054"/>
                  </a:lnTo>
                  <a:cubicBezTo>
                    <a:pt x="15617" y="7110"/>
                    <a:pt x="15582" y="7211"/>
                    <a:pt x="15582" y="7330"/>
                  </a:cubicBezTo>
                  <a:cubicBezTo>
                    <a:pt x="15677" y="15405"/>
                    <a:pt x="15804" y="23513"/>
                    <a:pt x="15867" y="31620"/>
                  </a:cubicBezTo>
                  <a:cubicBezTo>
                    <a:pt x="15899" y="35863"/>
                    <a:pt x="15962" y="40075"/>
                    <a:pt x="15994" y="44256"/>
                  </a:cubicBezTo>
                  <a:cubicBezTo>
                    <a:pt x="15994" y="46567"/>
                    <a:pt x="16215" y="49323"/>
                    <a:pt x="14442" y="51064"/>
                  </a:cubicBezTo>
                  <a:cubicBezTo>
                    <a:pt x="13438" y="52046"/>
                    <a:pt x="12039" y="52501"/>
                    <a:pt x="10661" y="52501"/>
                  </a:cubicBezTo>
                  <a:cubicBezTo>
                    <a:pt x="10126" y="52501"/>
                    <a:pt x="9594" y="52432"/>
                    <a:pt x="9090" y="52300"/>
                  </a:cubicBezTo>
                  <a:cubicBezTo>
                    <a:pt x="381" y="50083"/>
                    <a:pt x="3073" y="36782"/>
                    <a:pt x="3231" y="30416"/>
                  </a:cubicBezTo>
                  <a:cubicBezTo>
                    <a:pt x="3453" y="22531"/>
                    <a:pt x="3516" y="14329"/>
                    <a:pt x="2756" y="6475"/>
                  </a:cubicBezTo>
                  <a:lnTo>
                    <a:pt x="2756" y="6475"/>
                  </a:lnTo>
                  <a:cubicBezTo>
                    <a:pt x="2978" y="6538"/>
                    <a:pt x="3231" y="6570"/>
                    <a:pt x="3484" y="6633"/>
                  </a:cubicBezTo>
                  <a:cubicBezTo>
                    <a:pt x="3493" y="6634"/>
                    <a:pt x="3501" y="6635"/>
                    <a:pt x="3508" y="6635"/>
                  </a:cubicBezTo>
                  <a:cubicBezTo>
                    <a:pt x="3677" y="6635"/>
                    <a:pt x="3698" y="6314"/>
                    <a:pt x="3516" y="6253"/>
                  </a:cubicBezTo>
                  <a:cubicBezTo>
                    <a:pt x="3199" y="6190"/>
                    <a:pt x="2914" y="6063"/>
                    <a:pt x="2693" y="5905"/>
                  </a:cubicBezTo>
                  <a:lnTo>
                    <a:pt x="2693" y="5746"/>
                  </a:lnTo>
                  <a:cubicBezTo>
                    <a:pt x="2693" y="5642"/>
                    <a:pt x="2616" y="5595"/>
                    <a:pt x="2536" y="5595"/>
                  </a:cubicBezTo>
                  <a:cubicBezTo>
                    <a:pt x="2471" y="5595"/>
                    <a:pt x="2404" y="5626"/>
                    <a:pt x="2376" y="5683"/>
                  </a:cubicBezTo>
                  <a:cubicBezTo>
                    <a:pt x="1014" y="4638"/>
                    <a:pt x="602" y="2706"/>
                    <a:pt x="2091" y="1408"/>
                  </a:cubicBezTo>
                  <a:cubicBezTo>
                    <a:pt x="2793" y="796"/>
                    <a:pt x="3658" y="603"/>
                    <a:pt x="4559" y="603"/>
                  </a:cubicBezTo>
                  <a:close/>
                  <a:moveTo>
                    <a:pt x="14442" y="0"/>
                  </a:moveTo>
                  <a:cubicBezTo>
                    <a:pt x="14295" y="0"/>
                    <a:pt x="14147" y="5"/>
                    <a:pt x="13999" y="14"/>
                  </a:cubicBezTo>
                  <a:cubicBezTo>
                    <a:pt x="11877" y="78"/>
                    <a:pt x="9692" y="268"/>
                    <a:pt x="7570" y="584"/>
                  </a:cubicBezTo>
                  <a:cubicBezTo>
                    <a:pt x="7506" y="553"/>
                    <a:pt x="7475" y="521"/>
                    <a:pt x="7411" y="489"/>
                  </a:cubicBezTo>
                  <a:cubicBezTo>
                    <a:pt x="6495" y="235"/>
                    <a:pt x="5425" y="16"/>
                    <a:pt x="4399" y="16"/>
                  </a:cubicBezTo>
                  <a:cubicBezTo>
                    <a:pt x="2872" y="16"/>
                    <a:pt x="1443" y="500"/>
                    <a:pt x="761" y="2073"/>
                  </a:cubicBezTo>
                  <a:cubicBezTo>
                    <a:pt x="1" y="3719"/>
                    <a:pt x="792" y="5556"/>
                    <a:pt x="2249" y="6253"/>
                  </a:cubicBezTo>
                  <a:cubicBezTo>
                    <a:pt x="2028" y="13822"/>
                    <a:pt x="2661" y="21454"/>
                    <a:pt x="2503" y="29023"/>
                  </a:cubicBezTo>
                  <a:cubicBezTo>
                    <a:pt x="2408" y="32886"/>
                    <a:pt x="2059" y="36750"/>
                    <a:pt x="2059" y="40614"/>
                  </a:cubicBezTo>
                  <a:cubicBezTo>
                    <a:pt x="2059" y="43496"/>
                    <a:pt x="2439" y="46441"/>
                    <a:pt x="3959" y="48974"/>
                  </a:cubicBezTo>
                  <a:cubicBezTo>
                    <a:pt x="5387" y="51375"/>
                    <a:pt x="8070" y="53155"/>
                    <a:pt x="10777" y="53155"/>
                  </a:cubicBezTo>
                  <a:cubicBezTo>
                    <a:pt x="12035" y="53155"/>
                    <a:pt x="13297" y="52771"/>
                    <a:pt x="14442" y="51888"/>
                  </a:cubicBezTo>
                  <a:cubicBezTo>
                    <a:pt x="16437" y="50368"/>
                    <a:pt x="16659" y="47834"/>
                    <a:pt x="16659" y="45491"/>
                  </a:cubicBezTo>
                  <a:cubicBezTo>
                    <a:pt x="16659" y="41595"/>
                    <a:pt x="16595" y="37732"/>
                    <a:pt x="16532" y="33837"/>
                  </a:cubicBezTo>
                  <a:cubicBezTo>
                    <a:pt x="16469" y="25033"/>
                    <a:pt x="16374" y="16165"/>
                    <a:pt x="16279" y="7298"/>
                  </a:cubicBezTo>
                  <a:cubicBezTo>
                    <a:pt x="16279" y="7076"/>
                    <a:pt x="16106" y="6950"/>
                    <a:pt x="15940" y="6950"/>
                  </a:cubicBezTo>
                  <a:cubicBezTo>
                    <a:pt x="15892" y="6950"/>
                    <a:pt x="15846" y="6960"/>
                    <a:pt x="15804" y="6981"/>
                  </a:cubicBezTo>
                  <a:cubicBezTo>
                    <a:pt x="17894" y="5936"/>
                    <a:pt x="18401" y="2769"/>
                    <a:pt x="16849" y="964"/>
                  </a:cubicBezTo>
                  <a:cubicBezTo>
                    <a:pt x="16221" y="200"/>
                    <a:pt x="15358" y="0"/>
                    <a:pt x="14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1"/>
            <p:cNvSpPr/>
            <p:nvPr/>
          </p:nvSpPr>
          <p:spPr>
            <a:xfrm>
              <a:off x="4031333" y="3659004"/>
              <a:ext cx="548187" cy="1670139"/>
            </a:xfrm>
            <a:custGeom>
              <a:avLst/>
              <a:gdLst/>
              <a:ahLst/>
              <a:cxnLst/>
              <a:rect l="l" t="t" r="r" b="b"/>
              <a:pathLst>
                <a:path w="17039" h="51912" extrusionOk="0">
                  <a:moveTo>
                    <a:pt x="3338" y="2476"/>
                  </a:moveTo>
                  <a:cubicBezTo>
                    <a:pt x="3372" y="2476"/>
                    <a:pt x="3410" y="2483"/>
                    <a:pt x="3452" y="2496"/>
                  </a:cubicBezTo>
                  <a:cubicBezTo>
                    <a:pt x="5223" y="3055"/>
                    <a:pt x="6937" y="3324"/>
                    <a:pt x="8652" y="3324"/>
                  </a:cubicBezTo>
                  <a:cubicBezTo>
                    <a:pt x="10342" y="3324"/>
                    <a:pt x="12032" y="3063"/>
                    <a:pt x="13776" y="2560"/>
                  </a:cubicBezTo>
                  <a:cubicBezTo>
                    <a:pt x="13806" y="2553"/>
                    <a:pt x="13835" y="2550"/>
                    <a:pt x="13862" y="2550"/>
                  </a:cubicBezTo>
                  <a:cubicBezTo>
                    <a:pt x="14208" y="2550"/>
                    <a:pt x="14316" y="3076"/>
                    <a:pt x="13935" y="3193"/>
                  </a:cubicBezTo>
                  <a:cubicBezTo>
                    <a:pt x="12321" y="3796"/>
                    <a:pt x="10592" y="4098"/>
                    <a:pt x="8862" y="4098"/>
                  </a:cubicBezTo>
                  <a:cubicBezTo>
                    <a:pt x="6958" y="4098"/>
                    <a:pt x="5052" y="3733"/>
                    <a:pt x="3294" y="3003"/>
                  </a:cubicBezTo>
                  <a:cubicBezTo>
                    <a:pt x="3012" y="2890"/>
                    <a:pt x="3056" y="2476"/>
                    <a:pt x="3338" y="2476"/>
                  </a:cubicBezTo>
                  <a:close/>
                  <a:moveTo>
                    <a:pt x="15391" y="6455"/>
                  </a:moveTo>
                  <a:cubicBezTo>
                    <a:pt x="15377" y="6462"/>
                    <a:pt x="15362" y="6474"/>
                    <a:pt x="15346" y="6489"/>
                  </a:cubicBezTo>
                  <a:lnTo>
                    <a:pt x="15346" y="6489"/>
                  </a:lnTo>
                  <a:cubicBezTo>
                    <a:pt x="15361" y="6478"/>
                    <a:pt x="15376" y="6470"/>
                    <a:pt x="15391" y="6455"/>
                  </a:cubicBezTo>
                  <a:close/>
                  <a:moveTo>
                    <a:pt x="15346" y="6489"/>
                  </a:moveTo>
                  <a:cubicBezTo>
                    <a:pt x="15330" y="6501"/>
                    <a:pt x="15313" y="6516"/>
                    <a:pt x="15297" y="6548"/>
                  </a:cubicBezTo>
                  <a:lnTo>
                    <a:pt x="15297" y="6548"/>
                  </a:lnTo>
                  <a:cubicBezTo>
                    <a:pt x="15313" y="6525"/>
                    <a:pt x="15329" y="6505"/>
                    <a:pt x="15346" y="6489"/>
                  </a:cubicBezTo>
                  <a:close/>
                  <a:moveTo>
                    <a:pt x="15297" y="6548"/>
                  </a:moveTo>
                  <a:lnTo>
                    <a:pt x="15297" y="6548"/>
                  </a:lnTo>
                  <a:cubicBezTo>
                    <a:pt x="15297" y="6549"/>
                    <a:pt x="15296" y="6549"/>
                    <a:pt x="15296" y="6550"/>
                  </a:cubicBezTo>
                  <a:lnTo>
                    <a:pt x="15296" y="6550"/>
                  </a:lnTo>
                  <a:cubicBezTo>
                    <a:pt x="15296" y="6550"/>
                    <a:pt x="15296" y="6550"/>
                    <a:pt x="15296" y="6550"/>
                  </a:cubicBezTo>
                  <a:cubicBezTo>
                    <a:pt x="15297" y="6549"/>
                    <a:pt x="15297" y="6549"/>
                    <a:pt x="15297" y="6548"/>
                  </a:cubicBezTo>
                  <a:close/>
                  <a:moveTo>
                    <a:pt x="6897" y="10829"/>
                  </a:moveTo>
                  <a:cubicBezTo>
                    <a:pt x="7122" y="10829"/>
                    <a:pt x="7359" y="10886"/>
                    <a:pt x="7601" y="11015"/>
                  </a:cubicBezTo>
                  <a:cubicBezTo>
                    <a:pt x="8867" y="11237"/>
                    <a:pt x="10134" y="11965"/>
                    <a:pt x="10324" y="13295"/>
                  </a:cubicBezTo>
                  <a:cubicBezTo>
                    <a:pt x="10570" y="14798"/>
                    <a:pt x="9152" y="16182"/>
                    <a:pt x="7711" y="16182"/>
                  </a:cubicBezTo>
                  <a:cubicBezTo>
                    <a:pt x="7663" y="16182"/>
                    <a:pt x="7616" y="16180"/>
                    <a:pt x="7569" y="16177"/>
                  </a:cubicBezTo>
                  <a:cubicBezTo>
                    <a:pt x="6017" y="16082"/>
                    <a:pt x="5004" y="14531"/>
                    <a:pt x="5036" y="13105"/>
                  </a:cubicBezTo>
                  <a:cubicBezTo>
                    <a:pt x="5036" y="12063"/>
                    <a:pt x="5850" y="10829"/>
                    <a:pt x="6897" y="10829"/>
                  </a:cubicBezTo>
                  <a:close/>
                  <a:moveTo>
                    <a:pt x="10259" y="19792"/>
                  </a:moveTo>
                  <a:cubicBezTo>
                    <a:pt x="10649" y="19792"/>
                    <a:pt x="11044" y="19894"/>
                    <a:pt x="11401" y="20104"/>
                  </a:cubicBezTo>
                  <a:cubicBezTo>
                    <a:pt x="11520" y="20134"/>
                    <a:pt x="11443" y="20360"/>
                    <a:pt x="11301" y="20360"/>
                  </a:cubicBezTo>
                  <a:cubicBezTo>
                    <a:pt x="11293" y="20360"/>
                    <a:pt x="11284" y="20360"/>
                    <a:pt x="11274" y="20358"/>
                  </a:cubicBezTo>
                  <a:lnTo>
                    <a:pt x="11274" y="20358"/>
                  </a:lnTo>
                  <a:cubicBezTo>
                    <a:pt x="12034" y="20769"/>
                    <a:pt x="12478" y="21783"/>
                    <a:pt x="12193" y="22638"/>
                  </a:cubicBezTo>
                  <a:cubicBezTo>
                    <a:pt x="11915" y="23521"/>
                    <a:pt x="10975" y="24082"/>
                    <a:pt x="10060" y="24082"/>
                  </a:cubicBezTo>
                  <a:cubicBezTo>
                    <a:pt x="9826" y="24082"/>
                    <a:pt x="9593" y="24045"/>
                    <a:pt x="9374" y="23968"/>
                  </a:cubicBezTo>
                  <a:cubicBezTo>
                    <a:pt x="8266" y="23525"/>
                    <a:pt x="7791" y="22068"/>
                    <a:pt x="8329" y="20991"/>
                  </a:cubicBezTo>
                  <a:cubicBezTo>
                    <a:pt x="8710" y="20208"/>
                    <a:pt x="9474" y="19792"/>
                    <a:pt x="10259" y="19792"/>
                  </a:cubicBezTo>
                  <a:close/>
                  <a:moveTo>
                    <a:pt x="9019" y="28207"/>
                  </a:moveTo>
                  <a:cubicBezTo>
                    <a:pt x="10639" y="28207"/>
                    <a:pt x="12261" y="28548"/>
                    <a:pt x="13776" y="29225"/>
                  </a:cubicBezTo>
                  <a:cubicBezTo>
                    <a:pt x="13903" y="29257"/>
                    <a:pt x="13935" y="29383"/>
                    <a:pt x="13903" y="29478"/>
                  </a:cubicBezTo>
                  <a:cubicBezTo>
                    <a:pt x="14061" y="29478"/>
                    <a:pt x="14220" y="29573"/>
                    <a:pt x="14220" y="29763"/>
                  </a:cubicBezTo>
                  <a:cubicBezTo>
                    <a:pt x="14600" y="34799"/>
                    <a:pt x="15201" y="40119"/>
                    <a:pt x="14821" y="45123"/>
                  </a:cubicBezTo>
                  <a:cubicBezTo>
                    <a:pt x="14608" y="47708"/>
                    <a:pt x="13198" y="49884"/>
                    <a:pt x="10562" y="49884"/>
                  </a:cubicBezTo>
                  <a:cubicBezTo>
                    <a:pt x="10453" y="49884"/>
                    <a:pt x="10342" y="49881"/>
                    <a:pt x="10229" y="49873"/>
                  </a:cubicBezTo>
                  <a:cubicBezTo>
                    <a:pt x="7062" y="49683"/>
                    <a:pt x="4877" y="46579"/>
                    <a:pt x="4275" y="43729"/>
                  </a:cubicBezTo>
                  <a:cubicBezTo>
                    <a:pt x="3800" y="41512"/>
                    <a:pt x="3990" y="39106"/>
                    <a:pt x="4054" y="36857"/>
                  </a:cubicBezTo>
                  <a:cubicBezTo>
                    <a:pt x="4085" y="34355"/>
                    <a:pt x="4085" y="31822"/>
                    <a:pt x="4212" y="29320"/>
                  </a:cubicBezTo>
                  <a:cubicBezTo>
                    <a:pt x="4212" y="29251"/>
                    <a:pt x="4261" y="29199"/>
                    <a:pt x="4325" y="29199"/>
                  </a:cubicBezTo>
                  <a:cubicBezTo>
                    <a:pt x="4349" y="29199"/>
                    <a:pt x="4376" y="29207"/>
                    <a:pt x="4402" y="29225"/>
                  </a:cubicBezTo>
                  <a:cubicBezTo>
                    <a:pt x="4402" y="29225"/>
                    <a:pt x="4402" y="29162"/>
                    <a:pt x="4434" y="29162"/>
                  </a:cubicBezTo>
                  <a:cubicBezTo>
                    <a:pt x="5895" y="28524"/>
                    <a:pt x="7456" y="28207"/>
                    <a:pt x="9019" y="28207"/>
                  </a:cubicBezTo>
                  <a:close/>
                  <a:moveTo>
                    <a:pt x="4114" y="1"/>
                  </a:moveTo>
                  <a:cubicBezTo>
                    <a:pt x="3232" y="1"/>
                    <a:pt x="2378" y="188"/>
                    <a:pt x="1710" y="786"/>
                  </a:cubicBezTo>
                  <a:cubicBezTo>
                    <a:pt x="190" y="2148"/>
                    <a:pt x="665" y="4048"/>
                    <a:pt x="1964" y="5062"/>
                  </a:cubicBezTo>
                  <a:cubicBezTo>
                    <a:pt x="2003" y="4996"/>
                    <a:pt x="2065" y="4963"/>
                    <a:pt x="2123" y="4963"/>
                  </a:cubicBezTo>
                  <a:cubicBezTo>
                    <a:pt x="2205" y="4963"/>
                    <a:pt x="2280" y="5027"/>
                    <a:pt x="2280" y="5157"/>
                  </a:cubicBezTo>
                  <a:lnTo>
                    <a:pt x="2280" y="5315"/>
                  </a:lnTo>
                  <a:cubicBezTo>
                    <a:pt x="2534" y="5473"/>
                    <a:pt x="2819" y="5600"/>
                    <a:pt x="3135" y="5663"/>
                  </a:cubicBezTo>
                  <a:cubicBezTo>
                    <a:pt x="3325" y="5695"/>
                    <a:pt x="3294" y="6012"/>
                    <a:pt x="3072" y="6012"/>
                  </a:cubicBezTo>
                  <a:cubicBezTo>
                    <a:pt x="2850" y="5980"/>
                    <a:pt x="2597" y="5948"/>
                    <a:pt x="2375" y="5853"/>
                  </a:cubicBezTo>
                  <a:lnTo>
                    <a:pt x="2375" y="5853"/>
                  </a:lnTo>
                  <a:cubicBezTo>
                    <a:pt x="3135" y="13739"/>
                    <a:pt x="3040" y="21941"/>
                    <a:pt x="2850" y="29827"/>
                  </a:cubicBezTo>
                  <a:cubicBezTo>
                    <a:pt x="2692" y="36192"/>
                    <a:pt x="0" y="49493"/>
                    <a:pt x="8709" y="51710"/>
                  </a:cubicBezTo>
                  <a:cubicBezTo>
                    <a:pt x="9214" y="51843"/>
                    <a:pt x="9748" y="51911"/>
                    <a:pt x="10286" y="51911"/>
                  </a:cubicBezTo>
                  <a:cubicBezTo>
                    <a:pt x="11674" y="51911"/>
                    <a:pt x="13089" y="51456"/>
                    <a:pt x="14093" y="50475"/>
                  </a:cubicBezTo>
                  <a:cubicBezTo>
                    <a:pt x="15866" y="48733"/>
                    <a:pt x="15676" y="45978"/>
                    <a:pt x="15645" y="43666"/>
                  </a:cubicBezTo>
                  <a:cubicBezTo>
                    <a:pt x="15581" y="39422"/>
                    <a:pt x="15550" y="35242"/>
                    <a:pt x="15518" y="31030"/>
                  </a:cubicBezTo>
                  <a:cubicBezTo>
                    <a:pt x="15391" y="22955"/>
                    <a:pt x="15328" y="14847"/>
                    <a:pt x="15233" y="6740"/>
                  </a:cubicBezTo>
                  <a:cubicBezTo>
                    <a:pt x="15233" y="6672"/>
                    <a:pt x="15261" y="6604"/>
                    <a:pt x="15296" y="6550"/>
                  </a:cubicBezTo>
                  <a:lnTo>
                    <a:pt x="15296" y="6550"/>
                  </a:lnTo>
                  <a:cubicBezTo>
                    <a:pt x="15269" y="6558"/>
                    <a:pt x="15243" y="6562"/>
                    <a:pt x="15218" y="6562"/>
                  </a:cubicBezTo>
                  <a:cubicBezTo>
                    <a:pt x="14946" y="6562"/>
                    <a:pt x="14782" y="6125"/>
                    <a:pt x="15043" y="5980"/>
                  </a:cubicBezTo>
                  <a:cubicBezTo>
                    <a:pt x="16405" y="5220"/>
                    <a:pt x="17038" y="3763"/>
                    <a:pt x="16721" y="2275"/>
                  </a:cubicBezTo>
                  <a:cubicBezTo>
                    <a:pt x="16364" y="577"/>
                    <a:pt x="14886" y="84"/>
                    <a:pt x="13342" y="84"/>
                  </a:cubicBezTo>
                  <a:cubicBezTo>
                    <a:pt x="13244" y="84"/>
                    <a:pt x="13146" y="86"/>
                    <a:pt x="13048" y="90"/>
                  </a:cubicBezTo>
                  <a:cubicBezTo>
                    <a:pt x="10799" y="185"/>
                    <a:pt x="8582" y="501"/>
                    <a:pt x="6334" y="501"/>
                  </a:cubicBezTo>
                  <a:cubicBezTo>
                    <a:pt x="6207" y="501"/>
                    <a:pt x="6144" y="311"/>
                    <a:pt x="6207" y="248"/>
                  </a:cubicBezTo>
                  <a:cubicBezTo>
                    <a:pt x="5545" y="121"/>
                    <a:pt x="4821" y="1"/>
                    <a:pt x="41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1"/>
            <p:cNvSpPr/>
            <p:nvPr/>
          </p:nvSpPr>
          <p:spPr>
            <a:xfrm>
              <a:off x="4151561" y="4565327"/>
              <a:ext cx="368858" cy="697564"/>
            </a:xfrm>
            <a:custGeom>
              <a:avLst/>
              <a:gdLst/>
              <a:ahLst/>
              <a:cxnLst/>
              <a:rect l="l" t="t" r="r" b="b"/>
              <a:pathLst>
                <a:path w="11465" h="21682" extrusionOk="0">
                  <a:moveTo>
                    <a:pt x="5106" y="691"/>
                  </a:moveTo>
                  <a:cubicBezTo>
                    <a:pt x="6659" y="691"/>
                    <a:pt x="8200" y="977"/>
                    <a:pt x="9786" y="1561"/>
                  </a:cubicBezTo>
                  <a:lnTo>
                    <a:pt x="9881" y="1561"/>
                  </a:lnTo>
                  <a:lnTo>
                    <a:pt x="9881" y="1592"/>
                  </a:lnTo>
                  <a:cubicBezTo>
                    <a:pt x="10166" y="4949"/>
                    <a:pt x="10356" y="8274"/>
                    <a:pt x="10451" y="11663"/>
                  </a:cubicBezTo>
                  <a:cubicBezTo>
                    <a:pt x="10510" y="14701"/>
                    <a:pt x="11228" y="21146"/>
                    <a:pt x="6925" y="21146"/>
                  </a:cubicBezTo>
                  <a:cubicBezTo>
                    <a:pt x="6608" y="21146"/>
                    <a:pt x="6264" y="21111"/>
                    <a:pt x="5891" y="21037"/>
                  </a:cubicBezTo>
                  <a:cubicBezTo>
                    <a:pt x="1615" y="20150"/>
                    <a:pt x="823" y="15305"/>
                    <a:pt x="823" y="11726"/>
                  </a:cubicBezTo>
                  <a:cubicBezTo>
                    <a:pt x="760" y="8274"/>
                    <a:pt x="855" y="4823"/>
                    <a:pt x="697" y="1371"/>
                  </a:cubicBezTo>
                  <a:lnTo>
                    <a:pt x="855" y="1371"/>
                  </a:lnTo>
                  <a:cubicBezTo>
                    <a:pt x="2308" y="921"/>
                    <a:pt x="3712" y="691"/>
                    <a:pt x="5106" y="691"/>
                  </a:cubicBezTo>
                  <a:close/>
                  <a:moveTo>
                    <a:pt x="5234" y="1"/>
                  </a:moveTo>
                  <a:cubicBezTo>
                    <a:pt x="3659" y="1"/>
                    <a:pt x="2088" y="318"/>
                    <a:pt x="633" y="959"/>
                  </a:cubicBezTo>
                  <a:lnTo>
                    <a:pt x="570" y="991"/>
                  </a:lnTo>
                  <a:cubicBezTo>
                    <a:pt x="555" y="983"/>
                    <a:pt x="537" y="979"/>
                    <a:pt x="517" y="979"/>
                  </a:cubicBezTo>
                  <a:cubicBezTo>
                    <a:pt x="454" y="979"/>
                    <a:pt x="380" y="1021"/>
                    <a:pt x="380" y="1117"/>
                  </a:cubicBezTo>
                  <a:cubicBezTo>
                    <a:pt x="222" y="3619"/>
                    <a:pt x="253" y="6153"/>
                    <a:pt x="222" y="8654"/>
                  </a:cubicBezTo>
                  <a:cubicBezTo>
                    <a:pt x="222" y="10903"/>
                    <a:pt x="0" y="13310"/>
                    <a:pt x="475" y="15527"/>
                  </a:cubicBezTo>
                  <a:cubicBezTo>
                    <a:pt x="1045" y="18377"/>
                    <a:pt x="3262" y="21480"/>
                    <a:pt x="6397" y="21670"/>
                  </a:cubicBezTo>
                  <a:cubicBezTo>
                    <a:pt x="6514" y="21678"/>
                    <a:pt x="6628" y="21682"/>
                    <a:pt x="6741" y="21682"/>
                  </a:cubicBezTo>
                  <a:cubicBezTo>
                    <a:pt x="9461" y="21682"/>
                    <a:pt x="10871" y="19507"/>
                    <a:pt x="11084" y="16952"/>
                  </a:cubicBezTo>
                  <a:cubicBezTo>
                    <a:pt x="11464" y="11916"/>
                    <a:pt x="10863" y="6628"/>
                    <a:pt x="10483" y="1592"/>
                  </a:cubicBezTo>
                  <a:cubicBezTo>
                    <a:pt x="10483" y="1402"/>
                    <a:pt x="10324" y="1307"/>
                    <a:pt x="10071" y="1276"/>
                  </a:cubicBezTo>
                  <a:cubicBezTo>
                    <a:pt x="10134" y="1149"/>
                    <a:pt x="10071" y="1054"/>
                    <a:pt x="9976" y="991"/>
                  </a:cubicBezTo>
                  <a:cubicBezTo>
                    <a:pt x="8469" y="333"/>
                    <a:pt x="6849" y="1"/>
                    <a:pt x="5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1"/>
            <p:cNvSpPr/>
            <p:nvPr/>
          </p:nvSpPr>
          <p:spPr>
            <a:xfrm>
              <a:off x="4173952" y="4588588"/>
              <a:ext cx="338841" cy="657091"/>
            </a:xfrm>
            <a:custGeom>
              <a:avLst/>
              <a:gdLst/>
              <a:ahLst/>
              <a:cxnLst/>
              <a:rect l="l" t="t" r="r" b="b"/>
              <a:pathLst>
                <a:path w="10532" h="20424" extrusionOk="0">
                  <a:moveTo>
                    <a:pt x="3074" y="16112"/>
                  </a:moveTo>
                  <a:cubicBezTo>
                    <a:pt x="3112" y="16112"/>
                    <a:pt x="3149" y="16127"/>
                    <a:pt x="3168" y="16165"/>
                  </a:cubicBezTo>
                  <a:cubicBezTo>
                    <a:pt x="3833" y="17179"/>
                    <a:pt x="4751" y="17812"/>
                    <a:pt x="5955" y="18097"/>
                  </a:cubicBezTo>
                  <a:cubicBezTo>
                    <a:pt x="6184" y="18126"/>
                    <a:pt x="6128" y="18491"/>
                    <a:pt x="5905" y="18491"/>
                  </a:cubicBezTo>
                  <a:cubicBezTo>
                    <a:pt x="5881" y="18491"/>
                    <a:pt x="5855" y="18486"/>
                    <a:pt x="5828" y="18477"/>
                  </a:cubicBezTo>
                  <a:cubicBezTo>
                    <a:pt x="4624" y="18161"/>
                    <a:pt x="3516" y="17369"/>
                    <a:pt x="2946" y="16260"/>
                  </a:cubicBezTo>
                  <a:cubicBezTo>
                    <a:pt x="2880" y="16194"/>
                    <a:pt x="2983" y="16112"/>
                    <a:pt x="3074" y="16112"/>
                  </a:cubicBezTo>
                  <a:close/>
                  <a:moveTo>
                    <a:pt x="1685" y="15683"/>
                  </a:moveTo>
                  <a:cubicBezTo>
                    <a:pt x="1724" y="15683"/>
                    <a:pt x="1762" y="15703"/>
                    <a:pt x="1774" y="15754"/>
                  </a:cubicBezTo>
                  <a:cubicBezTo>
                    <a:pt x="2344" y="17179"/>
                    <a:pt x="3326" y="18097"/>
                    <a:pt x="4751" y="18699"/>
                  </a:cubicBezTo>
                  <a:cubicBezTo>
                    <a:pt x="4931" y="18759"/>
                    <a:pt x="4912" y="19018"/>
                    <a:pt x="4721" y="19018"/>
                  </a:cubicBezTo>
                  <a:cubicBezTo>
                    <a:pt x="4711" y="19018"/>
                    <a:pt x="4699" y="19017"/>
                    <a:pt x="4688" y="19016"/>
                  </a:cubicBezTo>
                  <a:cubicBezTo>
                    <a:pt x="3168" y="18604"/>
                    <a:pt x="1933" y="17242"/>
                    <a:pt x="1584" y="15785"/>
                  </a:cubicBezTo>
                  <a:cubicBezTo>
                    <a:pt x="1565" y="15728"/>
                    <a:pt x="1626" y="15683"/>
                    <a:pt x="1685" y="15683"/>
                  </a:cubicBezTo>
                  <a:close/>
                  <a:moveTo>
                    <a:pt x="4437" y="0"/>
                  </a:moveTo>
                  <a:cubicBezTo>
                    <a:pt x="3039" y="0"/>
                    <a:pt x="1627" y="230"/>
                    <a:pt x="159" y="679"/>
                  </a:cubicBezTo>
                  <a:cubicBezTo>
                    <a:pt x="127" y="695"/>
                    <a:pt x="96" y="703"/>
                    <a:pt x="68" y="703"/>
                  </a:cubicBezTo>
                  <a:cubicBezTo>
                    <a:pt x="40" y="703"/>
                    <a:pt x="17" y="695"/>
                    <a:pt x="1" y="679"/>
                  </a:cubicBezTo>
                  <a:lnTo>
                    <a:pt x="1" y="679"/>
                  </a:lnTo>
                  <a:cubicBezTo>
                    <a:pt x="159" y="4131"/>
                    <a:pt x="96" y="7615"/>
                    <a:pt x="127" y="11035"/>
                  </a:cubicBezTo>
                  <a:cubicBezTo>
                    <a:pt x="127" y="14582"/>
                    <a:pt x="919" y="19427"/>
                    <a:pt x="5195" y="20314"/>
                  </a:cubicBezTo>
                  <a:cubicBezTo>
                    <a:pt x="5571" y="20388"/>
                    <a:pt x="5918" y="20424"/>
                    <a:pt x="6237" y="20424"/>
                  </a:cubicBezTo>
                  <a:cubicBezTo>
                    <a:pt x="10531" y="20424"/>
                    <a:pt x="9814" y="14035"/>
                    <a:pt x="9755" y="10940"/>
                  </a:cubicBezTo>
                  <a:cubicBezTo>
                    <a:pt x="9628" y="7551"/>
                    <a:pt x="9438" y="4226"/>
                    <a:pt x="9185" y="901"/>
                  </a:cubicBezTo>
                  <a:lnTo>
                    <a:pt x="9185" y="869"/>
                  </a:lnTo>
                  <a:lnTo>
                    <a:pt x="9121" y="869"/>
                  </a:lnTo>
                  <a:cubicBezTo>
                    <a:pt x="7536" y="285"/>
                    <a:pt x="5995" y="0"/>
                    <a:pt x="44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1"/>
            <p:cNvSpPr/>
            <p:nvPr/>
          </p:nvSpPr>
          <p:spPr>
            <a:xfrm>
              <a:off x="4127142" y="3739692"/>
              <a:ext cx="362777" cy="52087"/>
            </a:xfrm>
            <a:custGeom>
              <a:avLst/>
              <a:gdLst/>
              <a:ahLst/>
              <a:cxnLst/>
              <a:rect l="l" t="t" r="r" b="b"/>
              <a:pathLst>
                <a:path w="11276" h="1619" extrusionOk="0">
                  <a:moveTo>
                    <a:pt x="333" y="1"/>
                  </a:moveTo>
                  <a:cubicBezTo>
                    <a:pt x="47" y="1"/>
                    <a:pt x="0" y="442"/>
                    <a:pt x="284" y="527"/>
                  </a:cubicBezTo>
                  <a:cubicBezTo>
                    <a:pt x="2051" y="1244"/>
                    <a:pt x="3959" y="1618"/>
                    <a:pt x="5868" y="1618"/>
                  </a:cubicBezTo>
                  <a:cubicBezTo>
                    <a:pt x="7586" y="1618"/>
                    <a:pt x="9305" y="1315"/>
                    <a:pt x="10925" y="685"/>
                  </a:cubicBezTo>
                  <a:cubicBezTo>
                    <a:pt x="11276" y="539"/>
                    <a:pt x="11168" y="41"/>
                    <a:pt x="10849" y="41"/>
                  </a:cubicBezTo>
                  <a:cubicBezTo>
                    <a:pt x="10823" y="41"/>
                    <a:pt x="10795" y="45"/>
                    <a:pt x="10767" y="52"/>
                  </a:cubicBezTo>
                  <a:cubicBezTo>
                    <a:pt x="9006" y="570"/>
                    <a:pt x="7316" y="832"/>
                    <a:pt x="5631" y="832"/>
                  </a:cubicBezTo>
                  <a:cubicBezTo>
                    <a:pt x="3920" y="832"/>
                    <a:pt x="2213" y="562"/>
                    <a:pt x="442" y="20"/>
                  </a:cubicBezTo>
                  <a:cubicBezTo>
                    <a:pt x="403" y="7"/>
                    <a:pt x="366" y="1"/>
                    <a:pt x="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
            <p:cNvSpPr/>
            <p:nvPr/>
          </p:nvSpPr>
          <p:spPr>
            <a:xfrm>
              <a:off x="4266641" y="5106303"/>
              <a:ext cx="106201" cy="77214"/>
            </a:xfrm>
            <a:custGeom>
              <a:avLst/>
              <a:gdLst/>
              <a:ahLst/>
              <a:cxnLst/>
              <a:rect l="l" t="t" r="r" b="b"/>
              <a:pathLst>
                <a:path w="3301" h="2400" extrusionOk="0">
                  <a:moveTo>
                    <a:pt x="155" y="1"/>
                  </a:moveTo>
                  <a:cubicBezTo>
                    <a:pt x="67" y="1"/>
                    <a:pt x="1" y="93"/>
                    <a:pt x="65" y="200"/>
                  </a:cubicBezTo>
                  <a:cubicBezTo>
                    <a:pt x="635" y="1277"/>
                    <a:pt x="1712" y="2069"/>
                    <a:pt x="2947" y="2385"/>
                  </a:cubicBezTo>
                  <a:cubicBezTo>
                    <a:pt x="2976" y="2395"/>
                    <a:pt x="3003" y="2399"/>
                    <a:pt x="3028" y="2399"/>
                  </a:cubicBezTo>
                  <a:cubicBezTo>
                    <a:pt x="3248" y="2399"/>
                    <a:pt x="3301" y="2062"/>
                    <a:pt x="3074" y="2005"/>
                  </a:cubicBezTo>
                  <a:cubicBezTo>
                    <a:pt x="1870" y="1720"/>
                    <a:pt x="952" y="1055"/>
                    <a:pt x="287" y="73"/>
                  </a:cubicBezTo>
                  <a:cubicBezTo>
                    <a:pt x="246" y="22"/>
                    <a:pt x="198" y="1"/>
                    <a:pt x="1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1"/>
            <p:cNvSpPr/>
            <p:nvPr/>
          </p:nvSpPr>
          <p:spPr>
            <a:xfrm>
              <a:off x="4224302" y="5091375"/>
              <a:ext cx="107842" cy="107520"/>
            </a:xfrm>
            <a:custGeom>
              <a:avLst/>
              <a:gdLst/>
              <a:ahLst/>
              <a:cxnLst/>
              <a:rect l="l" t="t" r="r" b="b"/>
              <a:pathLst>
                <a:path w="3352" h="3342" extrusionOk="0">
                  <a:moveTo>
                    <a:pt x="114" y="0"/>
                  </a:moveTo>
                  <a:cubicBezTo>
                    <a:pt x="57" y="0"/>
                    <a:pt x="1" y="52"/>
                    <a:pt x="19" y="126"/>
                  </a:cubicBezTo>
                  <a:cubicBezTo>
                    <a:pt x="368" y="1614"/>
                    <a:pt x="1634" y="2944"/>
                    <a:pt x="3123" y="3324"/>
                  </a:cubicBezTo>
                  <a:cubicBezTo>
                    <a:pt x="3147" y="3336"/>
                    <a:pt x="3169" y="3342"/>
                    <a:pt x="3189" y="3342"/>
                  </a:cubicBezTo>
                  <a:cubicBezTo>
                    <a:pt x="3325" y="3342"/>
                    <a:pt x="3352" y="3090"/>
                    <a:pt x="3186" y="3008"/>
                  </a:cubicBezTo>
                  <a:cubicBezTo>
                    <a:pt x="1761" y="2438"/>
                    <a:pt x="779" y="1551"/>
                    <a:pt x="209" y="94"/>
                  </a:cubicBezTo>
                  <a:cubicBezTo>
                    <a:pt x="196" y="27"/>
                    <a:pt x="155" y="0"/>
                    <a:pt x="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1"/>
            <p:cNvSpPr/>
            <p:nvPr/>
          </p:nvSpPr>
          <p:spPr>
            <a:xfrm>
              <a:off x="4170124" y="4010550"/>
              <a:ext cx="181163" cy="147768"/>
            </a:xfrm>
            <a:custGeom>
              <a:avLst/>
              <a:gdLst/>
              <a:ahLst/>
              <a:cxnLst/>
              <a:rect l="l" t="t" r="r" b="b"/>
              <a:pathLst>
                <a:path w="5631" h="4593" extrusionOk="0">
                  <a:moveTo>
                    <a:pt x="3336" y="651"/>
                  </a:moveTo>
                  <a:cubicBezTo>
                    <a:pt x="3934" y="651"/>
                    <a:pt x="4528" y="1049"/>
                    <a:pt x="4743" y="1608"/>
                  </a:cubicBezTo>
                  <a:cubicBezTo>
                    <a:pt x="4802" y="1765"/>
                    <a:pt x="4667" y="1873"/>
                    <a:pt x="4541" y="1873"/>
                  </a:cubicBezTo>
                  <a:cubicBezTo>
                    <a:pt x="4463" y="1873"/>
                    <a:pt x="4388" y="1832"/>
                    <a:pt x="4363" y="1735"/>
                  </a:cubicBezTo>
                  <a:cubicBezTo>
                    <a:pt x="4191" y="1304"/>
                    <a:pt x="3754" y="1078"/>
                    <a:pt x="3303" y="1078"/>
                  </a:cubicBezTo>
                  <a:cubicBezTo>
                    <a:pt x="3091" y="1078"/>
                    <a:pt x="2877" y="1127"/>
                    <a:pt x="2685" y="1228"/>
                  </a:cubicBezTo>
                  <a:cubicBezTo>
                    <a:pt x="2666" y="1236"/>
                    <a:pt x="2647" y="1240"/>
                    <a:pt x="2628" y="1240"/>
                  </a:cubicBezTo>
                  <a:cubicBezTo>
                    <a:pt x="2493" y="1240"/>
                    <a:pt x="2387" y="1055"/>
                    <a:pt x="2527" y="943"/>
                  </a:cubicBezTo>
                  <a:cubicBezTo>
                    <a:pt x="2771" y="740"/>
                    <a:pt x="3054" y="651"/>
                    <a:pt x="3336" y="651"/>
                  </a:cubicBezTo>
                  <a:close/>
                  <a:moveTo>
                    <a:pt x="3148" y="1"/>
                  </a:moveTo>
                  <a:cubicBezTo>
                    <a:pt x="1515" y="1"/>
                    <a:pt x="1" y="1442"/>
                    <a:pt x="1038" y="3287"/>
                  </a:cubicBezTo>
                  <a:cubicBezTo>
                    <a:pt x="1465" y="4051"/>
                    <a:pt x="2260" y="4592"/>
                    <a:pt x="3093" y="4592"/>
                  </a:cubicBezTo>
                  <a:cubicBezTo>
                    <a:pt x="3433" y="4592"/>
                    <a:pt x="3780" y="4502"/>
                    <a:pt x="4110" y="4300"/>
                  </a:cubicBezTo>
                  <a:cubicBezTo>
                    <a:pt x="5377" y="3572"/>
                    <a:pt x="5630" y="2020"/>
                    <a:pt x="5155" y="753"/>
                  </a:cubicBezTo>
                  <a:lnTo>
                    <a:pt x="5155" y="722"/>
                  </a:lnTo>
                  <a:cubicBezTo>
                    <a:pt x="5130" y="730"/>
                    <a:pt x="5107" y="734"/>
                    <a:pt x="5084" y="734"/>
                  </a:cubicBezTo>
                  <a:cubicBezTo>
                    <a:pt x="5024" y="734"/>
                    <a:pt x="4971" y="705"/>
                    <a:pt x="4902" y="658"/>
                  </a:cubicBezTo>
                  <a:cubicBezTo>
                    <a:pt x="4385" y="202"/>
                    <a:pt x="3758" y="1"/>
                    <a:pt x="31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1"/>
            <p:cNvSpPr/>
            <p:nvPr/>
          </p:nvSpPr>
          <p:spPr>
            <a:xfrm>
              <a:off x="4163786" y="3987482"/>
              <a:ext cx="202783" cy="190493"/>
            </a:xfrm>
            <a:custGeom>
              <a:avLst/>
              <a:gdLst/>
              <a:ahLst/>
              <a:cxnLst/>
              <a:rect l="l" t="t" r="r" b="b"/>
              <a:pathLst>
                <a:path w="6303" h="5921" extrusionOk="0">
                  <a:moveTo>
                    <a:pt x="3381" y="737"/>
                  </a:moveTo>
                  <a:cubicBezTo>
                    <a:pt x="3957" y="737"/>
                    <a:pt x="4555" y="923"/>
                    <a:pt x="5067" y="1375"/>
                  </a:cubicBezTo>
                  <a:cubicBezTo>
                    <a:pt x="5099" y="1439"/>
                    <a:pt x="5194" y="1470"/>
                    <a:pt x="5257" y="1470"/>
                  </a:cubicBezTo>
                  <a:cubicBezTo>
                    <a:pt x="5732" y="2610"/>
                    <a:pt x="5637" y="4194"/>
                    <a:pt x="4307" y="4986"/>
                  </a:cubicBezTo>
                  <a:cubicBezTo>
                    <a:pt x="4042" y="5169"/>
                    <a:pt x="3725" y="5260"/>
                    <a:pt x="3398" y="5260"/>
                  </a:cubicBezTo>
                  <a:cubicBezTo>
                    <a:pt x="3216" y="5260"/>
                    <a:pt x="3031" y="5232"/>
                    <a:pt x="2850" y="5176"/>
                  </a:cubicBezTo>
                  <a:cubicBezTo>
                    <a:pt x="2217" y="5017"/>
                    <a:pt x="1615" y="4542"/>
                    <a:pt x="1299" y="3972"/>
                  </a:cubicBezTo>
                  <a:cubicBezTo>
                    <a:pt x="760" y="2959"/>
                    <a:pt x="919" y="1977"/>
                    <a:pt x="1710" y="1312"/>
                  </a:cubicBezTo>
                  <a:cubicBezTo>
                    <a:pt x="2142" y="963"/>
                    <a:pt x="2748" y="737"/>
                    <a:pt x="3381" y="737"/>
                  </a:cubicBezTo>
                  <a:close/>
                  <a:moveTo>
                    <a:pt x="3428" y="1"/>
                  </a:moveTo>
                  <a:cubicBezTo>
                    <a:pt x="2790" y="1"/>
                    <a:pt x="2150" y="188"/>
                    <a:pt x="1615" y="520"/>
                  </a:cubicBezTo>
                  <a:cubicBezTo>
                    <a:pt x="348" y="1312"/>
                    <a:pt x="0" y="2927"/>
                    <a:pt x="792" y="4321"/>
                  </a:cubicBezTo>
                  <a:cubicBezTo>
                    <a:pt x="919" y="4511"/>
                    <a:pt x="1077" y="4701"/>
                    <a:pt x="1235" y="4922"/>
                  </a:cubicBezTo>
                  <a:cubicBezTo>
                    <a:pt x="1781" y="5512"/>
                    <a:pt x="2568" y="5921"/>
                    <a:pt x="3398" y="5921"/>
                  </a:cubicBezTo>
                  <a:cubicBezTo>
                    <a:pt x="3772" y="5921"/>
                    <a:pt x="4155" y="5838"/>
                    <a:pt x="4529" y="5651"/>
                  </a:cubicBezTo>
                  <a:cubicBezTo>
                    <a:pt x="5257" y="5271"/>
                    <a:pt x="5891" y="4384"/>
                    <a:pt x="6144" y="3402"/>
                  </a:cubicBezTo>
                  <a:cubicBezTo>
                    <a:pt x="6302" y="2610"/>
                    <a:pt x="6144" y="1850"/>
                    <a:pt x="5669" y="1312"/>
                  </a:cubicBezTo>
                  <a:lnTo>
                    <a:pt x="5637" y="1280"/>
                  </a:lnTo>
                  <a:cubicBezTo>
                    <a:pt x="5669" y="1185"/>
                    <a:pt x="5637" y="1059"/>
                    <a:pt x="5574" y="995"/>
                  </a:cubicBezTo>
                  <a:cubicBezTo>
                    <a:pt x="5542" y="964"/>
                    <a:pt x="5511" y="900"/>
                    <a:pt x="5511" y="869"/>
                  </a:cubicBezTo>
                  <a:cubicBezTo>
                    <a:pt x="4942" y="266"/>
                    <a:pt x="4187" y="1"/>
                    <a:pt x="3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1"/>
            <p:cNvSpPr/>
            <p:nvPr/>
          </p:nvSpPr>
          <p:spPr>
            <a:xfrm>
              <a:off x="4246308" y="4030400"/>
              <a:ext cx="79498" cy="42886"/>
            </a:xfrm>
            <a:custGeom>
              <a:avLst/>
              <a:gdLst/>
              <a:ahLst/>
              <a:cxnLst/>
              <a:rect l="l" t="t" r="r" b="b"/>
              <a:pathLst>
                <a:path w="2471" h="1333" extrusionOk="0">
                  <a:moveTo>
                    <a:pt x="987" y="0"/>
                  </a:moveTo>
                  <a:cubicBezTo>
                    <a:pt x="675" y="0"/>
                    <a:pt x="376" y="91"/>
                    <a:pt x="127" y="295"/>
                  </a:cubicBezTo>
                  <a:cubicBezTo>
                    <a:pt x="0" y="358"/>
                    <a:pt x="64" y="485"/>
                    <a:pt x="95" y="580"/>
                  </a:cubicBezTo>
                  <a:lnTo>
                    <a:pt x="127" y="611"/>
                  </a:lnTo>
                  <a:cubicBezTo>
                    <a:pt x="149" y="634"/>
                    <a:pt x="219" y="656"/>
                    <a:pt x="281" y="656"/>
                  </a:cubicBezTo>
                  <a:cubicBezTo>
                    <a:pt x="306" y="656"/>
                    <a:pt x="330" y="652"/>
                    <a:pt x="349" y="643"/>
                  </a:cubicBezTo>
                  <a:cubicBezTo>
                    <a:pt x="515" y="551"/>
                    <a:pt x="724" y="502"/>
                    <a:pt x="932" y="502"/>
                  </a:cubicBezTo>
                  <a:cubicBezTo>
                    <a:pt x="1081" y="502"/>
                    <a:pt x="1230" y="527"/>
                    <a:pt x="1362" y="580"/>
                  </a:cubicBezTo>
                  <a:cubicBezTo>
                    <a:pt x="1647" y="675"/>
                    <a:pt x="1869" y="896"/>
                    <a:pt x="1932" y="1150"/>
                  </a:cubicBezTo>
                  <a:cubicBezTo>
                    <a:pt x="2003" y="1267"/>
                    <a:pt x="2108" y="1332"/>
                    <a:pt x="2209" y="1332"/>
                  </a:cubicBezTo>
                  <a:cubicBezTo>
                    <a:pt x="2245" y="1332"/>
                    <a:pt x="2279" y="1324"/>
                    <a:pt x="2312" y="1308"/>
                  </a:cubicBezTo>
                  <a:cubicBezTo>
                    <a:pt x="2344" y="1308"/>
                    <a:pt x="2344" y="1276"/>
                    <a:pt x="2375" y="1276"/>
                  </a:cubicBezTo>
                  <a:cubicBezTo>
                    <a:pt x="2439" y="1213"/>
                    <a:pt x="2470" y="1118"/>
                    <a:pt x="2439" y="991"/>
                  </a:cubicBezTo>
                  <a:cubicBezTo>
                    <a:pt x="2249" y="580"/>
                    <a:pt x="1837" y="168"/>
                    <a:pt x="1362" y="41"/>
                  </a:cubicBezTo>
                  <a:cubicBezTo>
                    <a:pt x="1236" y="14"/>
                    <a:pt x="1110" y="0"/>
                    <a:pt x="9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1"/>
            <p:cNvSpPr/>
            <p:nvPr/>
          </p:nvSpPr>
          <p:spPr>
            <a:xfrm>
              <a:off x="4323006" y="3428361"/>
              <a:ext cx="181099" cy="147575"/>
            </a:xfrm>
            <a:custGeom>
              <a:avLst/>
              <a:gdLst/>
              <a:ahLst/>
              <a:cxnLst/>
              <a:rect l="l" t="t" r="r" b="b"/>
              <a:pathLst>
                <a:path w="5629" h="4587" extrusionOk="0">
                  <a:moveTo>
                    <a:pt x="3335" y="664"/>
                  </a:moveTo>
                  <a:cubicBezTo>
                    <a:pt x="3932" y="664"/>
                    <a:pt x="4527" y="1062"/>
                    <a:pt x="4742" y="1622"/>
                  </a:cubicBezTo>
                  <a:cubicBezTo>
                    <a:pt x="4800" y="1777"/>
                    <a:pt x="4668" y="1872"/>
                    <a:pt x="4543" y="1872"/>
                  </a:cubicBezTo>
                  <a:cubicBezTo>
                    <a:pt x="4463" y="1872"/>
                    <a:pt x="4386" y="1834"/>
                    <a:pt x="4362" y="1748"/>
                  </a:cubicBezTo>
                  <a:cubicBezTo>
                    <a:pt x="4190" y="1318"/>
                    <a:pt x="3754" y="1063"/>
                    <a:pt x="3304" y="1063"/>
                  </a:cubicBezTo>
                  <a:cubicBezTo>
                    <a:pt x="3092" y="1063"/>
                    <a:pt x="2876" y="1120"/>
                    <a:pt x="2683" y="1241"/>
                  </a:cubicBezTo>
                  <a:cubicBezTo>
                    <a:pt x="2664" y="1249"/>
                    <a:pt x="2645" y="1253"/>
                    <a:pt x="2627" y="1253"/>
                  </a:cubicBezTo>
                  <a:cubicBezTo>
                    <a:pt x="2491" y="1253"/>
                    <a:pt x="2386" y="1068"/>
                    <a:pt x="2525" y="956"/>
                  </a:cubicBezTo>
                  <a:cubicBezTo>
                    <a:pt x="2769" y="753"/>
                    <a:pt x="3052" y="664"/>
                    <a:pt x="3335" y="664"/>
                  </a:cubicBezTo>
                  <a:close/>
                  <a:moveTo>
                    <a:pt x="3141" y="0"/>
                  </a:moveTo>
                  <a:cubicBezTo>
                    <a:pt x="1510" y="0"/>
                    <a:pt x="0" y="1457"/>
                    <a:pt x="1037" y="3300"/>
                  </a:cubicBezTo>
                  <a:cubicBezTo>
                    <a:pt x="1468" y="4049"/>
                    <a:pt x="2273" y="4586"/>
                    <a:pt x="3114" y="4586"/>
                  </a:cubicBezTo>
                  <a:cubicBezTo>
                    <a:pt x="3447" y="4586"/>
                    <a:pt x="3785" y="4502"/>
                    <a:pt x="4108" y="4313"/>
                  </a:cubicBezTo>
                  <a:cubicBezTo>
                    <a:pt x="5375" y="3553"/>
                    <a:pt x="5629" y="2033"/>
                    <a:pt x="5154" y="766"/>
                  </a:cubicBezTo>
                  <a:lnTo>
                    <a:pt x="5154" y="735"/>
                  </a:lnTo>
                  <a:cubicBezTo>
                    <a:pt x="5128" y="743"/>
                    <a:pt x="5105" y="747"/>
                    <a:pt x="5083" y="747"/>
                  </a:cubicBezTo>
                  <a:cubicBezTo>
                    <a:pt x="5022" y="747"/>
                    <a:pt x="4970" y="718"/>
                    <a:pt x="4900" y="671"/>
                  </a:cubicBezTo>
                  <a:cubicBezTo>
                    <a:pt x="4382" y="205"/>
                    <a:pt x="3753" y="0"/>
                    <a:pt x="31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1"/>
            <p:cNvSpPr/>
            <p:nvPr/>
          </p:nvSpPr>
          <p:spPr>
            <a:xfrm>
              <a:off x="4316604" y="3405712"/>
              <a:ext cx="202783" cy="190461"/>
            </a:xfrm>
            <a:custGeom>
              <a:avLst/>
              <a:gdLst/>
              <a:ahLst/>
              <a:cxnLst/>
              <a:rect l="l" t="t" r="r" b="b"/>
              <a:pathLst>
                <a:path w="6303" h="5920" extrusionOk="0">
                  <a:moveTo>
                    <a:pt x="3382" y="737"/>
                  </a:moveTo>
                  <a:cubicBezTo>
                    <a:pt x="3957" y="737"/>
                    <a:pt x="4555" y="923"/>
                    <a:pt x="5068" y="1375"/>
                  </a:cubicBezTo>
                  <a:cubicBezTo>
                    <a:pt x="5099" y="1439"/>
                    <a:pt x="5194" y="1470"/>
                    <a:pt x="5258" y="1470"/>
                  </a:cubicBezTo>
                  <a:cubicBezTo>
                    <a:pt x="5733" y="2611"/>
                    <a:pt x="5638" y="4194"/>
                    <a:pt x="4307" y="4986"/>
                  </a:cubicBezTo>
                  <a:cubicBezTo>
                    <a:pt x="4043" y="5169"/>
                    <a:pt x="3726" y="5261"/>
                    <a:pt x="3398" y="5261"/>
                  </a:cubicBezTo>
                  <a:cubicBezTo>
                    <a:pt x="3217" y="5261"/>
                    <a:pt x="3032" y="5232"/>
                    <a:pt x="2851" y="5176"/>
                  </a:cubicBezTo>
                  <a:cubicBezTo>
                    <a:pt x="2217" y="5017"/>
                    <a:pt x="1616" y="4542"/>
                    <a:pt x="1299" y="3972"/>
                  </a:cubicBezTo>
                  <a:cubicBezTo>
                    <a:pt x="761" y="2959"/>
                    <a:pt x="919" y="1977"/>
                    <a:pt x="1711" y="1312"/>
                  </a:cubicBezTo>
                  <a:cubicBezTo>
                    <a:pt x="2142" y="963"/>
                    <a:pt x="2748" y="737"/>
                    <a:pt x="3382" y="737"/>
                  </a:cubicBezTo>
                  <a:close/>
                  <a:moveTo>
                    <a:pt x="3428" y="1"/>
                  </a:moveTo>
                  <a:cubicBezTo>
                    <a:pt x="2791" y="1"/>
                    <a:pt x="2150" y="188"/>
                    <a:pt x="1616" y="520"/>
                  </a:cubicBezTo>
                  <a:cubicBezTo>
                    <a:pt x="349" y="1312"/>
                    <a:pt x="0" y="2927"/>
                    <a:pt x="792" y="4321"/>
                  </a:cubicBezTo>
                  <a:cubicBezTo>
                    <a:pt x="919" y="4511"/>
                    <a:pt x="1077" y="4701"/>
                    <a:pt x="1236" y="4891"/>
                  </a:cubicBezTo>
                  <a:cubicBezTo>
                    <a:pt x="1783" y="5504"/>
                    <a:pt x="2572" y="5920"/>
                    <a:pt x="3405" y="5920"/>
                  </a:cubicBezTo>
                  <a:cubicBezTo>
                    <a:pt x="3777" y="5920"/>
                    <a:pt x="4157" y="5837"/>
                    <a:pt x="4529" y="5651"/>
                  </a:cubicBezTo>
                  <a:cubicBezTo>
                    <a:pt x="5258" y="5271"/>
                    <a:pt x="5954" y="4352"/>
                    <a:pt x="6144" y="3402"/>
                  </a:cubicBezTo>
                  <a:cubicBezTo>
                    <a:pt x="6303" y="2611"/>
                    <a:pt x="6144" y="1850"/>
                    <a:pt x="5669" y="1312"/>
                  </a:cubicBezTo>
                  <a:lnTo>
                    <a:pt x="5638" y="1249"/>
                  </a:lnTo>
                  <a:cubicBezTo>
                    <a:pt x="5669" y="1185"/>
                    <a:pt x="5638" y="1059"/>
                    <a:pt x="5574" y="995"/>
                  </a:cubicBezTo>
                  <a:cubicBezTo>
                    <a:pt x="5543" y="964"/>
                    <a:pt x="5511" y="900"/>
                    <a:pt x="5511" y="869"/>
                  </a:cubicBezTo>
                  <a:cubicBezTo>
                    <a:pt x="4943" y="266"/>
                    <a:pt x="4188" y="1"/>
                    <a:pt x="3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1"/>
            <p:cNvSpPr/>
            <p:nvPr/>
          </p:nvSpPr>
          <p:spPr>
            <a:xfrm>
              <a:off x="4399126" y="3447118"/>
              <a:ext cx="79498" cy="42950"/>
            </a:xfrm>
            <a:custGeom>
              <a:avLst/>
              <a:gdLst/>
              <a:ahLst/>
              <a:cxnLst/>
              <a:rect l="l" t="t" r="r" b="b"/>
              <a:pathLst>
                <a:path w="2471" h="1335" extrusionOk="0">
                  <a:moveTo>
                    <a:pt x="968" y="1"/>
                  </a:moveTo>
                  <a:cubicBezTo>
                    <a:pt x="663" y="1"/>
                    <a:pt x="372" y="101"/>
                    <a:pt x="127" y="278"/>
                  </a:cubicBezTo>
                  <a:cubicBezTo>
                    <a:pt x="1" y="373"/>
                    <a:pt x="64" y="500"/>
                    <a:pt x="96" y="563"/>
                  </a:cubicBezTo>
                  <a:lnTo>
                    <a:pt x="127" y="595"/>
                  </a:lnTo>
                  <a:cubicBezTo>
                    <a:pt x="151" y="642"/>
                    <a:pt x="225" y="671"/>
                    <a:pt x="288" y="671"/>
                  </a:cubicBezTo>
                  <a:cubicBezTo>
                    <a:pt x="311" y="671"/>
                    <a:pt x="332" y="667"/>
                    <a:pt x="349" y="658"/>
                  </a:cubicBezTo>
                  <a:cubicBezTo>
                    <a:pt x="529" y="558"/>
                    <a:pt x="761" y="496"/>
                    <a:pt x="986" y="496"/>
                  </a:cubicBezTo>
                  <a:cubicBezTo>
                    <a:pt x="1117" y="496"/>
                    <a:pt x="1246" y="517"/>
                    <a:pt x="1362" y="563"/>
                  </a:cubicBezTo>
                  <a:cubicBezTo>
                    <a:pt x="1647" y="690"/>
                    <a:pt x="1869" y="880"/>
                    <a:pt x="1964" y="1165"/>
                  </a:cubicBezTo>
                  <a:cubicBezTo>
                    <a:pt x="2013" y="1288"/>
                    <a:pt x="2119" y="1335"/>
                    <a:pt x="2224" y="1335"/>
                  </a:cubicBezTo>
                  <a:cubicBezTo>
                    <a:pt x="2254" y="1335"/>
                    <a:pt x="2284" y="1331"/>
                    <a:pt x="2313" y="1324"/>
                  </a:cubicBezTo>
                  <a:cubicBezTo>
                    <a:pt x="2344" y="1324"/>
                    <a:pt x="2344" y="1292"/>
                    <a:pt x="2376" y="1292"/>
                  </a:cubicBezTo>
                  <a:cubicBezTo>
                    <a:pt x="2439" y="1229"/>
                    <a:pt x="2471" y="1134"/>
                    <a:pt x="2439" y="1007"/>
                  </a:cubicBezTo>
                  <a:cubicBezTo>
                    <a:pt x="2281" y="563"/>
                    <a:pt x="1837" y="183"/>
                    <a:pt x="1362" y="57"/>
                  </a:cubicBezTo>
                  <a:cubicBezTo>
                    <a:pt x="1230" y="19"/>
                    <a:pt x="1098" y="1"/>
                    <a:pt x="9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1"/>
            <p:cNvSpPr/>
            <p:nvPr/>
          </p:nvSpPr>
          <p:spPr>
            <a:xfrm>
              <a:off x="4034389" y="3133085"/>
              <a:ext cx="267997" cy="249659"/>
            </a:xfrm>
            <a:custGeom>
              <a:avLst/>
              <a:gdLst/>
              <a:ahLst/>
              <a:cxnLst/>
              <a:rect l="l" t="t" r="r" b="b"/>
              <a:pathLst>
                <a:path w="8330" h="7760" extrusionOk="0">
                  <a:moveTo>
                    <a:pt x="4054" y="349"/>
                  </a:moveTo>
                  <a:lnTo>
                    <a:pt x="4117" y="380"/>
                  </a:lnTo>
                  <a:cubicBezTo>
                    <a:pt x="5954" y="760"/>
                    <a:pt x="7601" y="2186"/>
                    <a:pt x="7537" y="4244"/>
                  </a:cubicBezTo>
                  <a:cubicBezTo>
                    <a:pt x="7537" y="6000"/>
                    <a:pt x="5829" y="7097"/>
                    <a:pt x="4162" y="7097"/>
                  </a:cubicBezTo>
                  <a:cubicBezTo>
                    <a:pt x="4115" y="7097"/>
                    <a:pt x="4069" y="7096"/>
                    <a:pt x="4022" y="7094"/>
                  </a:cubicBezTo>
                  <a:cubicBezTo>
                    <a:pt x="0" y="6873"/>
                    <a:pt x="412" y="1552"/>
                    <a:pt x="3832" y="602"/>
                  </a:cubicBezTo>
                  <a:cubicBezTo>
                    <a:pt x="3959" y="539"/>
                    <a:pt x="4022" y="475"/>
                    <a:pt x="4054" y="349"/>
                  </a:cubicBezTo>
                  <a:close/>
                  <a:moveTo>
                    <a:pt x="3800" y="0"/>
                  </a:moveTo>
                  <a:cubicBezTo>
                    <a:pt x="3705" y="0"/>
                    <a:pt x="3674" y="0"/>
                    <a:pt x="3579" y="32"/>
                  </a:cubicBezTo>
                  <a:cubicBezTo>
                    <a:pt x="1647" y="380"/>
                    <a:pt x="475" y="2376"/>
                    <a:pt x="475" y="4117"/>
                  </a:cubicBezTo>
                  <a:cubicBezTo>
                    <a:pt x="475" y="6081"/>
                    <a:pt x="1995" y="7664"/>
                    <a:pt x="4117" y="7759"/>
                  </a:cubicBezTo>
                  <a:cubicBezTo>
                    <a:pt x="4434" y="7759"/>
                    <a:pt x="4751" y="7759"/>
                    <a:pt x="5067" y="7664"/>
                  </a:cubicBezTo>
                  <a:cubicBezTo>
                    <a:pt x="6587" y="7411"/>
                    <a:pt x="8012" y="6303"/>
                    <a:pt x="8234" y="4561"/>
                  </a:cubicBezTo>
                  <a:cubicBezTo>
                    <a:pt x="8329" y="3326"/>
                    <a:pt x="7822" y="1964"/>
                    <a:pt x="6872" y="1077"/>
                  </a:cubicBezTo>
                  <a:cubicBezTo>
                    <a:pt x="6206" y="438"/>
                    <a:pt x="5428" y="90"/>
                    <a:pt x="4632" y="90"/>
                  </a:cubicBezTo>
                  <a:cubicBezTo>
                    <a:pt x="4482" y="90"/>
                    <a:pt x="4331" y="102"/>
                    <a:pt x="4180" y="127"/>
                  </a:cubicBezTo>
                  <a:cubicBezTo>
                    <a:pt x="4149" y="127"/>
                    <a:pt x="4117" y="127"/>
                    <a:pt x="4117" y="159"/>
                  </a:cubicBezTo>
                  <a:cubicBezTo>
                    <a:pt x="4022" y="32"/>
                    <a:pt x="3895" y="0"/>
                    <a:pt x="38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1"/>
            <p:cNvSpPr/>
            <p:nvPr/>
          </p:nvSpPr>
          <p:spPr>
            <a:xfrm>
              <a:off x="4109769" y="3181761"/>
              <a:ext cx="87541" cy="72195"/>
            </a:xfrm>
            <a:custGeom>
              <a:avLst/>
              <a:gdLst/>
              <a:ahLst/>
              <a:cxnLst/>
              <a:rect l="l" t="t" r="r" b="b"/>
              <a:pathLst>
                <a:path w="2721" h="2244" extrusionOk="0">
                  <a:moveTo>
                    <a:pt x="2112" y="1"/>
                  </a:moveTo>
                  <a:cubicBezTo>
                    <a:pt x="1604" y="1"/>
                    <a:pt x="1101" y="193"/>
                    <a:pt x="697" y="546"/>
                  </a:cubicBezTo>
                  <a:cubicBezTo>
                    <a:pt x="254" y="926"/>
                    <a:pt x="1" y="1496"/>
                    <a:pt x="96" y="2098"/>
                  </a:cubicBezTo>
                  <a:cubicBezTo>
                    <a:pt x="96" y="2129"/>
                    <a:pt x="127" y="2161"/>
                    <a:pt x="127" y="2193"/>
                  </a:cubicBezTo>
                  <a:cubicBezTo>
                    <a:pt x="171" y="2225"/>
                    <a:pt x="222" y="2243"/>
                    <a:pt x="273" y="2243"/>
                  </a:cubicBezTo>
                  <a:cubicBezTo>
                    <a:pt x="370" y="2243"/>
                    <a:pt x="466" y="2179"/>
                    <a:pt x="507" y="2034"/>
                  </a:cubicBezTo>
                  <a:cubicBezTo>
                    <a:pt x="564" y="1244"/>
                    <a:pt x="1249" y="479"/>
                    <a:pt x="2048" y="479"/>
                  </a:cubicBezTo>
                  <a:cubicBezTo>
                    <a:pt x="2145" y="479"/>
                    <a:pt x="2244" y="490"/>
                    <a:pt x="2344" y="514"/>
                  </a:cubicBezTo>
                  <a:cubicBezTo>
                    <a:pt x="2359" y="516"/>
                    <a:pt x="2373" y="517"/>
                    <a:pt x="2387" y="517"/>
                  </a:cubicBezTo>
                  <a:cubicBezTo>
                    <a:pt x="2612" y="517"/>
                    <a:pt x="2721" y="283"/>
                    <a:pt x="2661" y="134"/>
                  </a:cubicBezTo>
                  <a:cubicBezTo>
                    <a:pt x="2661" y="103"/>
                    <a:pt x="2629" y="39"/>
                    <a:pt x="2503" y="39"/>
                  </a:cubicBezTo>
                  <a:cubicBezTo>
                    <a:pt x="2373" y="13"/>
                    <a:pt x="2243" y="1"/>
                    <a:pt x="21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
            <p:cNvSpPr/>
            <p:nvPr/>
          </p:nvSpPr>
          <p:spPr>
            <a:xfrm>
              <a:off x="4034389" y="3144280"/>
              <a:ext cx="245573" cy="217132"/>
            </a:xfrm>
            <a:custGeom>
              <a:avLst/>
              <a:gdLst/>
              <a:ahLst/>
              <a:cxnLst/>
              <a:rect l="l" t="t" r="r" b="b"/>
              <a:pathLst>
                <a:path w="7633" h="6749" extrusionOk="0">
                  <a:moveTo>
                    <a:pt x="4467" y="1102"/>
                  </a:moveTo>
                  <a:cubicBezTo>
                    <a:pt x="4594" y="1102"/>
                    <a:pt x="4720" y="1115"/>
                    <a:pt x="4846" y="1141"/>
                  </a:cubicBezTo>
                  <a:cubicBezTo>
                    <a:pt x="4972" y="1204"/>
                    <a:pt x="5004" y="1268"/>
                    <a:pt x="5067" y="1363"/>
                  </a:cubicBezTo>
                  <a:cubicBezTo>
                    <a:pt x="5097" y="1511"/>
                    <a:pt x="4960" y="1714"/>
                    <a:pt x="4787" y="1714"/>
                  </a:cubicBezTo>
                  <a:cubicBezTo>
                    <a:pt x="4775" y="1714"/>
                    <a:pt x="4763" y="1713"/>
                    <a:pt x="4751" y="1711"/>
                  </a:cubicBezTo>
                  <a:cubicBezTo>
                    <a:pt x="4657" y="1692"/>
                    <a:pt x="4565" y="1683"/>
                    <a:pt x="4473" y="1683"/>
                  </a:cubicBezTo>
                  <a:cubicBezTo>
                    <a:pt x="3635" y="1683"/>
                    <a:pt x="2911" y="2434"/>
                    <a:pt x="2882" y="3263"/>
                  </a:cubicBezTo>
                  <a:cubicBezTo>
                    <a:pt x="2882" y="3395"/>
                    <a:pt x="2759" y="3451"/>
                    <a:pt x="2652" y="3451"/>
                  </a:cubicBezTo>
                  <a:cubicBezTo>
                    <a:pt x="2606" y="3451"/>
                    <a:pt x="2562" y="3440"/>
                    <a:pt x="2534" y="3421"/>
                  </a:cubicBezTo>
                  <a:cubicBezTo>
                    <a:pt x="2470" y="3358"/>
                    <a:pt x="2439" y="3326"/>
                    <a:pt x="2439" y="3263"/>
                  </a:cubicBezTo>
                  <a:cubicBezTo>
                    <a:pt x="2297" y="2042"/>
                    <a:pt x="3375" y="1102"/>
                    <a:pt x="4467" y="1102"/>
                  </a:cubicBezTo>
                  <a:close/>
                  <a:moveTo>
                    <a:pt x="4054" y="1"/>
                  </a:moveTo>
                  <a:cubicBezTo>
                    <a:pt x="4022" y="127"/>
                    <a:pt x="3959" y="191"/>
                    <a:pt x="3832" y="254"/>
                  </a:cubicBezTo>
                  <a:cubicBezTo>
                    <a:pt x="412" y="1204"/>
                    <a:pt x="0" y="6556"/>
                    <a:pt x="4022" y="6746"/>
                  </a:cubicBezTo>
                  <a:cubicBezTo>
                    <a:pt x="4069" y="6748"/>
                    <a:pt x="4115" y="6749"/>
                    <a:pt x="4162" y="6749"/>
                  </a:cubicBezTo>
                  <a:cubicBezTo>
                    <a:pt x="5827" y="6749"/>
                    <a:pt x="7507" y="5652"/>
                    <a:pt x="7537" y="3896"/>
                  </a:cubicBezTo>
                  <a:cubicBezTo>
                    <a:pt x="7632" y="1838"/>
                    <a:pt x="6017" y="412"/>
                    <a:pt x="4117" y="32"/>
                  </a:cubicBezTo>
                  <a:cubicBezTo>
                    <a:pt x="4054" y="32"/>
                    <a:pt x="4054" y="1"/>
                    <a:pt x="405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1"/>
            <p:cNvSpPr/>
            <p:nvPr/>
          </p:nvSpPr>
          <p:spPr>
            <a:xfrm>
              <a:off x="4297236" y="4301708"/>
              <a:ext cx="124347" cy="114212"/>
            </a:xfrm>
            <a:custGeom>
              <a:avLst/>
              <a:gdLst/>
              <a:ahLst/>
              <a:cxnLst/>
              <a:rect l="l" t="t" r="r" b="b"/>
              <a:pathLst>
                <a:path w="3865" h="3550" extrusionOk="0">
                  <a:moveTo>
                    <a:pt x="1865" y="695"/>
                  </a:moveTo>
                  <a:cubicBezTo>
                    <a:pt x="2778" y="695"/>
                    <a:pt x="3277" y="2133"/>
                    <a:pt x="2471" y="2629"/>
                  </a:cubicBezTo>
                  <a:cubicBezTo>
                    <a:pt x="2435" y="2653"/>
                    <a:pt x="2397" y="2663"/>
                    <a:pt x="2360" y="2663"/>
                  </a:cubicBezTo>
                  <a:cubicBezTo>
                    <a:pt x="2200" y="2663"/>
                    <a:pt x="2058" y="2473"/>
                    <a:pt x="2186" y="2344"/>
                  </a:cubicBezTo>
                  <a:cubicBezTo>
                    <a:pt x="2439" y="2154"/>
                    <a:pt x="2503" y="1869"/>
                    <a:pt x="2439" y="1552"/>
                  </a:cubicBezTo>
                  <a:cubicBezTo>
                    <a:pt x="2344" y="1236"/>
                    <a:pt x="2123" y="1014"/>
                    <a:pt x="1806" y="951"/>
                  </a:cubicBezTo>
                  <a:cubicBezTo>
                    <a:pt x="1648" y="951"/>
                    <a:pt x="1648" y="697"/>
                    <a:pt x="1806" y="697"/>
                  </a:cubicBezTo>
                  <a:cubicBezTo>
                    <a:pt x="1826" y="696"/>
                    <a:pt x="1845" y="695"/>
                    <a:pt x="1865" y="695"/>
                  </a:cubicBezTo>
                  <a:close/>
                  <a:moveTo>
                    <a:pt x="1838" y="1"/>
                  </a:moveTo>
                  <a:cubicBezTo>
                    <a:pt x="1838" y="64"/>
                    <a:pt x="1806" y="64"/>
                    <a:pt x="1806" y="64"/>
                  </a:cubicBezTo>
                  <a:cubicBezTo>
                    <a:pt x="792" y="222"/>
                    <a:pt x="1" y="1172"/>
                    <a:pt x="222" y="2154"/>
                  </a:cubicBezTo>
                  <a:cubicBezTo>
                    <a:pt x="362" y="2962"/>
                    <a:pt x="1139" y="3550"/>
                    <a:pt x="1949" y="3550"/>
                  </a:cubicBezTo>
                  <a:cubicBezTo>
                    <a:pt x="2059" y="3550"/>
                    <a:pt x="2171" y="3539"/>
                    <a:pt x="2281" y="3516"/>
                  </a:cubicBezTo>
                  <a:cubicBezTo>
                    <a:pt x="3263" y="3294"/>
                    <a:pt x="3864" y="2122"/>
                    <a:pt x="3484" y="1172"/>
                  </a:cubicBezTo>
                  <a:cubicBezTo>
                    <a:pt x="3231" y="412"/>
                    <a:pt x="2503" y="96"/>
                    <a:pt x="18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1"/>
            <p:cNvSpPr/>
            <p:nvPr/>
          </p:nvSpPr>
          <p:spPr>
            <a:xfrm>
              <a:off x="4281955" y="4283627"/>
              <a:ext cx="151854" cy="148540"/>
            </a:xfrm>
            <a:custGeom>
              <a:avLst/>
              <a:gdLst/>
              <a:ahLst/>
              <a:cxnLst/>
              <a:rect l="l" t="t" r="r" b="b"/>
              <a:pathLst>
                <a:path w="4720" h="4617" extrusionOk="0">
                  <a:moveTo>
                    <a:pt x="2249" y="753"/>
                  </a:moveTo>
                  <a:cubicBezTo>
                    <a:pt x="2471" y="753"/>
                    <a:pt x="2661" y="784"/>
                    <a:pt x="2819" y="816"/>
                  </a:cubicBezTo>
                  <a:cubicBezTo>
                    <a:pt x="3326" y="974"/>
                    <a:pt x="3738" y="1323"/>
                    <a:pt x="3928" y="1798"/>
                  </a:cubicBezTo>
                  <a:cubicBezTo>
                    <a:pt x="3991" y="2051"/>
                    <a:pt x="4054" y="2273"/>
                    <a:pt x="3991" y="2526"/>
                  </a:cubicBezTo>
                  <a:cubicBezTo>
                    <a:pt x="3991" y="2653"/>
                    <a:pt x="3959" y="2748"/>
                    <a:pt x="3928" y="2874"/>
                  </a:cubicBezTo>
                  <a:cubicBezTo>
                    <a:pt x="3896" y="3001"/>
                    <a:pt x="3833" y="3128"/>
                    <a:pt x="3769" y="3223"/>
                  </a:cubicBezTo>
                  <a:cubicBezTo>
                    <a:pt x="3516" y="3666"/>
                    <a:pt x="3136" y="3983"/>
                    <a:pt x="2693" y="4078"/>
                  </a:cubicBezTo>
                  <a:cubicBezTo>
                    <a:pt x="2626" y="4089"/>
                    <a:pt x="2557" y="4094"/>
                    <a:pt x="2486" y="4094"/>
                  </a:cubicBezTo>
                  <a:cubicBezTo>
                    <a:pt x="2149" y="4094"/>
                    <a:pt x="1766" y="3976"/>
                    <a:pt x="1426" y="3793"/>
                  </a:cubicBezTo>
                  <a:cubicBezTo>
                    <a:pt x="1046" y="3540"/>
                    <a:pt x="792" y="3159"/>
                    <a:pt x="729" y="2748"/>
                  </a:cubicBezTo>
                  <a:cubicBezTo>
                    <a:pt x="634" y="2336"/>
                    <a:pt x="729" y="1893"/>
                    <a:pt x="1014" y="1544"/>
                  </a:cubicBezTo>
                  <a:cubicBezTo>
                    <a:pt x="1267" y="1101"/>
                    <a:pt x="1743" y="816"/>
                    <a:pt x="2218" y="753"/>
                  </a:cubicBezTo>
                  <a:close/>
                  <a:moveTo>
                    <a:pt x="2257" y="1"/>
                  </a:moveTo>
                  <a:cubicBezTo>
                    <a:pt x="1948" y="1"/>
                    <a:pt x="1648" y="72"/>
                    <a:pt x="1394" y="214"/>
                  </a:cubicBezTo>
                  <a:cubicBezTo>
                    <a:pt x="1331" y="246"/>
                    <a:pt x="1236" y="341"/>
                    <a:pt x="1236" y="404"/>
                  </a:cubicBezTo>
                  <a:cubicBezTo>
                    <a:pt x="1236" y="499"/>
                    <a:pt x="1236" y="531"/>
                    <a:pt x="1267" y="626"/>
                  </a:cubicBezTo>
                  <a:cubicBezTo>
                    <a:pt x="476" y="1038"/>
                    <a:pt x="1" y="1956"/>
                    <a:pt x="159" y="2843"/>
                  </a:cubicBezTo>
                  <a:cubicBezTo>
                    <a:pt x="254" y="3381"/>
                    <a:pt x="602" y="3888"/>
                    <a:pt x="1109" y="4205"/>
                  </a:cubicBezTo>
                  <a:cubicBezTo>
                    <a:pt x="1521" y="4490"/>
                    <a:pt x="1996" y="4616"/>
                    <a:pt x="2408" y="4616"/>
                  </a:cubicBezTo>
                  <a:cubicBezTo>
                    <a:pt x="2598" y="4616"/>
                    <a:pt x="2693" y="4616"/>
                    <a:pt x="2851" y="4585"/>
                  </a:cubicBezTo>
                  <a:cubicBezTo>
                    <a:pt x="3453" y="4458"/>
                    <a:pt x="3959" y="4078"/>
                    <a:pt x="4276" y="3508"/>
                  </a:cubicBezTo>
                  <a:cubicBezTo>
                    <a:pt x="4593" y="2938"/>
                    <a:pt x="4719" y="2304"/>
                    <a:pt x="4529" y="1671"/>
                  </a:cubicBezTo>
                  <a:cubicBezTo>
                    <a:pt x="4339" y="1069"/>
                    <a:pt x="3864" y="531"/>
                    <a:pt x="3168" y="214"/>
                  </a:cubicBezTo>
                  <a:cubicBezTo>
                    <a:pt x="2883" y="72"/>
                    <a:pt x="2566" y="1"/>
                    <a:pt x="22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
            <p:cNvSpPr/>
            <p:nvPr/>
          </p:nvSpPr>
          <p:spPr>
            <a:xfrm>
              <a:off x="4350224" y="4321076"/>
              <a:ext cx="42822" cy="67787"/>
            </a:xfrm>
            <a:custGeom>
              <a:avLst/>
              <a:gdLst/>
              <a:ahLst/>
              <a:cxnLst/>
              <a:rect l="l" t="t" r="r" b="b"/>
              <a:pathLst>
                <a:path w="1331" h="2107" extrusionOk="0">
                  <a:moveTo>
                    <a:pt x="64" y="0"/>
                  </a:moveTo>
                  <a:lnTo>
                    <a:pt x="32" y="32"/>
                  </a:lnTo>
                  <a:lnTo>
                    <a:pt x="1" y="95"/>
                  </a:lnTo>
                  <a:lnTo>
                    <a:pt x="1" y="159"/>
                  </a:lnTo>
                  <a:cubicBezTo>
                    <a:pt x="1" y="254"/>
                    <a:pt x="32" y="349"/>
                    <a:pt x="159" y="349"/>
                  </a:cubicBezTo>
                  <a:cubicBezTo>
                    <a:pt x="412" y="412"/>
                    <a:pt x="666" y="602"/>
                    <a:pt x="729" y="919"/>
                  </a:cubicBezTo>
                  <a:cubicBezTo>
                    <a:pt x="792" y="982"/>
                    <a:pt x="792" y="1077"/>
                    <a:pt x="792" y="1109"/>
                  </a:cubicBezTo>
                  <a:cubicBezTo>
                    <a:pt x="792" y="1299"/>
                    <a:pt x="697" y="1520"/>
                    <a:pt x="539" y="1679"/>
                  </a:cubicBezTo>
                  <a:cubicBezTo>
                    <a:pt x="476" y="1742"/>
                    <a:pt x="476" y="1869"/>
                    <a:pt x="507" y="1932"/>
                  </a:cubicBezTo>
                  <a:cubicBezTo>
                    <a:pt x="539" y="2027"/>
                    <a:pt x="634" y="2059"/>
                    <a:pt x="697" y="2059"/>
                  </a:cubicBezTo>
                  <a:cubicBezTo>
                    <a:pt x="745" y="2090"/>
                    <a:pt x="776" y="2106"/>
                    <a:pt x="800" y="2106"/>
                  </a:cubicBezTo>
                  <a:cubicBezTo>
                    <a:pt x="824" y="2106"/>
                    <a:pt x="840" y="2090"/>
                    <a:pt x="856" y="2059"/>
                  </a:cubicBezTo>
                  <a:cubicBezTo>
                    <a:pt x="1299" y="1774"/>
                    <a:pt x="1331" y="1267"/>
                    <a:pt x="1204" y="887"/>
                  </a:cubicBezTo>
                  <a:cubicBezTo>
                    <a:pt x="1109" y="444"/>
                    <a:pt x="697" y="0"/>
                    <a:pt x="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1"/>
            <p:cNvSpPr/>
            <p:nvPr/>
          </p:nvSpPr>
          <p:spPr>
            <a:xfrm>
              <a:off x="2851481" y="3468512"/>
              <a:ext cx="1265377" cy="1904033"/>
            </a:xfrm>
            <a:custGeom>
              <a:avLst/>
              <a:gdLst/>
              <a:ahLst/>
              <a:cxnLst/>
              <a:rect l="l" t="t" r="r" b="b"/>
              <a:pathLst>
                <a:path w="39331" h="59182" extrusionOk="0">
                  <a:moveTo>
                    <a:pt x="8868" y="20103"/>
                  </a:moveTo>
                  <a:cubicBezTo>
                    <a:pt x="8931" y="20673"/>
                    <a:pt x="8931" y="21243"/>
                    <a:pt x="8963" y="21782"/>
                  </a:cubicBezTo>
                  <a:cubicBezTo>
                    <a:pt x="8836" y="22193"/>
                    <a:pt x="8329" y="22668"/>
                    <a:pt x="8044" y="22953"/>
                  </a:cubicBezTo>
                  <a:cubicBezTo>
                    <a:pt x="7538" y="23492"/>
                    <a:pt x="6904" y="23967"/>
                    <a:pt x="6302" y="24442"/>
                  </a:cubicBezTo>
                  <a:cubicBezTo>
                    <a:pt x="5036" y="25487"/>
                    <a:pt x="3832" y="26500"/>
                    <a:pt x="2597" y="27577"/>
                  </a:cubicBezTo>
                  <a:cubicBezTo>
                    <a:pt x="2540" y="27500"/>
                    <a:pt x="2459" y="27459"/>
                    <a:pt x="2383" y="27459"/>
                  </a:cubicBezTo>
                  <a:cubicBezTo>
                    <a:pt x="2334" y="27459"/>
                    <a:pt x="2286" y="27476"/>
                    <a:pt x="2249" y="27514"/>
                  </a:cubicBezTo>
                  <a:cubicBezTo>
                    <a:pt x="2027" y="27260"/>
                    <a:pt x="1869" y="27007"/>
                    <a:pt x="1679" y="26785"/>
                  </a:cubicBezTo>
                  <a:cubicBezTo>
                    <a:pt x="1805" y="26500"/>
                    <a:pt x="1932" y="26279"/>
                    <a:pt x="2027" y="25994"/>
                  </a:cubicBezTo>
                  <a:cubicBezTo>
                    <a:pt x="2186" y="25677"/>
                    <a:pt x="2407" y="25392"/>
                    <a:pt x="2534" y="25107"/>
                  </a:cubicBezTo>
                  <a:cubicBezTo>
                    <a:pt x="3041" y="24379"/>
                    <a:pt x="3579" y="23682"/>
                    <a:pt x="4212" y="23048"/>
                  </a:cubicBezTo>
                  <a:cubicBezTo>
                    <a:pt x="5131" y="22067"/>
                    <a:pt x="6968" y="20357"/>
                    <a:pt x="8393" y="20262"/>
                  </a:cubicBezTo>
                  <a:lnTo>
                    <a:pt x="8868" y="20103"/>
                  </a:lnTo>
                  <a:close/>
                  <a:moveTo>
                    <a:pt x="37877" y="1957"/>
                  </a:moveTo>
                  <a:cubicBezTo>
                    <a:pt x="34773" y="9241"/>
                    <a:pt x="30181" y="15543"/>
                    <a:pt x="25779" y="22067"/>
                  </a:cubicBezTo>
                  <a:cubicBezTo>
                    <a:pt x="25621" y="22320"/>
                    <a:pt x="25779" y="22542"/>
                    <a:pt x="26032" y="22573"/>
                  </a:cubicBezTo>
                  <a:cubicBezTo>
                    <a:pt x="25842" y="22732"/>
                    <a:pt x="25747" y="23112"/>
                    <a:pt x="26064" y="23270"/>
                  </a:cubicBezTo>
                  <a:cubicBezTo>
                    <a:pt x="32746" y="26659"/>
                    <a:pt x="37307" y="33911"/>
                    <a:pt x="36800" y="41511"/>
                  </a:cubicBezTo>
                  <a:cubicBezTo>
                    <a:pt x="36325" y="48954"/>
                    <a:pt x="30814" y="55826"/>
                    <a:pt x="23530" y="57821"/>
                  </a:cubicBezTo>
                  <a:cubicBezTo>
                    <a:pt x="22084" y="58224"/>
                    <a:pt x="20588" y="58418"/>
                    <a:pt x="19089" y="58418"/>
                  </a:cubicBezTo>
                  <a:cubicBezTo>
                    <a:pt x="13173" y="58418"/>
                    <a:pt x="7212" y="55400"/>
                    <a:pt x="4054" y="50347"/>
                  </a:cubicBezTo>
                  <a:cubicBezTo>
                    <a:pt x="0" y="43855"/>
                    <a:pt x="1204" y="35209"/>
                    <a:pt x="6112" y="29572"/>
                  </a:cubicBezTo>
                  <a:cubicBezTo>
                    <a:pt x="6261" y="29399"/>
                    <a:pt x="6119" y="29206"/>
                    <a:pt x="5959" y="29206"/>
                  </a:cubicBezTo>
                  <a:cubicBezTo>
                    <a:pt x="5915" y="29206"/>
                    <a:pt x="5869" y="29221"/>
                    <a:pt x="5827" y="29256"/>
                  </a:cubicBezTo>
                  <a:cubicBezTo>
                    <a:pt x="5511" y="28876"/>
                    <a:pt x="5067" y="28622"/>
                    <a:pt x="4687" y="28337"/>
                  </a:cubicBezTo>
                  <a:cubicBezTo>
                    <a:pt x="4276" y="28052"/>
                    <a:pt x="3864" y="27704"/>
                    <a:pt x="3421" y="27419"/>
                  </a:cubicBezTo>
                  <a:cubicBezTo>
                    <a:pt x="5131" y="26120"/>
                    <a:pt x="6873" y="24822"/>
                    <a:pt x="8393" y="23333"/>
                  </a:cubicBezTo>
                  <a:cubicBezTo>
                    <a:pt x="8678" y="23112"/>
                    <a:pt x="8931" y="22858"/>
                    <a:pt x="9121" y="22605"/>
                  </a:cubicBezTo>
                  <a:cubicBezTo>
                    <a:pt x="9469" y="22922"/>
                    <a:pt x="9913" y="23175"/>
                    <a:pt x="10293" y="23460"/>
                  </a:cubicBezTo>
                  <a:lnTo>
                    <a:pt x="11845" y="24537"/>
                  </a:lnTo>
                  <a:cubicBezTo>
                    <a:pt x="11819" y="24640"/>
                    <a:pt x="11897" y="24784"/>
                    <a:pt x="12013" y="24784"/>
                  </a:cubicBezTo>
                  <a:cubicBezTo>
                    <a:pt x="12039" y="24784"/>
                    <a:pt x="12068" y="24776"/>
                    <a:pt x="12098" y="24759"/>
                  </a:cubicBezTo>
                  <a:cubicBezTo>
                    <a:pt x="13460" y="24252"/>
                    <a:pt x="14853" y="23777"/>
                    <a:pt x="16278" y="23428"/>
                  </a:cubicBezTo>
                  <a:cubicBezTo>
                    <a:pt x="17418" y="23143"/>
                    <a:pt x="18622" y="23017"/>
                    <a:pt x="19635" y="22352"/>
                  </a:cubicBezTo>
                  <a:cubicBezTo>
                    <a:pt x="21915" y="20863"/>
                    <a:pt x="23657" y="17886"/>
                    <a:pt x="25431" y="15828"/>
                  </a:cubicBezTo>
                  <a:cubicBezTo>
                    <a:pt x="29484" y="11109"/>
                    <a:pt x="33633" y="6517"/>
                    <a:pt x="37877" y="1957"/>
                  </a:cubicBezTo>
                  <a:close/>
                  <a:moveTo>
                    <a:pt x="38890" y="0"/>
                  </a:moveTo>
                  <a:cubicBezTo>
                    <a:pt x="38809" y="0"/>
                    <a:pt x="38729" y="28"/>
                    <a:pt x="38668" y="88"/>
                  </a:cubicBezTo>
                  <a:cubicBezTo>
                    <a:pt x="34266" y="4744"/>
                    <a:pt x="29991" y="9431"/>
                    <a:pt x="25779" y="14244"/>
                  </a:cubicBezTo>
                  <a:cubicBezTo>
                    <a:pt x="23879" y="16461"/>
                    <a:pt x="22105" y="19090"/>
                    <a:pt x="19984" y="21085"/>
                  </a:cubicBezTo>
                  <a:cubicBezTo>
                    <a:pt x="18083" y="22858"/>
                    <a:pt x="14758" y="23175"/>
                    <a:pt x="12288" y="24252"/>
                  </a:cubicBezTo>
                  <a:cubicBezTo>
                    <a:pt x="12288" y="24157"/>
                    <a:pt x="12256" y="24094"/>
                    <a:pt x="12161" y="23998"/>
                  </a:cubicBezTo>
                  <a:cubicBezTo>
                    <a:pt x="11655" y="23650"/>
                    <a:pt x="11116" y="23333"/>
                    <a:pt x="10578" y="22985"/>
                  </a:cubicBezTo>
                  <a:cubicBezTo>
                    <a:pt x="10229" y="22700"/>
                    <a:pt x="9849" y="22415"/>
                    <a:pt x="9406" y="22225"/>
                  </a:cubicBezTo>
                  <a:cubicBezTo>
                    <a:pt x="10008" y="21370"/>
                    <a:pt x="10261" y="20357"/>
                    <a:pt x="9786" y="19248"/>
                  </a:cubicBezTo>
                  <a:cubicBezTo>
                    <a:pt x="9763" y="19180"/>
                    <a:pt x="9691" y="19128"/>
                    <a:pt x="9617" y="19128"/>
                  </a:cubicBezTo>
                  <a:cubicBezTo>
                    <a:pt x="9588" y="19128"/>
                    <a:pt x="9559" y="19135"/>
                    <a:pt x="9533" y="19153"/>
                  </a:cubicBezTo>
                  <a:cubicBezTo>
                    <a:pt x="6429" y="20103"/>
                    <a:pt x="3769" y="22003"/>
                    <a:pt x="2027" y="24695"/>
                  </a:cubicBezTo>
                  <a:cubicBezTo>
                    <a:pt x="1615" y="25360"/>
                    <a:pt x="634" y="26690"/>
                    <a:pt x="1077" y="27609"/>
                  </a:cubicBezTo>
                  <a:cubicBezTo>
                    <a:pt x="1235" y="28020"/>
                    <a:pt x="1552" y="28179"/>
                    <a:pt x="1869" y="28179"/>
                  </a:cubicBezTo>
                  <a:cubicBezTo>
                    <a:pt x="1869" y="28210"/>
                    <a:pt x="1837" y="28210"/>
                    <a:pt x="1837" y="28210"/>
                  </a:cubicBezTo>
                  <a:cubicBezTo>
                    <a:pt x="1737" y="28311"/>
                    <a:pt x="1854" y="28470"/>
                    <a:pt x="1955" y="28470"/>
                  </a:cubicBezTo>
                  <a:cubicBezTo>
                    <a:pt x="1982" y="28470"/>
                    <a:pt x="2007" y="28459"/>
                    <a:pt x="2027" y="28432"/>
                  </a:cubicBezTo>
                  <a:cubicBezTo>
                    <a:pt x="2407" y="28210"/>
                    <a:pt x="2756" y="27925"/>
                    <a:pt x="3104" y="27640"/>
                  </a:cubicBezTo>
                  <a:cubicBezTo>
                    <a:pt x="3516" y="28052"/>
                    <a:pt x="3991" y="28369"/>
                    <a:pt x="4402" y="28717"/>
                  </a:cubicBezTo>
                  <a:cubicBezTo>
                    <a:pt x="4782" y="29034"/>
                    <a:pt x="5131" y="29351"/>
                    <a:pt x="5511" y="29604"/>
                  </a:cubicBezTo>
                  <a:cubicBezTo>
                    <a:pt x="1520" y="33816"/>
                    <a:pt x="64" y="39896"/>
                    <a:pt x="1330" y="45565"/>
                  </a:cubicBezTo>
                  <a:cubicBezTo>
                    <a:pt x="2661" y="51550"/>
                    <a:pt x="7253" y="56237"/>
                    <a:pt x="13048" y="58201"/>
                  </a:cubicBezTo>
                  <a:cubicBezTo>
                    <a:pt x="14980" y="58870"/>
                    <a:pt x="16933" y="59181"/>
                    <a:pt x="18850" y="59181"/>
                  </a:cubicBezTo>
                  <a:cubicBezTo>
                    <a:pt x="29094" y="59181"/>
                    <a:pt x="38305" y="50279"/>
                    <a:pt x="37718" y="39421"/>
                  </a:cubicBezTo>
                  <a:cubicBezTo>
                    <a:pt x="37275" y="32296"/>
                    <a:pt x="32841" y="25804"/>
                    <a:pt x="26507" y="22573"/>
                  </a:cubicBezTo>
                  <a:cubicBezTo>
                    <a:pt x="26412" y="22542"/>
                    <a:pt x="26381" y="22542"/>
                    <a:pt x="26349" y="22542"/>
                  </a:cubicBezTo>
                  <a:cubicBezTo>
                    <a:pt x="26381" y="22510"/>
                    <a:pt x="26412" y="22510"/>
                    <a:pt x="26412" y="22478"/>
                  </a:cubicBezTo>
                  <a:cubicBezTo>
                    <a:pt x="31448" y="15670"/>
                    <a:pt x="36230" y="8417"/>
                    <a:pt x="39238" y="469"/>
                  </a:cubicBezTo>
                  <a:cubicBezTo>
                    <a:pt x="39330" y="193"/>
                    <a:pt x="39105" y="0"/>
                    <a:pt x="38890" y="0"/>
                  </a:cubicBezTo>
                  <a:close/>
                </a:path>
              </a:pathLst>
            </a:custGeom>
            <a:solidFill>
              <a:schemeClr val="dk1"/>
            </a:solidFill>
            <a:ln w="952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
            <p:cNvSpPr/>
            <p:nvPr/>
          </p:nvSpPr>
          <p:spPr>
            <a:xfrm>
              <a:off x="2854538" y="3531441"/>
              <a:ext cx="1217568" cy="1816524"/>
            </a:xfrm>
            <a:custGeom>
              <a:avLst/>
              <a:gdLst/>
              <a:ahLst/>
              <a:cxnLst/>
              <a:rect l="l" t="t" r="r" b="b"/>
              <a:pathLst>
                <a:path w="37845" h="56462" extrusionOk="0">
                  <a:moveTo>
                    <a:pt x="25038" y="15858"/>
                  </a:moveTo>
                  <a:cubicBezTo>
                    <a:pt x="25175" y="15858"/>
                    <a:pt x="25301" y="16013"/>
                    <a:pt x="25209" y="16152"/>
                  </a:cubicBezTo>
                  <a:cubicBezTo>
                    <a:pt x="24481" y="17419"/>
                    <a:pt x="23435" y="18559"/>
                    <a:pt x="22580" y="19762"/>
                  </a:cubicBezTo>
                  <a:cubicBezTo>
                    <a:pt x="22553" y="19799"/>
                    <a:pt x="22511" y="19814"/>
                    <a:pt x="22466" y="19814"/>
                  </a:cubicBezTo>
                  <a:cubicBezTo>
                    <a:pt x="22356" y="19814"/>
                    <a:pt x="22237" y="19717"/>
                    <a:pt x="22327" y="19604"/>
                  </a:cubicBezTo>
                  <a:cubicBezTo>
                    <a:pt x="23150" y="18369"/>
                    <a:pt x="23942" y="17070"/>
                    <a:pt x="24892" y="15930"/>
                  </a:cubicBezTo>
                  <a:cubicBezTo>
                    <a:pt x="24935" y="15879"/>
                    <a:pt x="24987" y="15858"/>
                    <a:pt x="25038" y="15858"/>
                  </a:cubicBezTo>
                  <a:close/>
                  <a:moveTo>
                    <a:pt x="23483" y="16581"/>
                  </a:moveTo>
                  <a:cubicBezTo>
                    <a:pt x="23615" y="16581"/>
                    <a:pt x="23756" y="16723"/>
                    <a:pt x="23689" y="16880"/>
                  </a:cubicBezTo>
                  <a:cubicBezTo>
                    <a:pt x="22960" y="18147"/>
                    <a:pt x="22200" y="19414"/>
                    <a:pt x="21440" y="20681"/>
                  </a:cubicBezTo>
                  <a:cubicBezTo>
                    <a:pt x="21422" y="20708"/>
                    <a:pt x="21394" y="20719"/>
                    <a:pt x="21365" y="20719"/>
                  </a:cubicBezTo>
                  <a:cubicBezTo>
                    <a:pt x="21290" y="20719"/>
                    <a:pt x="21205" y="20645"/>
                    <a:pt x="21250" y="20554"/>
                  </a:cubicBezTo>
                  <a:cubicBezTo>
                    <a:pt x="21979" y="19256"/>
                    <a:pt x="22644" y="17926"/>
                    <a:pt x="23340" y="16659"/>
                  </a:cubicBezTo>
                  <a:cubicBezTo>
                    <a:pt x="23377" y="16604"/>
                    <a:pt x="23429" y="16581"/>
                    <a:pt x="23483" y="16581"/>
                  </a:cubicBezTo>
                  <a:close/>
                  <a:moveTo>
                    <a:pt x="33502" y="35082"/>
                  </a:moveTo>
                  <a:cubicBezTo>
                    <a:pt x="33688" y="35082"/>
                    <a:pt x="33870" y="35201"/>
                    <a:pt x="33855" y="35438"/>
                  </a:cubicBezTo>
                  <a:cubicBezTo>
                    <a:pt x="33538" y="43071"/>
                    <a:pt x="31828" y="53553"/>
                    <a:pt x="22422" y="54535"/>
                  </a:cubicBezTo>
                  <a:cubicBezTo>
                    <a:pt x="21852" y="54587"/>
                    <a:pt x="21282" y="54613"/>
                    <a:pt x="20712" y="54613"/>
                  </a:cubicBezTo>
                  <a:cubicBezTo>
                    <a:pt x="12987" y="54613"/>
                    <a:pt x="5484" y="49873"/>
                    <a:pt x="3832" y="42057"/>
                  </a:cubicBezTo>
                  <a:cubicBezTo>
                    <a:pt x="3832" y="41918"/>
                    <a:pt x="3917" y="41830"/>
                    <a:pt x="4012" y="41830"/>
                  </a:cubicBezTo>
                  <a:cubicBezTo>
                    <a:pt x="4047" y="41830"/>
                    <a:pt x="4083" y="41842"/>
                    <a:pt x="4117" y="41867"/>
                  </a:cubicBezTo>
                  <a:lnTo>
                    <a:pt x="4244" y="41867"/>
                  </a:lnTo>
                  <a:cubicBezTo>
                    <a:pt x="4086" y="41741"/>
                    <a:pt x="4086" y="41456"/>
                    <a:pt x="4307" y="41361"/>
                  </a:cubicBezTo>
                  <a:cubicBezTo>
                    <a:pt x="13301" y="38289"/>
                    <a:pt x="23119" y="36040"/>
                    <a:pt x="32588" y="35343"/>
                  </a:cubicBezTo>
                  <a:cubicBezTo>
                    <a:pt x="32810" y="35343"/>
                    <a:pt x="32936" y="35565"/>
                    <a:pt x="32936" y="35755"/>
                  </a:cubicBezTo>
                  <a:lnTo>
                    <a:pt x="33095" y="35755"/>
                  </a:lnTo>
                  <a:cubicBezTo>
                    <a:pt x="33126" y="35628"/>
                    <a:pt x="33126" y="35565"/>
                    <a:pt x="33126" y="35438"/>
                  </a:cubicBezTo>
                  <a:cubicBezTo>
                    <a:pt x="33126" y="35201"/>
                    <a:pt x="33316" y="35082"/>
                    <a:pt x="33502" y="35082"/>
                  </a:cubicBezTo>
                  <a:close/>
                  <a:moveTo>
                    <a:pt x="37845" y="1"/>
                  </a:moveTo>
                  <a:cubicBezTo>
                    <a:pt x="33601" y="4530"/>
                    <a:pt x="29453" y="9153"/>
                    <a:pt x="25399" y="13872"/>
                  </a:cubicBezTo>
                  <a:cubicBezTo>
                    <a:pt x="23625" y="15930"/>
                    <a:pt x="21884" y="18876"/>
                    <a:pt x="19635" y="20396"/>
                  </a:cubicBezTo>
                  <a:cubicBezTo>
                    <a:pt x="18590" y="21061"/>
                    <a:pt x="17418" y="21187"/>
                    <a:pt x="16278" y="21472"/>
                  </a:cubicBezTo>
                  <a:cubicBezTo>
                    <a:pt x="14853" y="21821"/>
                    <a:pt x="13460" y="22296"/>
                    <a:pt x="12066" y="22803"/>
                  </a:cubicBezTo>
                  <a:cubicBezTo>
                    <a:pt x="12039" y="22819"/>
                    <a:pt x="12013" y="22826"/>
                    <a:pt x="11989" y="22826"/>
                  </a:cubicBezTo>
                  <a:cubicBezTo>
                    <a:pt x="11870" y="22826"/>
                    <a:pt x="11792" y="22660"/>
                    <a:pt x="11845" y="22581"/>
                  </a:cubicBezTo>
                  <a:lnTo>
                    <a:pt x="10293" y="21504"/>
                  </a:lnTo>
                  <a:cubicBezTo>
                    <a:pt x="9881" y="21219"/>
                    <a:pt x="9469" y="20934"/>
                    <a:pt x="9089" y="20617"/>
                  </a:cubicBezTo>
                  <a:cubicBezTo>
                    <a:pt x="8899" y="20871"/>
                    <a:pt x="8678" y="21156"/>
                    <a:pt x="8393" y="21377"/>
                  </a:cubicBezTo>
                  <a:cubicBezTo>
                    <a:pt x="6873" y="22866"/>
                    <a:pt x="5131" y="24196"/>
                    <a:pt x="3389" y="25463"/>
                  </a:cubicBezTo>
                  <a:cubicBezTo>
                    <a:pt x="3832" y="25748"/>
                    <a:pt x="4244" y="26064"/>
                    <a:pt x="4656" y="26381"/>
                  </a:cubicBezTo>
                  <a:cubicBezTo>
                    <a:pt x="5036" y="26698"/>
                    <a:pt x="5447" y="26920"/>
                    <a:pt x="5827" y="27268"/>
                  </a:cubicBezTo>
                  <a:cubicBezTo>
                    <a:pt x="5866" y="27236"/>
                    <a:pt x="5906" y="27222"/>
                    <a:pt x="5944" y="27222"/>
                  </a:cubicBezTo>
                  <a:cubicBezTo>
                    <a:pt x="6092" y="27222"/>
                    <a:pt x="6207" y="27433"/>
                    <a:pt x="6081" y="27585"/>
                  </a:cubicBezTo>
                  <a:cubicBezTo>
                    <a:pt x="1140" y="33253"/>
                    <a:pt x="0" y="41899"/>
                    <a:pt x="4022" y="48391"/>
                  </a:cubicBezTo>
                  <a:cubicBezTo>
                    <a:pt x="7156" y="53444"/>
                    <a:pt x="13131" y="56462"/>
                    <a:pt x="19070" y="56462"/>
                  </a:cubicBezTo>
                  <a:cubicBezTo>
                    <a:pt x="20575" y="56462"/>
                    <a:pt x="22077" y="56268"/>
                    <a:pt x="23530" y="55865"/>
                  </a:cubicBezTo>
                  <a:cubicBezTo>
                    <a:pt x="30719" y="53870"/>
                    <a:pt x="36230" y="46998"/>
                    <a:pt x="36705" y="39555"/>
                  </a:cubicBezTo>
                  <a:cubicBezTo>
                    <a:pt x="37212" y="31955"/>
                    <a:pt x="32651" y="24703"/>
                    <a:pt x="25969" y="21314"/>
                  </a:cubicBezTo>
                  <a:cubicBezTo>
                    <a:pt x="25652" y="21187"/>
                    <a:pt x="25684" y="20776"/>
                    <a:pt x="26001" y="20617"/>
                  </a:cubicBezTo>
                  <a:cubicBezTo>
                    <a:pt x="25779" y="20586"/>
                    <a:pt x="25621" y="20364"/>
                    <a:pt x="25779" y="20111"/>
                  </a:cubicBezTo>
                  <a:cubicBezTo>
                    <a:pt x="30213" y="13587"/>
                    <a:pt x="34773" y="7253"/>
                    <a:pt x="378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
            <p:cNvSpPr/>
            <p:nvPr/>
          </p:nvSpPr>
          <p:spPr>
            <a:xfrm>
              <a:off x="2978079" y="4660107"/>
              <a:ext cx="966172" cy="628554"/>
            </a:xfrm>
            <a:custGeom>
              <a:avLst/>
              <a:gdLst/>
              <a:ahLst/>
              <a:cxnLst/>
              <a:rect l="l" t="t" r="r" b="b"/>
              <a:pathLst>
                <a:path w="30031" h="19537" extrusionOk="0">
                  <a:moveTo>
                    <a:pt x="29686" y="0"/>
                  </a:moveTo>
                  <a:cubicBezTo>
                    <a:pt x="29508" y="0"/>
                    <a:pt x="29318" y="119"/>
                    <a:pt x="29286" y="356"/>
                  </a:cubicBezTo>
                  <a:cubicBezTo>
                    <a:pt x="29286" y="483"/>
                    <a:pt x="29286" y="546"/>
                    <a:pt x="29255" y="673"/>
                  </a:cubicBezTo>
                  <a:cubicBezTo>
                    <a:pt x="28779" y="8274"/>
                    <a:pt x="27228" y="18281"/>
                    <a:pt x="17727" y="18788"/>
                  </a:cubicBezTo>
                  <a:cubicBezTo>
                    <a:pt x="17382" y="18807"/>
                    <a:pt x="17037" y="18817"/>
                    <a:pt x="16694" y="18817"/>
                  </a:cubicBezTo>
                  <a:cubicBezTo>
                    <a:pt x="9250" y="18817"/>
                    <a:pt x="2279" y="14265"/>
                    <a:pt x="372" y="6849"/>
                  </a:cubicBezTo>
                  <a:cubicBezTo>
                    <a:pt x="372" y="6817"/>
                    <a:pt x="372" y="6817"/>
                    <a:pt x="309" y="6754"/>
                  </a:cubicBezTo>
                  <a:cubicBezTo>
                    <a:pt x="293" y="6749"/>
                    <a:pt x="275" y="6747"/>
                    <a:pt x="257" y="6747"/>
                  </a:cubicBezTo>
                  <a:cubicBezTo>
                    <a:pt x="137" y="6747"/>
                    <a:pt x="0" y="6837"/>
                    <a:pt x="56" y="6975"/>
                  </a:cubicBezTo>
                  <a:cubicBezTo>
                    <a:pt x="1645" y="14773"/>
                    <a:pt x="9113" y="19536"/>
                    <a:pt x="16819" y="19536"/>
                  </a:cubicBezTo>
                  <a:cubicBezTo>
                    <a:pt x="17406" y="19536"/>
                    <a:pt x="17995" y="19509"/>
                    <a:pt x="18582" y="19453"/>
                  </a:cubicBezTo>
                  <a:cubicBezTo>
                    <a:pt x="27988" y="18471"/>
                    <a:pt x="29698" y="7989"/>
                    <a:pt x="30015" y="356"/>
                  </a:cubicBezTo>
                  <a:cubicBezTo>
                    <a:pt x="30030" y="119"/>
                    <a:pt x="29864" y="0"/>
                    <a:pt x="296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
            <p:cNvSpPr/>
            <p:nvPr/>
          </p:nvSpPr>
          <p:spPr>
            <a:xfrm>
              <a:off x="2988020" y="4681758"/>
              <a:ext cx="932295" cy="583738"/>
            </a:xfrm>
            <a:custGeom>
              <a:avLst/>
              <a:gdLst/>
              <a:ahLst/>
              <a:cxnLst/>
              <a:rect l="l" t="t" r="r" b="b"/>
              <a:pathLst>
                <a:path w="28978" h="18144" extrusionOk="0">
                  <a:moveTo>
                    <a:pt x="8771" y="12287"/>
                  </a:moveTo>
                  <a:cubicBezTo>
                    <a:pt x="8801" y="12287"/>
                    <a:pt x="8834" y="12297"/>
                    <a:pt x="8867" y="12319"/>
                  </a:cubicBezTo>
                  <a:cubicBezTo>
                    <a:pt x="10799" y="13586"/>
                    <a:pt x="12826" y="14219"/>
                    <a:pt x="15011" y="15043"/>
                  </a:cubicBezTo>
                  <a:cubicBezTo>
                    <a:pt x="15285" y="15134"/>
                    <a:pt x="15179" y="15488"/>
                    <a:pt x="14918" y="15488"/>
                  </a:cubicBezTo>
                  <a:cubicBezTo>
                    <a:pt x="14907" y="15488"/>
                    <a:pt x="14896" y="15487"/>
                    <a:pt x="14884" y="15486"/>
                  </a:cubicBezTo>
                  <a:cubicBezTo>
                    <a:pt x="12699" y="15138"/>
                    <a:pt x="10482" y="13839"/>
                    <a:pt x="8709" y="12573"/>
                  </a:cubicBezTo>
                  <a:cubicBezTo>
                    <a:pt x="8553" y="12494"/>
                    <a:pt x="8632" y="12287"/>
                    <a:pt x="8771" y="12287"/>
                  </a:cubicBezTo>
                  <a:close/>
                  <a:moveTo>
                    <a:pt x="5826" y="12389"/>
                  </a:moveTo>
                  <a:cubicBezTo>
                    <a:pt x="5850" y="12389"/>
                    <a:pt x="5873" y="12396"/>
                    <a:pt x="5890" y="12414"/>
                  </a:cubicBezTo>
                  <a:cubicBezTo>
                    <a:pt x="7569" y="13808"/>
                    <a:pt x="9374" y="14568"/>
                    <a:pt x="11433" y="15265"/>
                  </a:cubicBezTo>
                  <a:cubicBezTo>
                    <a:pt x="11690" y="15350"/>
                    <a:pt x="11611" y="15721"/>
                    <a:pt x="11407" y="15721"/>
                  </a:cubicBezTo>
                  <a:cubicBezTo>
                    <a:pt x="11385" y="15721"/>
                    <a:pt x="11362" y="15717"/>
                    <a:pt x="11338" y="15708"/>
                  </a:cubicBezTo>
                  <a:cubicBezTo>
                    <a:pt x="9216" y="15233"/>
                    <a:pt x="7284" y="13998"/>
                    <a:pt x="5700" y="12636"/>
                  </a:cubicBezTo>
                  <a:cubicBezTo>
                    <a:pt x="5598" y="12533"/>
                    <a:pt x="5724" y="12389"/>
                    <a:pt x="5826" y="12389"/>
                  </a:cubicBezTo>
                  <a:close/>
                  <a:moveTo>
                    <a:pt x="28819" y="0"/>
                  </a:moveTo>
                  <a:cubicBezTo>
                    <a:pt x="28819" y="127"/>
                    <a:pt x="28756" y="285"/>
                    <a:pt x="28566" y="317"/>
                  </a:cubicBezTo>
                  <a:cubicBezTo>
                    <a:pt x="18938" y="1805"/>
                    <a:pt x="9691" y="3547"/>
                    <a:pt x="317" y="6144"/>
                  </a:cubicBezTo>
                  <a:cubicBezTo>
                    <a:pt x="300" y="6152"/>
                    <a:pt x="280" y="6156"/>
                    <a:pt x="261" y="6156"/>
                  </a:cubicBezTo>
                  <a:cubicBezTo>
                    <a:pt x="207" y="6156"/>
                    <a:pt x="150" y="6127"/>
                    <a:pt x="127" y="6081"/>
                  </a:cubicBezTo>
                  <a:lnTo>
                    <a:pt x="0" y="6081"/>
                  </a:lnTo>
                  <a:cubicBezTo>
                    <a:pt x="0" y="6081"/>
                    <a:pt x="32" y="6144"/>
                    <a:pt x="32" y="6176"/>
                  </a:cubicBezTo>
                  <a:cubicBezTo>
                    <a:pt x="1969" y="13592"/>
                    <a:pt x="8941" y="18144"/>
                    <a:pt x="16385" y="18144"/>
                  </a:cubicBezTo>
                  <a:cubicBezTo>
                    <a:pt x="16728" y="18144"/>
                    <a:pt x="17073" y="18134"/>
                    <a:pt x="17418" y="18115"/>
                  </a:cubicBezTo>
                  <a:cubicBezTo>
                    <a:pt x="26982" y="17608"/>
                    <a:pt x="28502" y="7601"/>
                    <a:pt x="289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1"/>
            <p:cNvSpPr/>
            <p:nvPr/>
          </p:nvSpPr>
          <p:spPr>
            <a:xfrm>
              <a:off x="2986991" y="4668503"/>
              <a:ext cx="928209" cy="211341"/>
            </a:xfrm>
            <a:custGeom>
              <a:avLst/>
              <a:gdLst/>
              <a:ahLst/>
              <a:cxnLst/>
              <a:rect l="l" t="t" r="r" b="b"/>
              <a:pathLst>
                <a:path w="28851" h="6569" extrusionOk="0">
                  <a:moveTo>
                    <a:pt x="28502" y="0"/>
                  </a:moveTo>
                  <a:cubicBezTo>
                    <a:pt x="19033" y="634"/>
                    <a:pt x="9184" y="2914"/>
                    <a:pt x="254" y="6018"/>
                  </a:cubicBezTo>
                  <a:cubicBezTo>
                    <a:pt x="0" y="6113"/>
                    <a:pt x="0" y="6398"/>
                    <a:pt x="159" y="6493"/>
                  </a:cubicBezTo>
                  <a:cubicBezTo>
                    <a:pt x="182" y="6539"/>
                    <a:pt x="239" y="6568"/>
                    <a:pt x="293" y="6568"/>
                  </a:cubicBezTo>
                  <a:cubicBezTo>
                    <a:pt x="312" y="6568"/>
                    <a:pt x="332" y="6564"/>
                    <a:pt x="349" y="6556"/>
                  </a:cubicBezTo>
                  <a:cubicBezTo>
                    <a:pt x="9723" y="3959"/>
                    <a:pt x="18970" y="2217"/>
                    <a:pt x="28598" y="729"/>
                  </a:cubicBezTo>
                  <a:cubicBezTo>
                    <a:pt x="28788" y="729"/>
                    <a:pt x="28851" y="570"/>
                    <a:pt x="28851" y="412"/>
                  </a:cubicBezTo>
                  <a:cubicBezTo>
                    <a:pt x="28851" y="222"/>
                    <a:pt x="28693" y="0"/>
                    <a:pt x="28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
            <p:cNvSpPr/>
            <p:nvPr/>
          </p:nvSpPr>
          <p:spPr>
            <a:xfrm>
              <a:off x="3569951" y="4041177"/>
              <a:ext cx="98577" cy="128175"/>
            </a:xfrm>
            <a:custGeom>
              <a:avLst/>
              <a:gdLst/>
              <a:ahLst/>
              <a:cxnLst/>
              <a:rect l="l" t="t" r="r" b="b"/>
              <a:pathLst>
                <a:path w="3064" h="3984" extrusionOk="0">
                  <a:moveTo>
                    <a:pt x="2804" y="0"/>
                  </a:moveTo>
                  <a:cubicBezTo>
                    <a:pt x="2753" y="0"/>
                    <a:pt x="2699" y="25"/>
                    <a:pt x="2655" y="86"/>
                  </a:cubicBezTo>
                  <a:cubicBezTo>
                    <a:pt x="1705" y="1226"/>
                    <a:pt x="913" y="2525"/>
                    <a:pt x="90" y="3760"/>
                  </a:cubicBezTo>
                  <a:cubicBezTo>
                    <a:pt x="0" y="3872"/>
                    <a:pt x="101" y="3984"/>
                    <a:pt x="212" y="3984"/>
                  </a:cubicBezTo>
                  <a:cubicBezTo>
                    <a:pt x="258" y="3984"/>
                    <a:pt x="306" y="3965"/>
                    <a:pt x="343" y="3918"/>
                  </a:cubicBezTo>
                  <a:cubicBezTo>
                    <a:pt x="1198" y="2715"/>
                    <a:pt x="2180" y="1575"/>
                    <a:pt x="2972" y="308"/>
                  </a:cubicBezTo>
                  <a:cubicBezTo>
                    <a:pt x="3064" y="171"/>
                    <a:pt x="2940" y="0"/>
                    <a:pt x="28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
            <p:cNvSpPr/>
            <p:nvPr/>
          </p:nvSpPr>
          <p:spPr>
            <a:xfrm>
              <a:off x="3537747" y="4064663"/>
              <a:ext cx="80335" cy="133387"/>
            </a:xfrm>
            <a:custGeom>
              <a:avLst/>
              <a:gdLst/>
              <a:ahLst/>
              <a:cxnLst/>
              <a:rect l="l" t="t" r="r" b="b"/>
              <a:pathLst>
                <a:path w="2497" h="4146" extrusionOk="0">
                  <a:moveTo>
                    <a:pt x="2262" y="1"/>
                  </a:moveTo>
                  <a:cubicBezTo>
                    <a:pt x="2212" y="1"/>
                    <a:pt x="2165" y="26"/>
                    <a:pt x="2136" y="85"/>
                  </a:cubicBezTo>
                  <a:cubicBezTo>
                    <a:pt x="1408" y="1415"/>
                    <a:pt x="711" y="2682"/>
                    <a:pt x="46" y="3980"/>
                  </a:cubicBezTo>
                  <a:cubicBezTo>
                    <a:pt x="1" y="4071"/>
                    <a:pt x="85" y="4145"/>
                    <a:pt x="172" y="4145"/>
                  </a:cubicBezTo>
                  <a:cubicBezTo>
                    <a:pt x="206" y="4145"/>
                    <a:pt x="241" y="4134"/>
                    <a:pt x="268" y="4107"/>
                  </a:cubicBezTo>
                  <a:cubicBezTo>
                    <a:pt x="964" y="2840"/>
                    <a:pt x="1724" y="1573"/>
                    <a:pt x="2453" y="306"/>
                  </a:cubicBezTo>
                  <a:cubicBezTo>
                    <a:pt x="2497" y="131"/>
                    <a:pt x="2373" y="1"/>
                    <a:pt x="22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
            <p:cNvSpPr/>
            <p:nvPr/>
          </p:nvSpPr>
          <p:spPr>
            <a:xfrm>
              <a:off x="3265023" y="5077058"/>
              <a:ext cx="215749" cy="103016"/>
            </a:xfrm>
            <a:custGeom>
              <a:avLst/>
              <a:gdLst/>
              <a:ahLst/>
              <a:cxnLst/>
              <a:rect l="l" t="t" r="r" b="b"/>
              <a:pathLst>
                <a:path w="6706" h="3202" extrusionOk="0">
                  <a:moveTo>
                    <a:pt x="207" y="0"/>
                  </a:moveTo>
                  <a:cubicBezTo>
                    <a:pt x="85" y="0"/>
                    <a:pt x="0" y="207"/>
                    <a:pt x="131" y="286"/>
                  </a:cubicBezTo>
                  <a:cubicBezTo>
                    <a:pt x="1936" y="1552"/>
                    <a:pt x="4153" y="2851"/>
                    <a:pt x="6338" y="3199"/>
                  </a:cubicBezTo>
                  <a:cubicBezTo>
                    <a:pt x="6349" y="3201"/>
                    <a:pt x="6359" y="3201"/>
                    <a:pt x="6370" y="3201"/>
                  </a:cubicBezTo>
                  <a:cubicBezTo>
                    <a:pt x="6601" y="3201"/>
                    <a:pt x="6706" y="2877"/>
                    <a:pt x="6433" y="2756"/>
                  </a:cubicBezTo>
                  <a:cubicBezTo>
                    <a:pt x="4248" y="1932"/>
                    <a:pt x="2252" y="1299"/>
                    <a:pt x="289" y="32"/>
                  </a:cubicBezTo>
                  <a:cubicBezTo>
                    <a:pt x="261" y="10"/>
                    <a:pt x="233" y="0"/>
                    <a:pt x="2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1"/>
            <p:cNvSpPr/>
            <p:nvPr/>
          </p:nvSpPr>
          <p:spPr>
            <a:xfrm>
              <a:off x="3167960" y="5080662"/>
              <a:ext cx="196188" cy="106909"/>
            </a:xfrm>
            <a:custGeom>
              <a:avLst/>
              <a:gdLst/>
              <a:ahLst/>
              <a:cxnLst/>
              <a:rect l="l" t="t" r="r" b="b"/>
              <a:pathLst>
                <a:path w="6098" h="3323" extrusionOk="0">
                  <a:moveTo>
                    <a:pt x="235" y="1"/>
                  </a:moveTo>
                  <a:cubicBezTo>
                    <a:pt x="119" y="1"/>
                    <a:pt x="1" y="130"/>
                    <a:pt x="107" y="237"/>
                  </a:cubicBezTo>
                  <a:cubicBezTo>
                    <a:pt x="1691" y="1599"/>
                    <a:pt x="3623" y="2834"/>
                    <a:pt x="5745" y="3309"/>
                  </a:cubicBezTo>
                  <a:cubicBezTo>
                    <a:pt x="5769" y="3318"/>
                    <a:pt x="5792" y="3322"/>
                    <a:pt x="5814" y="3322"/>
                  </a:cubicBezTo>
                  <a:cubicBezTo>
                    <a:pt x="6018" y="3322"/>
                    <a:pt x="6097" y="2951"/>
                    <a:pt x="5840" y="2866"/>
                  </a:cubicBezTo>
                  <a:cubicBezTo>
                    <a:pt x="3781" y="2169"/>
                    <a:pt x="1976" y="1409"/>
                    <a:pt x="297" y="15"/>
                  </a:cubicBezTo>
                  <a:cubicBezTo>
                    <a:pt x="278" y="5"/>
                    <a:pt x="256" y="1"/>
                    <a:pt x="2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
            <p:cNvSpPr/>
            <p:nvPr/>
          </p:nvSpPr>
          <p:spPr>
            <a:xfrm>
              <a:off x="2904469" y="4107098"/>
              <a:ext cx="234377" cy="239492"/>
            </a:xfrm>
            <a:custGeom>
              <a:avLst/>
              <a:gdLst/>
              <a:ahLst/>
              <a:cxnLst/>
              <a:rect l="l" t="t" r="r" b="b"/>
              <a:pathLst>
                <a:path w="7285" h="7444" extrusionOk="0">
                  <a:moveTo>
                    <a:pt x="7189" y="1"/>
                  </a:moveTo>
                  <a:lnTo>
                    <a:pt x="6714" y="159"/>
                  </a:lnTo>
                  <a:cubicBezTo>
                    <a:pt x="5289" y="286"/>
                    <a:pt x="3484" y="1996"/>
                    <a:pt x="2534" y="2946"/>
                  </a:cubicBezTo>
                  <a:cubicBezTo>
                    <a:pt x="1900" y="3579"/>
                    <a:pt x="1330" y="4245"/>
                    <a:pt x="855" y="5005"/>
                  </a:cubicBezTo>
                  <a:cubicBezTo>
                    <a:pt x="665" y="5258"/>
                    <a:pt x="507" y="5575"/>
                    <a:pt x="349" y="5860"/>
                  </a:cubicBezTo>
                  <a:cubicBezTo>
                    <a:pt x="222" y="6145"/>
                    <a:pt x="95" y="6430"/>
                    <a:pt x="0" y="6651"/>
                  </a:cubicBezTo>
                  <a:cubicBezTo>
                    <a:pt x="190" y="6905"/>
                    <a:pt x="349" y="7126"/>
                    <a:pt x="539" y="7380"/>
                  </a:cubicBezTo>
                  <a:cubicBezTo>
                    <a:pt x="587" y="7331"/>
                    <a:pt x="640" y="7311"/>
                    <a:pt x="690" y="7311"/>
                  </a:cubicBezTo>
                  <a:cubicBezTo>
                    <a:pt x="772" y="7311"/>
                    <a:pt x="848" y="7365"/>
                    <a:pt x="887" y="7443"/>
                  </a:cubicBezTo>
                  <a:cubicBezTo>
                    <a:pt x="2122" y="6430"/>
                    <a:pt x="3389" y="5385"/>
                    <a:pt x="4624" y="4371"/>
                  </a:cubicBezTo>
                  <a:cubicBezTo>
                    <a:pt x="5226" y="3896"/>
                    <a:pt x="5859" y="3421"/>
                    <a:pt x="6366" y="2851"/>
                  </a:cubicBezTo>
                  <a:cubicBezTo>
                    <a:pt x="6651" y="2534"/>
                    <a:pt x="7157" y="2059"/>
                    <a:pt x="7284" y="1679"/>
                  </a:cubicBezTo>
                  <a:cubicBezTo>
                    <a:pt x="7284" y="1109"/>
                    <a:pt x="7221" y="571"/>
                    <a:pt x="71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935755249"/>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hemistry Vector SVG Icon (12) - PNG Repo Free PNG Icons">
            <a:extLst>
              <a:ext uri="{FF2B5EF4-FFF2-40B4-BE49-F238E27FC236}">
                <a16:creationId xmlns:a16="http://schemas.microsoft.com/office/drawing/2014/main" id="{3F35A0C8-EBC3-42C4-8AC3-8ED3A8EE8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Química ícones em vetor livre criados por surang | Free icons, Vector free,  Vector icon design">
            <a:extLst>
              <a:ext uri="{FF2B5EF4-FFF2-40B4-BE49-F238E27FC236}">
                <a16:creationId xmlns:a16="http://schemas.microsoft.com/office/drawing/2014/main" id="{F6D3B115-7F85-455F-913A-6C6A70E08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D8E356-A6C0-4632-9226-8D67A8C62001}"/>
              </a:ext>
            </a:extLst>
          </p:cNvPr>
          <p:cNvSpPr txBox="1"/>
          <p:nvPr/>
        </p:nvSpPr>
        <p:spPr>
          <a:xfrm>
            <a:off x="1790471" y="468283"/>
            <a:ext cx="5563059" cy="628955"/>
          </a:xfrm>
          <a:prstGeom prst="rect">
            <a:avLst/>
          </a:prstGeom>
          <a:noFill/>
        </p:spPr>
        <p:txBody>
          <a:bodyPr wrap="square" rtlCol="0">
            <a:spAutoFit/>
          </a:bodyPr>
          <a:lstStyle/>
          <a:p>
            <a:pPr algn="ctr">
              <a:lnSpc>
                <a:spcPct val="120000"/>
              </a:lnSpc>
            </a:pPr>
            <a:r>
              <a:rPr lang="en-US" sz="3200" b="1" cap="all" dirty="0">
                <a:solidFill>
                  <a:schemeClr val="bg1">
                    <a:lumMod val="75000"/>
                  </a:schemeClr>
                </a:solidFill>
              </a:rPr>
              <a:t>VÍ DỤ</a:t>
            </a:r>
          </a:p>
        </p:txBody>
      </p:sp>
      <p:pic>
        <p:nvPicPr>
          <p:cNvPr id="3" name="Picture 2" descr="book Vector Icons free download in SVG, PNG Format">
            <a:extLst>
              <a:ext uri="{FF2B5EF4-FFF2-40B4-BE49-F238E27FC236}">
                <a16:creationId xmlns:a16="http://schemas.microsoft.com/office/drawing/2014/main" id="{330B5C3D-77A5-4F9B-8A55-98369E0DB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693" y="416934"/>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ook Vector Icons free download in SVG, PNG Format">
            <a:extLst>
              <a:ext uri="{FF2B5EF4-FFF2-40B4-BE49-F238E27FC236}">
                <a16:creationId xmlns:a16="http://schemas.microsoft.com/office/drawing/2014/main" id="{6F97C07E-CB7C-4F0D-8C6C-C662148C3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120423" y="416934"/>
            <a:ext cx="727884" cy="7278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4D67CF3-ED56-48D1-B034-3FEF21613281}"/>
              </a:ext>
            </a:extLst>
          </p:cNvPr>
          <p:cNvSpPr/>
          <p:nvPr/>
        </p:nvSpPr>
        <p:spPr>
          <a:xfrm>
            <a:off x="422911" y="1298987"/>
            <a:ext cx="8298180" cy="3775933"/>
          </a:xfrm>
          <a:prstGeom prst="rect">
            <a:avLst/>
          </a:prstGeom>
          <a:solidFill>
            <a:schemeClr val="accent1">
              <a:lumMod val="40000"/>
              <a:lumOff val="6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Periodic table - Free education icons">
            <a:extLst>
              <a:ext uri="{FF2B5EF4-FFF2-40B4-BE49-F238E27FC236}">
                <a16:creationId xmlns:a16="http://schemas.microsoft.com/office/drawing/2014/main" id="{1E2D02AE-33EA-4578-84EB-C74E8D0109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58735">
            <a:off x="-563996" y="4044413"/>
            <a:ext cx="1598432" cy="15984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hemistry Icon Png #410513 - Free Icons Library">
            <a:extLst>
              <a:ext uri="{FF2B5EF4-FFF2-40B4-BE49-F238E27FC236}">
                <a16:creationId xmlns:a16="http://schemas.microsoft.com/office/drawing/2014/main" id="{2996930D-CCB8-4C87-8E02-58EE766B05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38605">
            <a:off x="8049074" y="3856362"/>
            <a:ext cx="1692970" cy="16929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b="16014"/>
          <a:stretch/>
        </p:blipFill>
        <p:spPr>
          <a:xfrm>
            <a:off x="870151" y="1501473"/>
            <a:ext cx="7347104" cy="2457221"/>
          </a:xfrm>
          <a:prstGeom prst="rect">
            <a:avLst/>
          </a:prstGeom>
          <a:ln>
            <a:noFill/>
          </a:ln>
          <a:effectLst>
            <a:outerShdw blurRad="190500" algn="tl" rotWithShape="0">
              <a:srgbClr val="000000">
                <a:alpha val="70000"/>
              </a:srgbClr>
            </a:outerShdw>
          </a:effectLst>
        </p:spPr>
      </p:pic>
      <p:sp>
        <p:nvSpPr>
          <p:cNvPr id="38" name="Rectangle 37"/>
          <p:cNvSpPr/>
          <p:nvPr/>
        </p:nvSpPr>
        <p:spPr>
          <a:xfrm>
            <a:off x="1295693" y="3992314"/>
            <a:ext cx="6825623" cy="958660"/>
          </a:xfrm>
          <a:prstGeom prst="rect">
            <a:avLst/>
          </a:prstGeom>
        </p:spPr>
        <p:txBody>
          <a:bodyPr wrap="square">
            <a:spAutoFit/>
          </a:bodyPr>
          <a:lstStyle/>
          <a:p>
            <a:pPr algn="just">
              <a:lnSpc>
                <a:spcPct val="150000"/>
              </a:lnSpc>
            </a:pPr>
            <a:r>
              <a:rPr lang="en-US" sz="2000" dirty="0" err="1">
                <a:latin typeface="+mj-lt"/>
              </a:rPr>
              <a:t>Mỗi</a:t>
            </a:r>
            <a:r>
              <a:rPr lang="en-US" sz="2000" dirty="0">
                <a:latin typeface="+mj-lt"/>
              </a:rPr>
              <a:t> </a:t>
            </a:r>
            <a:r>
              <a:rPr lang="en-US" sz="2000" dirty="0" err="1">
                <a:latin typeface="+mj-lt"/>
              </a:rPr>
              <a:t>nguyên</a:t>
            </a:r>
            <a:r>
              <a:rPr lang="en-US" sz="2000" dirty="0">
                <a:latin typeface="+mj-lt"/>
              </a:rPr>
              <a:t> </a:t>
            </a:r>
            <a:r>
              <a:rPr lang="en-US" sz="2000" dirty="0" err="1">
                <a:latin typeface="+mj-lt"/>
              </a:rPr>
              <a:t>tử</a:t>
            </a:r>
            <a:r>
              <a:rPr lang="en-US" sz="2000" dirty="0">
                <a:latin typeface="+mj-lt"/>
              </a:rPr>
              <a:t> H </a:t>
            </a:r>
            <a:r>
              <a:rPr lang="en-US" sz="2000" dirty="0" err="1">
                <a:latin typeface="+mj-lt"/>
              </a:rPr>
              <a:t>góp</a:t>
            </a:r>
            <a:r>
              <a:rPr lang="en-US" sz="2000" dirty="0">
                <a:latin typeface="+mj-lt"/>
              </a:rPr>
              <a:t> </a:t>
            </a:r>
            <a:r>
              <a:rPr lang="en-US" sz="2000" dirty="0" err="1">
                <a:latin typeface="+mj-lt"/>
              </a:rPr>
              <a:t>chung</a:t>
            </a:r>
            <a:r>
              <a:rPr lang="en-US" sz="2000" dirty="0">
                <a:latin typeface="+mj-lt"/>
              </a:rPr>
              <a:t> 1e </a:t>
            </a:r>
            <a:r>
              <a:rPr lang="en-US" sz="2000" dirty="0" err="1">
                <a:latin typeface="+mj-lt"/>
              </a:rPr>
              <a:t>với</a:t>
            </a:r>
            <a:r>
              <a:rPr lang="en-US" sz="2000" dirty="0">
                <a:latin typeface="+mj-lt"/>
              </a:rPr>
              <a:t> </a:t>
            </a:r>
            <a:r>
              <a:rPr lang="en-US" sz="2000" dirty="0" err="1">
                <a:latin typeface="+mj-lt"/>
              </a:rPr>
              <a:t>nguyên</a:t>
            </a:r>
            <a:r>
              <a:rPr lang="en-US" sz="2000" dirty="0">
                <a:latin typeface="+mj-lt"/>
              </a:rPr>
              <a:t> </a:t>
            </a:r>
            <a:r>
              <a:rPr lang="en-US" sz="2000" dirty="0" err="1">
                <a:latin typeface="+mj-lt"/>
              </a:rPr>
              <a:t>tử</a:t>
            </a:r>
            <a:r>
              <a:rPr lang="en-US" sz="2000" dirty="0">
                <a:latin typeface="+mj-lt"/>
              </a:rPr>
              <a:t> O </a:t>
            </a:r>
            <a:r>
              <a:rPr lang="en-US" sz="2000" dirty="0" err="1">
                <a:latin typeface="+mj-lt"/>
              </a:rPr>
              <a:t>để</a:t>
            </a:r>
            <a:r>
              <a:rPr lang="en-US" sz="2000" dirty="0">
                <a:latin typeface="+mj-lt"/>
              </a:rPr>
              <a:t> </a:t>
            </a:r>
            <a:r>
              <a:rPr lang="en-US" sz="2000" dirty="0" err="1">
                <a:latin typeface="+mj-lt"/>
              </a:rPr>
              <a:t>tạo</a:t>
            </a:r>
            <a:r>
              <a:rPr lang="en-US" sz="2000" dirty="0">
                <a:latin typeface="+mj-lt"/>
              </a:rPr>
              <a:t> </a:t>
            </a:r>
            <a:r>
              <a:rPr lang="en-US" sz="2000" dirty="0" err="1">
                <a:latin typeface="+mj-lt"/>
              </a:rPr>
              <a:t>thành</a:t>
            </a:r>
            <a:r>
              <a:rPr lang="en-US" sz="2000" dirty="0">
                <a:latin typeface="+mj-lt"/>
              </a:rPr>
              <a:t> </a:t>
            </a:r>
            <a:r>
              <a:rPr lang="en-US" sz="2000" dirty="0" err="1">
                <a:latin typeface="+mj-lt"/>
              </a:rPr>
              <a:t>phân</a:t>
            </a:r>
            <a:r>
              <a:rPr lang="en-US" sz="2000" dirty="0">
                <a:latin typeface="+mj-lt"/>
              </a:rPr>
              <a:t> </a:t>
            </a:r>
            <a:r>
              <a:rPr lang="en-US" sz="2000" dirty="0" err="1">
                <a:latin typeface="+mj-lt"/>
              </a:rPr>
              <a:t>tử</a:t>
            </a:r>
            <a:r>
              <a:rPr lang="en-US" sz="2000" dirty="0">
                <a:latin typeface="+mj-lt"/>
              </a:rPr>
              <a:t> H</a:t>
            </a:r>
            <a:r>
              <a:rPr lang="en-US" sz="2000" baseline="-25000" dirty="0">
                <a:latin typeface="+mj-lt"/>
              </a:rPr>
              <a:t>2</a:t>
            </a:r>
            <a:r>
              <a:rPr lang="en-US" sz="2000" dirty="0">
                <a:latin typeface="+mj-lt"/>
              </a:rPr>
              <a:t>O </a:t>
            </a:r>
            <a:r>
              <a:rPr lang="en-US" sz="2000" dirty="0" err="1">
                <a:latin typeface="+mj-lt"/>
              </a:rPr>
              <a:t>đảm</a:t>
            </a:r>
            <a:r>
              <a:rPr lang="en-US" sz="2000" dirty="0">
                <a:latin typeface="+mj-lt"/>
              </a:rPr>
              <a:t> </a:t>
            </a:r>
            <a:r>
              <a:rPr lang="en-US" sz="2000" dirty="0" err="1">
                <a:latin typeface="+mj-lt"/>
              </a:rPr>
              <a:t>bảo</a:t>
            </a:r>
            <a:r>
              <a:rPr lang="en-US" sz="2000" dirty="0">
                <a:latin typeface="+mj-lt"/>
              </a:rPr>
              <a:t> </a:t>
            </a:r>
            <a:r>
              <a:rPr lang="en-US" sz="2000" dirty="0" err="1">
                <a:latin typeface="+mj-lt"/>
              </a:rPr>
              <a:t>quy</a:t>
            </a:r>
            <a:r>
              <a:rPr lang="en-US" sz="2000" dirty="0">
                <a:latin typeface="+mj-lt"/>
              </a:rPr>
              <a:t> </a:t>
            </a:r>
            <a:r>
              <a:rPr lang="en-US" sz="2000" dirty="0" err="1">
                <a:latin typeface="+mj-lt"/>
              </a:rPr>
              <a:t>tắc</a:t>
            </a:r>
            <a:r>
              <a:rPr lang="en-US" sz="2000" dirty="0">
                <a:latin typeface="+mj-lt"/>
              </a:rPr>
              <a:t> octet.</a:t>
            </a:r>
          </a:p>
        </p:txBody>
      </p:sp>
    </p:spTree>
    <p:extLst>
      <p:ext uri="{BB962C8B-B14F-4D97-AF65-F5344CB8AC3E}">
        <p14:creationId xmlns:p14="http://schemas.microsoft.com/office/powerpoint/2010/main" val="397460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01"/>
        <p:cNvGrpSpPr/>
        <p:nvPr/>
      </p:nvGrpSpPr>
      <p:grpSpPr>
        <a:xfrm>
          <a:off x="0" y="0"/>
          <a:ext cx="0" cy="0"/>
          <a:chOff x="0" y="0"/>
          <a:chExt cx="0" cy="0"/>
        </a:xfrm>
      </p:grpSpPr>
      <p:grpSp>
        <p:nvGrpSpPr>
          <p:cNvPr id="7" name="Group 6">
            <a:extLst>
              <a:ext uri="{FF2B5EF4-FFF2-40B4-BE49-F238E27FC236}">
                <a16:creationId xmlns:a16="http://schemas.microsoft.com/office/drawing/2014/main" id="{64F0052D-6E36-4C82-AE1A-76E17B2B88EA}"/>
              </a:ext>
            </a:extLst>
          </p:cNvPr>
          <p:cNvGrpSpPr/>
          <p:nvPr/>
        </p:nvGrpSpPr>
        <p:grpSpPr>
          <a:xfrm>
            <a:off x="259257" y="1538161"/>
            <a:ext cx="3111381" cy="2840801"/>
            <a:chOff x="259257" y="1538161"/>
            <a:chExt cx="3111381" cy="2840801"/>
          </a:xfrm>
        </p:grpSpPr>
        <p:sp>
          <p:nvSpPr>
            <p:cNvPr id="8" name="Rectangle 7">
              <a:extLst>
                <a:ext uri="{FF2B5EF4-FFF2-40B4-BE49-F238E27FC236}">
                  <a16:creationId xmlns:a16="http://schemas.microsoft.com/office/drawing/2014/main" id="{501EB869-91C0-463A-9461-4045FE1C69CB}"/>
                </a:ext>
              </a:extLst>
            </p:cNvPr>
            <p:cNvSpPr/>
            <p:nvPr/>
          </p:nvSpPr>
          <p:spPr>
            <a:xfrm>
              <a:off x="259257" y="1538161"/>
              <a:ext cx="3111381" cy="2806882"/>
            </a:xfrm>
            <a:prstGeom prst="rect">
              <a:avLst/>
            </a:prstGeom>
            <a:solidFill>
              <a:schemeClr val="tx2">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a:extLst>
                <a:ext uri="{FF2B5EF4-FFF2-40B4-BE49-F238E27FC236}">
                  <a16:creationId xmlns:a16="http://schemas.microsoft.com/office/drawing/2014/main" id="{500130B1-3A2A-47B2-AD5C-D94D8A6197D3}"/>
                </a:ext>
              </a:extLst>
            </p:cNvPr>
            <p:cNvSpPr txBox="1"/>
            <p:nvPr/>
          </p:nvSpPr>
          <p:spPr>
            <a:xfrm>
              <a:off x="352541" y="1701306"/>
              <a:ext cx="2859705" cy="2677656"/>
            </a:xfrm>
            <a:prstGeom prst="rect">
              <a:avLst/>
            </a:prstGeom>
            <a:noFill/>
          </p:spPr>
          <p:txBody>
            <a:bodyPr wrap="square">
              <a:spAutoFit/>
            </a:bodyPr>
            <a:lstStyle/>
            <a:p>
              <a:pPr algn="just">
                <a:lnSpc>
                  <a:spcPct val="120000"/>
                </a:lnSpc>
              </a:pPr>
              <a:r>
                <a:rPr lang="vi-VN" sz="2000" dirty="0">
                  <a:solidFill>
                    <a:schemeClr val="bg2">
                      <a:lumMod val="25000"/>
                    </a:schemeClr>
                  </a:solidFill>
                </a:rPr>
                <a:t>Nguyên tử sodium có 1 electron ở lớp ngoài cùng. Nếu mất đi 1 electron này, nguyên tử sodium sẽ đạt được cấu hình electron bền vững</a:t>
              </a:r>
              <a:r>
                <a:rPr lang="en-US" sz="2000" dirty="0">
                  <a:solidFill>
                    <a:schemeClr val="bg2">
                      <a:lumMod val="25000"/>
                    </a:schemeClr>
                  </a:solidFill>
                </a:rPr>
                <a:t>.</a:t>
              </a:r>
            </a:p>
          </p:txBody>
        </p:sp>
      </p:grpSp>
      <p:grpSp>
        <p:nvGrpSpPr>
          <p:cNvPr id="9" name="Group 8">
            <a:extLst>
              <a:ext uri="{FF2B5EF4-FFF2-40B4-BE49-F238E27FC236}">
                <a16:creationId xmlns:a16="http://schemas.microsoft.com/office/drawing/2014/main" id="{1228F00D-624C-4140-867A-03097583B205}"/>
              </a:ext>
            </a:extLst>
          </p:cNvPr>
          <p:cNvGrpSpPr/>
          <p:nvPr/>
        </p:nvGrpSpPr>
        <p:grpSpPr>
          <a:xfrm>
            <a:off x="3878415" y="1680004"/>
            <a:ext cx="4883300" cy="2038928"/>
            <a:chOff x="3878415" y="1680004"/>
            <a:chExt cx="4883300" cy="2038928"/>
          </a:xfrm>
        </p:grpSpPr>
        <p:grpSp>
          <p:nvGrpSpPr>
            <p:cNvPr id="2" name="Group 1">
              <a:extLst>
                <a:ext uri="{FF2B5EF4-FFF2-40B4-BE49-F238E27FC236}">
                  <a16:creationId xmlns:a16="http://schemas.microsoft.com/office/drawing/2014/main" id="{79F13590-8922-4D04-B95D-4227787C2243}"/>
                </a:ext>
              </a:extLst>
            </p:cNvPr>
            <p:cNvGrpSpPr/>
            <p:nvPr/>
          </p:nvGrpSpPr>
          <p:grpSpPr>
            <a:xfrm>
              <a:off x="4181179" y="1849888"/>
              <a:ext cx="1429574" cy="1428256"/>
              <a:chOff x="4181179" y="1849888"/>
              <a:chExt cx="1429574" cy="1428256"/>
            </a:xfrm>
          </p:grpSpPr>
          <p:sp>
            <p:nvSpPr>
              <p:cNvPr id="159" name="Oval 158">
                <a:extLst>
                  <a:ext uri="{FF2B5EF4-FFF2-40B4-BE49-F238E27FC236}">
                    <a16:creationId xmlns:a16="http://schemas.microsoft.com/office/drawing/2014/main" id="{42FCB79C-31AF-4768-8BB6-284141DBB1BA}"/>
                  </a:ext>
                </a:extLst>
              </p:cNvPr>
              <p:cNvSpPr/>
              <p:nvPr/>
            </p:nvSpPr>
            <p:spPr>
              <a:xfrm>
                <a:off x="4181179" y="1849888"/>
                <a:ext cx="1428256" cy="1428256"/>
              </a:xfrm>
              <a:prstGeom prst="ellipse">
                <a:avLst/>
              </a:prstGeom>
              <a:solidFill>
                <a:schemeClr val="tx2">
                  <a:lumMod val="2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AD4C9479-F15C-4098-B238-B39ABEDBD7E6}"/>
                  </a:ext>
                </a:extLst>
              </p:cNvPr>
              <p:cNvSpPr/>
              <p:nvPr/>
            </p:nvSpPr>
            <p:spPr>
              <a:xfrm>
                <a:off x="4301897" y="1970606"/>
                <a:ext cx="1186821" cy="1186821"/>
              </a:xfrm>
              <a:prstGeom prst="ellipse">
                <a:avLst/>
              </a:prstGeom>
              <a:solidFill>
                <a:schemeClr val="bg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B1D3B6BD-C022-40C1-8CBE-7401B6B71E32}"/>
                  </a:ext>
                </a:extLst>
              </p:cNvPr>
              <p:cNvSpPr/>
              <p:nvPr/>
            </p:nvSpPr>
            <p:spPr>
              <a:xfrm>
                <a:off x="4483884" y="2152593"/>
                <a:ext cx="822846" cy="822846"/>
              </a:xfrm>
              <a:prstGeom prst="ellipse">
                <a:avLst/>
              </a:prstGeom>
              <a:solidFill>
                <a:schemeClr val="bg2">
                  <a:lumMod val="9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5B6AE147-992D-4546-A28F-EB7276E6C5B8}"/>
                  </a:ext>
                </a:extLst>
              </p:cNvPr>
              <p:cNvSpPr/>
              <p:nvPr/>
            </p:nvSpPr>
            <p:spPr>
              <a:xfrm>
                <a:off x="4689567" y="2358276"/>
                <a:ext cx="411480" cy="411480"/>
              </a:xfrm>
              <a:prstGeom prst="ellipse">
                <a:avLst/>
              </a:prstGeom>
              <a:solidFill>
                <a:srgbClr val="FFFF00"/>
              </a:solidFill>
              <a:ln>
                <a:noFill/>
              </a:ln>
              <a:effectLst>
                <a:outerShdw blurRad="3556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10C98199-A7CC-43A1-A81A-80A6A9CFB84F}"/>
                  </a:ext>
                </a:extLst>
              </p:cNvPr>
              <p:cNvSpPr txBox="1"/>
              <p:nvPr/>
            </p:nvSpPr>
            <p:spPr>
              <a:xfrm flipH="1">
                <a:off x="4644212" y="2410128"/>
                <a:ext cx="502191" cy="307777"/>
              </a:xfrm>
              <a:prstGeom prst="rect">
                <a:avLst/>
              </a:prstGeom>
              <a:noFill/>
            </p:spPr>
            <p:txBody>
              <a:bodyPr wrap="square" rtlCol="0">
                <a:spAutoFit/>
              </a:bodyPr>
              <a:lstStyle/>
              <a:p>
                <a:r>
                  <a:rPr lang="en-US"/>
                  <a:t>+11</a:t>
                </a:r>
              </a:p>
            </p:txBody>
          </p:sp>
          <p:sp>
            <p:nvSpPr>
              <p:cNvPr id="160" name="Oval 159">
                <a:extLst>
                  <a:ext uri="{FF2B5EF4-FFF2-40B4-BE49-F238E27FC236}">
                    <a16:creationId xmlns:a16="http://schemas.microsoft.com/office/drawing/2014/main" id="{3CDCAB4B-3CDA-4FD4-9F53-D011B36271E0}"/>
                  </a:ext>
                </a:extLst>
              </p:cNvPr>
              <p:cNvSpPr/>
              <p:nvPr/>
            </p:nvSpPr>
            <p:spPr>
              <a:xfrm>
                <a:off x="5542823" y="2496086"/>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2F39C225-BB04-4C8B-A5DF-EA4265BEC7F4}"/>
                  </a:ext>
                </a:extLst>
              </p:cNvPr>
              <p:cNvSpPr/>
              <p:nvPr/>
            </p:nvSpPr>
            <p:spPr>
              <a:xfrm>
                <a:off x="4861342" y="2220700"/>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365677BA-4195-4201-963F-6BC0C48E846F}"/>
                  </a:ext>
                </a:extLst>
              </p:cNvPr>
              <p:cNvSpPr/>
              <p:nvPr/>
            </p:nvSpPr>
            <p:spPr>
              <a:xfrm>
                <a:off x="4881124" y="2803216"/>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56A3EACD-5547-4811-9F41-A3772A513B63}"/>
                  </a:ext>
                </a:extLst>
              </p:cNvPr>
              <p:cNvSpPr/>
              <p:nvPr/>
            </p:nvSpPr>
            <p:spPr>
              <a:xfrm>
                <a:off x="4646343" y="2087978"/>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6067A393-5149-4C16-87E4-4871F1D416DE}"/>
                  </a:ext>
                </a:extLst>
              </p:cNvPr>
              <p:cNvSpPr/>
              <p:nvPr/>
            </p:nvSpPr>
            <p:spPr>
              <a:xfrm>
                <a:off x="4525626" y="2155908"/>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EF247262-8D25-472F-8367-EFFCF5FA2268}"/>
                  </a:ext>
                </a:extLst>
              </p:cNvPr>
              <p:cNvSpPr/>
              <p:nvPr/>
            </p:nvSpPr>
            <p:spPr>
              <a:xfrm>
                <a:off x="4475269" y="2841902"/>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854A0FB9-7B95-4691-A43B-5163CDE6006C}"/>
                  </a:ext>
                </a:extLst>
              </p:cNvPr>
              <p:cNvSpPr/>
              <p:nvPr/>
            </p:nvSpPr>
            <p:spPr>
              <a:xfrm>
                <a:off x="4576282" y="2941875"/>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73D1C4F7-9D12-447C-A044-B66B58372196}"/>
                  </a:ext>
                </a:extLst>
              </p:cNvPr>
              <p:cNvSpPr/>
              <p:nvPr/>
            </p:nvSpPr>
            <p:spPr>
              <a:xfrm>
                <a:off x="5151439" y="2094277"/>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DF6B3520-8BB5-4D80-95E4-3D0CCCBFF959}"/>
                  </a:ext>
                </a:extLst>
              </p:cNvPr>
              <p:cNvSpPr/>
              <p:nvPr/>
            </p:nvSpPr>
            <p:spPr>
              <a:xfrm>
                <a:off x="5226969" y="2185271"/>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E09FA1F5-9BF7-4E20-A812-572BA907E9BD}"/>
                  </a:ext>
                </a:extLst>
              </p:cNvPr>
              <p:cNvSpPr/>
              <p:nvPr/>
            </p:nvSpPr>
            <p:spPr>
              <a:xfrm>
                <a:off x="5241629" y="2822101"/>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CCF0A22B-6E05-4699-9ABD-3FAF61D0E61E}"/>
                  </a:ext>
                </a:extLst>
              </p:cNvPr>
              <p:cNvSpPr/>
              <p:nvPr/>
            </p:nvSpPr>
            <p:spPr>
              <a:xfrm>
                <a:off x="5151061" y="2921674"/>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8C09F5F5-A6EE-42A9-AE12-735A158509B1}"/>
                </a:ext>
              </a:extLst>
            </p:cNvPr>
            <p:cNvGrpSpPr/>
            <p:nvPr/>
          </p:nvGrpSpPr>
          <p:grpSpPr>
            <a:xfrm>
              <a:off x="6454074" y="1680004"/>
              <a:ext cx="2307641" cy="1672796"/>
              <a:chOff x="6597295" y="1680004"/>
              <a:chExt cx="2307641" cy="1672796"/>
            </a:xfrm>
          </p:grpSpPr>
          <p:grpSp>
            <p:nvGrpSpPr>
              <p:cNvPr id="171" name="Group 170">
                <a:extLst>
                  <a:ext uri="{FF2B5EF4-FFF2-40B4-BE49-F238E27FC236}">
                    <a16:creationId xmlns:a16="http://schemas.microsoft.com/office/drawing/2014/main" id="{4833B6AF-D82A-4316-8C57-EA6C0AF4DCF6}"/>
                  </a:ext>
                </a:extLst>
              </p:cNvPr>
              <p:cNvGrpSpPr/>
              <p:nvPr/>
            </p:nvGrpSpPr>
            <p:grpSpPr>
              <a:xfrm>
                <a:off x="6705463" y="1978339"/>
                <a:ext cx="1186821" cy="1186821"/>
                <a:chOff x="4301897" y="1970606"/>
                <a:chExt cx="1186821" cy="1186821"/>
              </a:xfrm>
            </p:grpSpPr>
            <p:sp>
              <p:nvSpPr>
                <p:cNvPr id="173" name="Oval 172">
                  <a:extLst>
                    <a:ext uri="{FF2B5EF4-FFF2-40B4-BE49-F238E27FC236}">
                      <a16:creationId xmlns:a16="http://schemas.microsoft.com/office/drawing/2014/main" id="{5CD143EB-2D96-45CB-BE52-0A7ED83DBF0B}"/>
                    </a:ext>
                  </a:extLst>
                </p:cNvPr>
                <p:cNvSpPr/>
                <p:nvPr/>
              </p:nvSpPr>
              <p:spPr>
                <a:xfrm>
                  <a:off x="4301897" y="1970606"/>
                  <a:ext cx="1186821" cy="1186821"/>
                </a:xfrm>
                <a:prstGeom prst="ellipse">
                  <a:avLst/>
                </a:prstGeom>
                <a:solidFill>
                  <a:srgbClr val="FF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86D54246-F99B-4217-BE45-7A92755C4D37}"/>
                    </a:ext>
                  </a:extLst>
                </p:cNvPr>
                <p:cNvSpPr/>
                <p:nvPr/>
              </p:nvSpPr>
              <p:spPr>
                <a:xfrm>
                  <a:off x="4483884" y="2152593"/>
                  <a:ext cx="822846" cy="822846"/>
                </a:xfrm>
                <a:prstGeom prst="ellipse">
                  <a:avLst/>
                </a:prstGeom>
                <a:solidFill>
                  <a:schemeClr val="bg2">
                    <a:lumMod val="9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A20FABD9-405E-4E2E-97FC-266E92968D14}"/>
                    </a:ext>
                  </a:extLst>
                </p:cNvPr>
                <p:cNvSpPr/>
                <p:nvPr/>
              </p:nvSpPr>
              <p:spPr>
                <a:xfrm>
                  <a:off x="4689567" y="2358276"/>
                  <a:ext cx="411480" cy="411480"/>
                </a:xfrm>
                <a:prstGeom prst="ellipse">
                  <a:avLst/>
                </a:prstGeom>
                <a:solidFill>
                  <a:srgbClr val="FFFF00"/>
                </a:solidFill>
                <a:ln>
                  <a:noFill/>
                </a:ln>
                <a:effectLst>
                  <a:outerShdw blurRad="3556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extBox 175">
                  <a:extLst>
                    <a:ext uri="{FF2B5EF4-FFF2-40B4-BE49-F238E27FC236}">
                      <a16:creationId xmlns:a16="http://schemas.microsoft.com/office/drawing/2014/main" id="{180A8884-CC8D-476B-99A4-18EA1AD66983}"/>
                    </a:ext>
                  </a:extLst>
                </p:cNvPr>
                <p:cNvSpPr txBox="1"/>
                <p:nvPr/>
              </p:nvSpPr>
              <p:spPr>
                <a:xfrm flipH="1">
                  <a:off x="4644212" y="2410128"/>
                  <a:ext cx="502191" cy="307777"/>
                </a:xfrm>
                <a:prstGeom prst="rect">
                  <a:avLst/>
                </a:prstGeom>
                <a:noFill/>
              </p:spPr>
              <p:txBody>
                <a:bodyPr wrap="square" rtlCol="0">
                  <a:spAutoFit/>
                </a:bodyPr>
                <a:lstStyle/>
                <a:p>
                  <a:r>
                    <a:rPr lang="en-US"/>
                    <a:t>+11</a:t>
                  </a:r>
                </a:p>
              </p:txBody>
            </p:sp>
            <p:sp>
              <p:nvSpPr>
                <p:cNvPr id="178" name="Oval 177">
                  <a:extLst>
                    <a:ext uri="{FF2B5EF4-FFF2-40B4-BE49-F238E27FC236}">
                      <a16:creationId xmlns:a16="http://schemas.microsoft.com/office/drawing/2014/main" id="{7D3F4116-ABB8-4060-B9CD-8430550C45FC}"/>
                    </a:ext>
                  </a:extLst>
                </p:cNvPr>
                <p:cNvSpPr/>
                <p:nvPr/>
              </p:nvSpPr>
              <p:spPr>
                <a:xfrm>
                  <a:off x="4861342" y="2208667"/>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7D8526BA-6DE3-46B8-9708-A716FFD76110}"/>
                    </a:ext>
                  </a:extLst>
                </p:cNvPr>
                <p:cNvSpPr/>
                <p:nvPr/>
              </p:nvSpPr>
              <p:spPr>
                <a:xfrm>
                  <a:off x="4881124" y="2803216"/>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4B05C812-ED1A-4F55-8DAC-27C3612714C0}"/>
                    </a:ext>
                  </a:extLst>
                </p:cNvPr>
                <p:cNvSpPr/>
                <p:nvPr/>
              </p:nvSpPr>
              <p:spPr>
                <a:xfrm>
                  <a:off x="4629297" y="2053887"/>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3BD276F7-2AEC-4ADC-9486-751D46CFEE7F}"/>
                    </a:ext>
                  </a:extLst>
                </p:cNvPr>
                <p:cNvSpPr/>
                <p:nvPr/>
              </p:nvSpPr>
              <p:spPr>
                <a:xfrm>
                  <a:off x="4508580" y="2121817"/>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E3A9CA4C-9E01-48C4-8185-F0F6BA7CE207}"/>
                    </a:ext>
                  </a:extLst>
                </p:cNvPr>
                <p:cNvSpPr/>
                <p:nvPr/>
              </p:nvSpPr>
              <p:spPr>
                <a:xfrm>
                  <a:off x="4494319" y="2934150"/>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39E24AD5-17A2-49FE-82BA-619F41149F6F}"/>
                    </a:ext>
                  </a:extLst>
                </p:cNvPr>
                <p:cNvSpPr/>
                <p:nvPr/>
              </p:nvSpPr>
              <p:spPr>
                <a:xfrm>
                  <a:off x="4595332" y="2985992"/>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B829272D-EAE0-492A-B81A-CD10C851E0B8}"/>
                    </a:ext>
                  </a:extLst>
                </p:cNvPr>
                <p:cNvSpPr/>
                <p:nvPr/>
              </p:nvSpPr>
              <p:spPr>
                <a:xfrm>
                  <a:off x="5195054" y="2084249"/>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29811932-FCA8-413D-93DD-2C96916A92E0}"/>
                    </a:ext>
                  </a:extLst>
                </p:cNvPr>
                <p:cNvSpPr/>
                <p:nvPr/>
              </p:nvSpPr>
              <p:spPr>
                <a:xfrm>
                  <a:off x="5270584" y="2175243"/>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B4AD3B1F-4F33-4BCE-95CA-26FADEFBB075}"/>
                    </a:ext>
                  </a:extLst>
                </p:cNvPr>
                <p:cNvSpPr/>
                <p:nvPr/>
              </p:nvSpPr>
              <p:spPr>
                <a:xfrm>
                  <a:off x="5232607" y="2885270"/>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DFF4DA9A-1EB5-4701-9C8A-01870B971BF4}"/>
                    </a:ext>
                  </a:extLst>
                </p:cNvPr>
                <p:cNvSpPr/>
                <p:nvPr/>
              </p:nvSpPr>
              <p:spPr>
                <a:xfrm>
                  <a:off x="5142039" y="2984843"/>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ouble Bracket 2">
                <a:extLst>
                  <a:ext uri="{FF2B5EF4-FFF2-40B4-BE49-F238E27FC236}">
                    <a16:creationId xmlns:a16="http://schemas.microsoft.com/office/drawing/2014/main" id="{0BE64D1C-0ED2-463F-B940-9AC45B12ED6B}"/>
                  </a:ext>
                </a:extLst>
              </p:cNvPr>
              <p:cNvSpPr/>
              <p:nvPr/>
            </p:nvSpPr>
            <p:spPr>
              <a:xfrm>
                <a:off x="6597295" y="1849888"/>
                <a:ext cx="1428256" cy="1502912"/>
              </a:xfrm>
              <a:prstGeom prst="bracketPair">
                <a:avLst/>
              </a:prstGeom>
              <a:ln>
                <a:solidFill>
                  <a:schemeClr val="tx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TextBox 187">
                <a:extLst>
                  <a:ext uri="{FF2B5EF4-FFF2-40B4-BE49-F238E27FC236}">
                    <a16:creationId xmlns:a16="http://schemas.microsoft.com/office/drawing/2014/main" id="{CD935900-9F15-4346-BB41-5D31326953DC}"/>
                  </a:ext>
                </a:extLst>
              </p:cNvPr>
              <p:cNvSpPr txBox="1"/>
              <p:nvPr/>
            </p:nvSpPr>
            <p:spPr>
              <a:xfrm>
                <a:off x="7932332" y="1680004"/>
                <a:ext cx="363557" cy="400110"/>
              </a:xfrm>
              <a:prstGeom prst="rect">
                <a:avLst/>
              </a:prstGeom>
              <a:noFill/>
              <a:ln>
                <a:noFill/>
              </a:ln>
            </p:spPr>
            <p:txBody>
              <a:bodyPr wrap="square" rtlCol="0">
                <a:spAutoFit/>
              </a:bodyPr>
              <a:lstStyle/>
              <a:p>
                <a:r>
                  <a:rPr lang="en-US" sz="2000" dirty="0">
                    <a:solidFill>
                      <a:schemeClr val="tx1"/>
                    </a:solidFill>
                  </a:rPr>
                  <a:t>+</a:t>
                </a:r>
              </a:p>
            </p:txBody>
          </p:sp>
          <p:sp>
            <p:nvSpPr>
              <p:cNvPr id="189" name="TextBox 188">
                <a:extLst>
                  <a:ext uri="{FF2B5EF4-FFF2-40B4-BE49-F238E27FC236}">
                    <a16:creationId xmlns:a16="http://schemas.microsoft.com/office/drawing/2014/main" id="{386EF805-74E7-4BA1-B11D-018B38850A17}"/>
                  </a:ext>
                </a:extLst>
              </p:cNvPr>
              <p:cNvSpPr txBox="1"/>
              <p:nvPr/>
            </p:nvSpPr>
            <p:spPr>
              <a:xfrm>
                <a:off x="8097967" y="2492893"/>
                <a:ext cx="363557" cy="400110"/>
              </a:xfrm>
              <a:prstGeom prst="rect">
                <a:avLst/>
              </a:prstGeom>
              <a:noFill/>
            </p:spPr>
            <p:txBody>
              <a:bodyPr wrap="square" rtlCol="0">
                <a:spAutoFit/>
              </a:bodyPr>
              <a:lstStyle/>
              <a:p>
                <a:r>
                  <a:rPr lang="en-US" sz="2000" dirty="0">
                    <a:solidFill>
                      <a:schemeClr val="tx1"/>
                    </a:solidFill>
                  </a:rPr>
                  <a:t>+</a:t>
                </a:r>
              </a:p>
            </p:txBody>
          </p:sp>
          <p:sp>
            <p:nvSpPr>
              <p:cNvPr id="190" name="TextBox 189">
                <a:extLst>
                  <a:ext uri="{FF2B5EF4-FFF2-40B4-BE49-F238E27FC236}">
                    <a16:creationId xmlns:a16="http://schemas.microsoft.com/office/drawing/2014/main" id="{E43B6862-4272-427E-9663-5937960BCA8D}"/>
                  </a:ext>
                </a:extLst>
              </p:cNvPr>
              <p:cNvSpPr txBox="1"/>
              <p:nvPr/>
            </p:nvSpPr>
            <p:spPr>
              <a:xfrm>
                <a:off x="8377078" y="2466973"/>
                <a:ext cx="527858" cy="400110"/>
              </a:xfrm>
              <a:prstGeom prst="rect">
                <a:avLst/>
              </a:prstGeom>
              <a:noFill/>
            </p:spPr>
            <p:txBody>
              <a:bodyPr wrap="square" rtlCol="0">
                <a:spAutoFit/>
              </a:bodyPr>
              <a:lstStyle/>
              <a:p>
                <a:r>
                  <a:rPr lang="en-US" sz="2000">
                    <a:solidFill>
                      <a:schemeClr val="tx1"/>
                    </a:solidFill>
                  </a:rPr>
                  <a:t>1e</a:t>
                </a:r>
              </a:p>
            </p:txBody>
          </p:sp>
        </p:grpSp>
        <p:sp>
          <p:nvSpPr>
            <p:cNvPr id="192" name="Google Shape;8992;p81">
              <a:extLst>
                <a:ext uri="{FF2B5EF4-FFF2-40B4-BE49-F238E27FC236}">
                  <a16:creationId xmlns:a16="http://schemas.microsoft.com/office/drawing/2014/main" id="{267B73D3-204A-4C1D-8E77-8BCEF320A91E}"/>
                </a:ext>
              </a:extLst>
            </p:cNvPr>
            <p:cNvSpPr/>
            <p:nvPr/>
          </p:nvSpPr>
          <p:spPr>
            <a:xfrm>
              <a:off x="5814303" y="2447597"/>
              <a:ext cx="500216" cy="248303"/>
            </a:xfrm>
            <a:custGeom>
              <a:avLst/>
              <a:gdLst/>
              <a:ahLst/>
              <a:cxnLst/>
              <a:rect l="l" t="t" r="r" b="b"/>
              <a:pathLst>
                <a:path w="3045" h="1544" extrusionOk="0">
                  <a:moveTo>
                    <a:pt x="1645" y="0"/>
                  </a:moveTo>
                  <a:lnTo>
                    <a:pt x="2143" y="505"/>
                  </a:lnTo>
                  <a:lnTo>
                    <a:pt x="0" y="505"/>
                  </a:lnTo>
                  <a:lnTo>
                    <a:pt x="0" y="1046"/>
                  </a:lnTo>
                  <a:lnTo>
                    <a:pt x="2143" y="1046"/>
                  </a:lnTo>
                  <a:lnTo>
                    <a:pt x="1645" y="1544"/>
                  </a:lnTo>
                  <a:lnTo>
                    <a:pt x="2272" y="1544"/>
                  </a:lnTo>
                  <a:lnTo>
                    <a:pt x="3044" y="772"/>
                  </a:lnTo>
                  <a:lnTo>
                    <a:pt x="2272" y="0"/>
                  </a:lnTo>
                  <a:close/>
                </a:path>
              </a:pathLst>
            </a:custGeom>
            <a:solidFill>
              <a:schemeClr val="accent2">
                <a:lumMod val="5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TextBox 193">
              <a:extLst>
                <a:ext uri="{FF2B5EF4-FFF2-40B4-BE49-F238E27FC236}">
                  <a16:creationId xmlns:a16="http://schemas.microsoft.com/office/drawing/2014/main" id="{23FBEA65-82ED-4963-9D2C-AA6DEC40F056}"/>
                </a:ext>
              </a:extLst>
            </p:cNvPr>
            <p:cNvSpPr txBox="1"/>
            <p:nvPr/>
          </p:nvSpPr>
          <p:spPr>
            <a:xfrm>
              <a:off x="3878415" y="3405271"/>
              <a:ext cx="2395147" cy="307777"/>
            </a:xfrm>
            <a:prstGeom prst="rect">
              <a:avLst/>
            </a:prstGeom>
            <a:noFill/>
          </p:spPr>
          <p:txBody>
            <a:bodyPr wrap="square">
              <a:spAutoFit/>
            </a:bodyPr>
            <a:lstStyle/>
            <a:p>
              <a:r>
                <a:rPr lang="en-US">
                  <a:solidFill>
                    <a:schemeClr val="tx1"/>
                  </a:solidFill>
                </a:rPr>
                <a:t>Nguyên tử sodium (Na)</a:t>
              </a:r>
            </a:p>
          </p:txBody>
        </p:sp>
        <p:sp>
          <p:nvSpPr>
            <p:cNvPr id="196" name="TextBox 195">
              <a:extLst>
                <a:ext uri="{FF2B5EF4-FFF2-40B4-BE49-F238E27FC236}">
                  <a16:creationId xmlns:a16="http://schemas.microsoft.com/office/drawing/2014/main" id="{37EF1BDE-2AB6-4B32-881A-0EFF5CCDEE17}"/>
                </a:ext>
              </a:extLst>
            </p:cNvPr>
            <p:cNvSpPr txBox="1"/>
            <p:nvPr/>
          </p:nvSpPr>
          <p:spPr>
            <a:xfrm>
              <a:off x="6420519" y="3411155"/>
              <a:ext cx="1577759" cy="307777"/>
            </a:xfrm>
            <a:prstGeom prst="rect">
              <a:avLst/>
            </a:prstGeom>
            <a:noFill/>
          </p:spPr>
          <p:txBody>
            <a:bodyPr wrap="square">
              <a:spAutoFit/>
            </a:bodyPr>
            <a:lstStyle/>
            <a:p>
              <a:r>
                <a:rPr lang="en-US" dirty="0">
                  <a:solidFill>
                    <a:schemeClr val="tx1"/>
                  </a:solidFill>
                </a:rPr>
                <a:t>Ion sodium (Na+) </a:t>
              </a:r>
            </a:p>
          </p:txBody>
        </p:sp>
      </p:grpSp>
      <p:pic>
        <p:nvPicPr>
          <p:cNvPr id="47" name="Picture 2" descr="Chemistry Vector SVG Icon (12) - PNG Repo Free PNG Icons">
            <a:extLst>
              <a:ext uri="{FF2B5EF4-FFF2-40B4-BE49-F238E27FC236}">
                <a16:creationId xmlns:a16="http://schemas.microsoft.com/office/drawing/2014/main" id="{3F35A0C8-EBC3-42C4-8AC3-8ED3A8EE8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Química ícones em vetor livre criados por surang | Free icons, Vector free,  Vector icon design">
            <a:extLst>
              <a:ext uri="{FF2B5EF4-FFF2-40B4-BE49-F238E27FC236}">
                <a16:creationId xmlns:a16="http://schemas.microsoft.com/office/drawing/2014/main" id="{F6D3B115-7F85-455F-913A-6C6A70E08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C6D8E356-A6C0-4632-9226-8D67A8C62001}"/>
              </a:ext>
            </a:extLst>
          </p:cNvPr>
          <p:cNvSpPr txBox="1"/>
          <p:nvPr/>
        </p:nvSpPr>
        <p:spPr>
          <a:xfrm>
            <a:off x="1790471" y="468283"/>
            <a:ext cx="5563059" cy="628955"/>
          </a:xfrm>
          <a:prstGeom prst="rect">
            <a:avLst/>
          </a:prstGeom>
          <a:noFill/>
        </p:spPr>
        <p:txBody>
          <a:bodyPr wrap="square" rtlCol="0">
            <a:spAutoFit/>
          </a:bodyPr>
          <a:lstStyle/>
          <a:p>
            <a:pPr algn="ctr">
              <a:lnSpc>
                <a:spcPct val="120000"/>
              </a:lnSpc>
            </a:pPr>
            <a:r>
              <a:rPr lang="en-US" sz="3200" b="1" cap="all" dirty="0">
                <a:solidFill>
                  <a:schemeClr val="bg1">
                    <a:lumMod val="75000"/>
                  </a:schemeClr>
                </a:solidFill>
              </a:rPr>
              <a:t>VÍ DỤ</a:t>
            </a:r>
          </a:p>
        </p:txBody>
      </p:sp>
      <p:pic>
        <p:nvPicPr>
          <p:cNvPr id="50" name="Picture 49" descr="book Vector Icons free download in SVG, PNG Format">
            <a:extLst>
              <a:ext uri="{FF2B5EF4-FFF2-40B4-BE49-F238E27FC236}">
                <a16:creationId xmlns:a16="http://schemas.microsoft.com/office/drawing/2014/main" id="{330B5C3D-77A5-4F9B-8A55-98369E0DBE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693" y="416934"/>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book Vector Icons free download in SVG, PNG Format">
            <a:extLst>
              <a:ext uri="{FF2B5EF4-FFF2-40B4-BE49-F238E27FC236}">
                <a16:creationId xmlns:a16="http://schemas.microsoft.com/office/drawing/2014/main" id="{6F97C07E-CB7C-4F0D-8C6C-C662148C32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120423" y="416934"/>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Periodic table - Free education icons">
            <a:extLst>
              <a:ext uri="{FF2B5EF4-FFF2-40B4-BE49-F238E27FC236}">
                <a16:creationId xmlns:a16="http://schemas.microsoft.com/office/drawing/2014/main" id="{1E2D02AE-33EA-4578-84EB-C74E8D0109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58735">
            <a:off x="-563996" y="4044413"/>
            <a:ext cx="1598432" cy="159843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Chemistry Icon Png #410513 - Free Icons Library">
            <a:extLst>
              <a:ext uri="{FF2B5EF4-FFF2-40B4-BE49-F238E27FC236}">
                <a16:creationId xmlns:a16="http://schemas.microsoft.com/office/drawing/2014/main" id="{2996930D-CCB8-4C87-8E02-58EE766B05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38605">
            <a:off x="8049074" y="3856362"/>
            <a:ext cx="1692970" cy="1692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75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01"/>
        <p:cNvGrpSpPr/>
        <p:nvPr/>
      </p:nvGrpSpPr>
      <p:grpSpPr>
        <a:xfrm>
          <a:off x="0" y="0"/>
          <a:ext cx="0" cy="0"/>
          <a:chOff x="0" y="0"/>
          <a:chExt cx="0" cy="0"/>
        </a:xfrm>
      </p:grpSpPr>
      <p:grpSp>
        <p:nvGrpSpPr>
          <p:cNvPr id="11" name="Group 10">
            <a:extLst>
              <a:ext uri="{FF2B5EF4-FFF2-40B4-BE49-F238E27FC236}">
                <a16:creationId xmlns:a16="http://schemas.microsoft.com/office/drawing/2014/main" id="{019790A2-2387-4E31-B7F6-9142B5AAF3CA}"/>
              </a:ext>
            </a:extLst>
          </p:cNvPr>
          <p:cNvGrpSpPr/>
          <p:nvPr/>
        </p:nvGrpSpPr>
        <p:grpSpPr>
          <a:xfrm>
            <a:off x="259257" y="1538161"/>
            <a:ext cx="3622292" cy="2546845"/>
            <a:chOff x="259257" y="1538161"/>
            <a:chExt cx="3622292" cy="2546845"/>
          </a:xfrm>
        </p:grpSpPr>
        <p:sp>
          <p:nvSpPr>
            <p:cNvPr id="8" name="Rectangle 7">
              <a:extLst>
                <a:ext uri="{FF2B5EF4-FFF2-40B4-BE49-F238E27FC236}">
                  <a16:creationId xmlns:a16="http://schemas.microsoft.com/office/drawing/2014/main" id="{501EB869-91C0-463A-9461-4045FE1C69CB}"/>
                </a:ext>
              </a:extLst>
            </p:cNvPr>
            <p:cNvSpPr/>
            <p:nvPr/>
          </p:nvSpPr>
          <p:spPr>
            <a:xfrm>
              <a:off x="259257" y="1538161"/>
              <a:ext cx="3622292" cy="2546845"/>
            </a:xfrm>
            <a:prstGeom prst="rect">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a:extLst>
                <a:ext uri="{FF2B5EF4-FFF2-40B4-BE49-F238E27FC236}">
                  <a16:creationId xmlns:a16="http://schemas.microsoft.com/office/drawing/2014/main" id="{500130B1-3A2A-47B2-AD5C-D94D8A6197D3}"/>
                </a:ext>
              </a:extLst>
            </p:cNvPr>
            <p:cNvSpPr txBox="1"/>
            <p:nvPr/>
          </p:nvSpPr>
          <p:spPr>
            <a:xfrm>
              <a:off x="352541" y="1701306"/>
              <a:ext cx="3362093" cy="2308324"/>
            </a:xfrm>
            <a:prstGeom prst="rect">
              <a:avLst/>
            </a:prstGeom>
            <a:noFill/>
          </p:spPr>
          <p:txBody>
            <a:bodyPr wrap="square">
              <a:spAutoFit/>
            </a:bodyPr>
            <a:lstStyle/>
            <a:p>
              <a:pPr algn="just">
                <a:lnSpc>
                  <a:spcPct val="120000"/>
                </a:lnSpc>
              </a:pPr>
              <a:r>
                <a:rPr lang="vi-VN" sz="2000" dirty="0">
                  <a:solidFill>
                    <a:schemeClr val="accent2">
                      <a:lumMod val="50000"/>
                    </a:schemeClr>
                  </a:solidFill>
                </a:rPr>
                <a:t>Tương tự, nguyên tử fluorine có 7 electron ở lớp ngoài cùng. Khi nhận vào 1 electron, nguyên tử fluorine sẽ đạt được cấu hình electron bền vững</a:t>
              </a:r>
              <a:r>
                <a:rPr lang="en-US" sz="2000" dirty="0">
                  <a:solidFill>
                    <a:schemeClr val="accent2">
                      <a:lumMod val="50000"/>
                    </a:schemeClr>
                  </a:solidFill>
                </a:rPr>
                <a:t>.</a:t>
              </a:r>
            </a:p>
          </p:txBody>
        </p:sp>
      </p:grpSp>
      <p:grpSp>
        <p:nvGrpSpPr>
          <p:cNvPr id="12" name="Group 11">
            <a:extLst>
              <a:ext uri="{FF2B5EF4-FFF2-40B4-BE49-F238E27FC236}">
                <a16:creationId xmlns:a16="http://schemas.microsoft.com/office/drawing/2014/main" id="{F449916A-235F-40A5-91D6-78E626A5F903}"/>
              </a:ext>
            </a:extLst>
          </p:cNvPr>
          <p:cNvGrpSpPr/>
          <p:nvPr/>
        </p:nvGrpSpPr>
        <p:grpSpPr>
          <a:xfrm>
            <a:off x="4009295" y="1667420"/>
            <a:ext cx="4733512" cy="2075718"/>
            <a:chOff x="4009295" y="1667420"/>
            <a:chExt cx="4733512" cy="2075718"/>
          </a:xfrm>
        </p:grpSpPr>
        <p:sp>
          <p:nvSpPr>
            <p:cNvPr id="194" name="TextBox 193">
              <a:extLst>
                <a:ext uri="{FF2B5EF4-FFF2-40B4-BE49-F238E27FC236}">
                  <a16:creationId xmlns:a16="http://schemas.microsoft.com/office/drawing/2014/main" id="{23FBEA65-82ED-4963-9D2C-AA6DEC40F056}"/>
                </a:ext>
              </a:extLst>
            </p:cNvPr>
            <p:cNvSpPr txBox="1"/>
            <p:nvPr/>
          </p:nvSpPr>
          <p:spPr>
            <a:xfrm>
              <a:off x="4009295" y="3414962"/>
              <a:ext cx="2395147" cy="307777"/>
            </a:xfrm>
            <a:prstGeom prst="rect">
              <a:avLst/>
            </a:prstGeom>
            <a:noFill/>
          </p:spPr>
          <p:txBody>
            <a:bodyPr wrap="square">
              <a:spAutoFit/>
            </a:bodyPr>
            <a:lstStyle/>
            <a:p>
              <a:r>
                <a:rPr lang="en-US" dirty="0" err="1">
                  <a:solidFill>
                    <a:schemeClr val="tx1"/>
                  </a:solidFill>
                </a:rPr>
                <a:t>Nguyên</a:t>
              </a:r>
              <a:r>
                <a:rPr lang="en-US" dirty="0">
                  <a:solidFill>
                    <a:schemeClr val="tx1"/>
                  </a:solidFill>
                </a:rPr>
                <a:t> </a:t>
              </a:r>
              <a:r>
                <a:rPr lang="en-US" dirty="0" err="1">
                  <a:solidFill>
                    <a:schemeClr val="tx1"/>
                  </a:solidFill>
                </a:rPr>
                <a:t>tử</a:t>
              </a:r>
              <a:r>
                <a:rPr lang="en-US" dirty="0">
                  <a:solidFill>
                    <a:schemeClr val="tx1"/>
                  </a:solidFill>
                </a:rPr>
                <a:t> fluorine (F)</a:t>
              </a:r>
            </a:p>
          </p:txBody>
        </p:sp>
        <p:sp>
          <p:nvSpPr>
            <p:cNvPr id="196" name="TextBox 195">
              <a:extLst>
                <a:ext uri="{FF2B5EF4-FFF2-40B4-BE49-F238E27FC236}">
                  <a16:creationId xmlns:a16="http://schemas.microsoft.com/office/drawing/2014/main" id="{37EF1BDE-2AB6-4B32-881A-0EFF5CCDEE17}"/>
                </a:ext>
              </a:extLst>
            </p:cNvPr>
            <p:cNvSpPr txBox="1"/>
            <p:nvPr/>
          </p:nvSpPr>
          <p:spPr>
            <a:xfrm>
              <a:off x="7044213" y="3435361"/>
              <a:ext cx="1577759" cy="307777"/>
            </a:xfrm>
            <a:prstGeom prst="rect">
              <a:avLst/>
            </a:prstGeom>
            <a:noFill/>
          </p:spPr>
          <p:txBody>
            <a:bodyPr wrap="square">
              <a:spAutoFit/>
            </a:bodyPr>
            <a:lstStyle/>
            <a:p>
              <a:r>
                <a:rPr lang="en-US">
                  <a:solidFill>
                    <a:schemeClr val="tx1"/>
                  </a:solidFill>
                </a:rPr>
                <a:t>Ion uoride (F– ) </a:t>
              </a:r>
            </a:p>
          </p:txBody>
        </p:sp>
        <p:grpSp>
          <p:nvGrpSpPr>
            <p:cNvPr id="45" name="Group 44">
              <a:extLst>
                <a:ext uri="{FF2B5EF4-FFF2-40B4-BE49-F238E27FC236}">
                  <a16:creationId xmlns:a16="http://schemas.microsoft.com/office/drawing/2014/main" id="{55758247-BC66-46D1-BED4-DE0AE199FA18}"/>
                </a:ext>
              </a:extLst>
            </p:cNvPr>
            <p:cNvGrpSpPr/>
            <p:nvPr/>
          </p:nvGrpSpPr>
          <p:grpSpPr>
            <a:xfrm>
              <a:off x="4301897" y="1970606"/>
              <a:ext cx="1188478" cy="1186821"/>
              <a:chOff x="4301897" y="1970606"/>
              <a:chExt cx="1188478" cy="1186821"/>
            </a:xfrm>
          </p:grpSpPr>
          <p:sp>
            <p:nvSpPr>
              <p:cNvPr id="46" name="Oval 45">
                <a:extLst>
                  <a:ext uri="{FF2B5EF4-FFF2-40B4-BE49-F238E27FC236}">
                    <a16:creationId xmlns:a16="http://schemas.microsoft.com/office/drawing/2014/main" id="{819F4125-8748-48CD-8D9F-CDC95B5D5F3B}"/>
                  </a:ext>
                </a:extLst>
              </p:cNvPr>
              <p:cNvSpPr/>
              <p:nvPr/>
            </p:nvSpPr>
            <p:spPr>
              <a:xfrm>
                <a:off x="4301897" y="1970606"/>
                <a:ext cx="1186821" cy="1186821"/>
              </a:xfrm>
              <a:prstGeom prst="ellipse">
                <a:avLst/>
              </a:prstGeom>
              <a:solidFill>
                <a:srgbClr val="FF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01B4B04-4B98-469B-8E05-3CF9F8493DCD}"/>
                  </a:ext>
                </a:extLst>
              </p:cNvPr>
              <p:cNvSpPr/>
              <p:nvPr/>
            </p:nvSpPr>
            <p:spPr>
              <a:xfrm>
                <a:off x="4483884" y="2152593"/>
                <a:ext cx="822846" cy="822846"/>
              </a:xfrm>
              <a:prstGeom prst="ellipse">
                <a:avLst/>
              </a:prstGeom>
              <a:solidFill>
                <a:schemeClr val="bg2">
                  <a:lumMod val="9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03C775E-C8F6-4D43-8727-E4FC6ABD1DF5}"/>
                  </a:ext>
                </a:extLst>
              </p:cNvPr>
              <p:cNvSpPr/>
              <p:nvPr/>
            </p:nvSpPr>
            <p:spPr>
              <a:xfrm>
                <a:off x="4689567" y="2358276"/>
                <a:ext cx="411480" cy="411480"/>
              </a:xfrm>
              <a:prstGeom prst="ellipse">
                <a:avLst/>
              </a:prstGeom>
              <a:solidFill>
                <a:srgbClr val="FFFF00"/>
              </a:solidFill>
              <a:ln>
                <a:noFill/>
              </a:ln>
              <a:effectLst>
                <a:outerShdw blurRad="3556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1D66FBC6-2A06-4D2D-9BA9-B44571A7BF9E}"/>
                  </a:ext>
                </a:extLst>
              </p:cNvPr>
              <p:cNvSpPr txBox="1"/>
              <p:nvPr/>
            </p:nvSpPr>
            <p:spPr>
              <a:xfrm flipH="1">
                <a:off x="4644212" y="2410128"/>
                <a:ext cx="502191" cy="307777"/>
              </a:xfrm>
              <a:prstGeom prst="rect">
                <a:avLst/>
              </a:prstGeom>
              <a:noFill/>
            </p:spPr>
            <p:txBody>
              <a:bodyPr wrap="square" rtlCol="0">
                <a:spAutoFit/>
              </a:bodyPr>
              <a:lstStyle/>
              <a:p>
                <a:r>
                  <a:rPr lang="en-US"/>
                  <a:t>+9</a:t>
                </a:r>
              </a:p>
            </p:txBody>
          </p:sp>
          <p:sp>
            <p:nvSpPr>
              <p:cNvPr id="50" name="Oval 49">
                <a:extLst>
                  <a:ext uri="{FF2B5EF4-FFF2-40B4-BE49-F238E27FC236}">
                    <a16:creationId xmlns:a16="http://schemas.microsoft.com/office/drawing/2014/main" id="{6ACAEFCD-35C6-4026-9A69-AC75013BF253}"/>
                  </a:ext>
                </a:extLst>
              </p:cNvPr>
              <p:cNvSpPr/>
              <p:nvPr/>
            </p:nvSpPr>
            <p:spPr>
              <a:xfrm>
                <a:off x="4861342" y="2232731"/>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B05BC95-8611-473E-96D4-7A5E92CDEBDE}"/>
                  </a:ext>
                </a:extLst>
              </p:cNvPr>
              <p:cNvSpPr/>
              <p:nvPr/>
            </p:nvSpPr>
            <p:spPr>
              <a:xfrm>
                <a:off x="4881124" y="2851342"/>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3874D6E-A576-40F4-B25E-9E32A544DFDE}"/>
                  </a:ext>
                </a:extLst>
              </p:cNvPr>
              <p:cNvSpPr/>
              <p:nvPr/>
            </p:nvSpPr>
            <p:spPr>
              <a:xfrm>
                <a:off x="4909588" y="1989518"/>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6B88CBC-A345-4EBA-9AB3-5E54D26880C0}"/>
                  </a:ext>
                </a:extLst>
              </p:cNvPr>
              <p:cNvSpPr/>
              <p:nvPr/>
            </p:nvSpPr>
            <p:spPr>
              <a:xfrm>
                <a:off x="4812390" y="1988914"/>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13A6135-CBC5-42CB-8519-26260201716E}"/>
                  </a:ext>
                </a:extLst>
              </p:cNvPr>
              <p:cNvSpPr/>
              <p:nvPr/>
            </p:nvSpPr>
            <p:spPr>
              <a:xfrm>
                <a:off x="4335994" y="2469853"/>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58CC52B-0AD9-4E46-8AB5-68D59420107D}"/>
                  </a:ext>
                </a:extLst>
              </p:cNvPr>
              <p:cNvSpPr/>
              <p:nvPr/>
            </p:nvSpPr>
            <p:spPr>
              <a:xfrm>
                <a:off x="4324961" y="2566700"/>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287D1DF-F151-4A3B-AEAF-63458E1C5943}"/>
                  </a:ext>
                </a:extLst>
              </p:cNvPr>
              <p:cNvSpPr/>
              <p:nvPr/>
            </p:nvSpPr>
            <p:spPr>
              <a:xfrm>
                <a:off x="5422445" y="2537783"/>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1B77FD2B-6E87-4CD7-8D24-55630855A1A7}"/>
                  </a:ext>
                </a:extLst>
              </p:cNvPr>
              <p:cNvSpPr/>
              <p:nvPr/>
            </p:nvSpPr>
            <p:spPr>
              <a:xfrm>
                <a:off x="4897591" y="3054957"/>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BF572F53-7D1D-4B33-8D78-C831F7FBE14A}"/>
                  </a:ext>
                </a:extLst>
              </p:cNvPr>
              <p:cNvSpPr/>
              <p:nvPr/>
            </p:nvSpPr>
            <p:spPr>
              <a:xfrm>
                <a:off x="4810461" y="3057690"/>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3DA277BB-8484-41FD-8C11-7941CEFFD381}"/>
                </a:ext>
              </a:extLst>
            </p:cNvPr>
            <p:cNvGrpSpPr/>
            <p:nvPr/>
          </p:nvGrpSpPr>
          <p:grpSpPr>
            <a:xfrm>
              <a:off x="6404442" y="1667420"/>
              <a:ext cx="2338365" cy="1672796"/>
              <a:chOff x="5814303" y="1680004"/>
              <a:chExt cx="2338365" cy="1672796"/>
            </a:xfrm>
          </p:grpSpPr>
          <p:sp>
            <p:nvSpPr>
              <p:cNvPr id="3" name="Double Bracket 2">
                <a:extLst>
                  <a:ext uri="{FF2B5EF4-FFF2-40B4-BE49-F238E27FC236}">
                    <a16:creationId xmlns:a16="http://schemas.microsoft.com/office/drawing/2014/main" id="{0BE64D1C-0ED2-463F-B940-9AC45B12ED6B}"/>
                  </a:ext>
                </a:extLst>
              </p:cNvPr>
              <p:cNvSpPr/>
              <p:nvPr/>
            </p:nvSpPr>
            <p:spPr>
              <a:xfrm>
                <a:off x="6454074" y="1849888"/>
                <a:ext cx="1428256" cy="1502912"/>
              </a:xfrm>
              <a:prstGeom prst="bracketPair">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TextBox 187">
                <a:extLst>
                  <a:ext uri="{FF2B5EF4-FFF2-40B4-BE49-F238E27FC236}">
                    <a16:creationId xmlns:a16="http://schemas.microsoft.com/office/drawing/2014/main" id="{CD935900-9F15-4346-BB41-5D31326953DC}"/>
                  </a:ext>
                </a:extLst>
              </p:cNvPr>
              <p:cNvSpPr txBox="1"/>
              <p:nvPr/>
            </p:nvSpPr>
            <p:spPr>
              <a:xfrm>
                <a:off x="7789111" y="1680004"/>
                <a:ext cx="363557" cy="461665"/>
              </a:xfrm>
              <a:prstGeom prst="rect">
                <a:avLst/>
              </a:prstGeom>
              <a:noFill/>
            </p:spPr>
            <p:txBody>
              <a:bodyPr wrap="square" rtlCol="0">
                <a:spAutoFit/>
              </a:bodyPr>
              <a:lstStyle/>
              <a:p>
                <a:r>
                  <a:rPr lang="en-US" sz="2400">
                    <a:solidFill>
                      <a:schemeClr val="tx1"/>
                    </a:solidFill>
                  </a:rPr>
                  <a:t>-</a:t>
                </a:r>
              </a:p>
            </p:txBody>
          </p:sp>
          <p:sp>
            <p:nvSpPr>
              <p:cNvPr id="192" name="Google Shape;8992;p81">
                <a:extLst>
                  <a:ext uri="{FF2B5EF4-FFF2-40B4-BE49-F238E27FC236}">
                    <a16:creationId xmlns:a16="http://schemas.microsoft.com/office/drawing/2014/main" id="{267B73D3-204A-4C1D-8E77-8BCEF320A91E}"/>
                  </a:ext>
                </a:extLst>
              </p:cNvPr>
              <p:cNvSpPr/>
              <p:nvPr/>
            </p:nvSpPr>
            <p:spPr>
              <a:xfrm>
                <a:off x="5814303" y="2447597"/>
                <a:ext cx="500216" cy="248303"/>
              </a:xfrm>
              <a:custGeom>
                <a:avLst/>
                <a:gdLst/>
                <a:ahLst/>
                <a:cxnLst/>
                <a:rect l="l" t="t" r="r" b="b"/>
                <a:pathLst>
                  <a:path w="3045" h="1544" extrusionOk="0">
                    <a:moveTo>
                      <a:pt x="1645" y="0"/>
                    </a:moveTo>
                    <a:lnTo>
                      <a:pt x="2143" y="505"/>
                    </a:lnTo>
                    <a:lnTo>
                      <a:pt x="0" y="505"/>
                    </a:lnTo>
                    <a:lnTo>
                      <a:pt x="0" y="1046"/>
                    </a:lnTo>
                    <a:lnTo>
                      <a:pt x="2143" y="1046"/>
                    </a:lnTo>
                    <a:lnTo>
                      <a:pt x="1645" y="1544"/>
                    </a:lnTo>
                    <a:lnTo>
                      <a:pt x="2272" y="1544"/>
                    </a:lnTo>
                    <a:lnTo>
                      <a:pt x="3044" y="772"/>
                    </a:lnTo>
                    <a:lnTo>
                      <a:pt x="2272" y="0"/>
                    </a:lnTo>
                    <a:close/>
                  </a:path>
                </a:pathLst>
              </a:custGeom>
              <a:solidFill>
                <a:srgbClr val="00B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roup 58">
                <a:extLst>
                  <a:ext uri="{FF2B5EF4-FFF2-40B4-BE49-F238E27FC236}">
                    <a16:creationId xmlns:a16="http://schemas.microsoft.com/office/drawing/2014/main" id="{F5FE0209-C5F8-4C03-83B3-DC4D704CE98B}"/>
                  </a:ext>
                </a:extLst>
              </p:cNvPr>
              <p:cNvGrpSpPr/>
              <p:nvPr/>
            </p:nvGrpSpPr>
            <p:grpSpPr>
              <a:xfrm>
                <a:off x="6545715" y="2007254"/>
                <a:ext cx="1186821" cy="1186821"/>
                <a:chOff x="4301897" y="1970606"/>
                <a:chExt cx="1186821" cy="1186821"/>
              </a:xfrm>
            </p:grpSpPr>
            <p:sp>
              <p:nvSpPr>
                <p:cNvPr id="60" name="Oval 59">
                  <a:extLst>
                    <a:ext uri="{FF2B5EF4-FFF2-40B4-BE49-F238E27FC236}">
                      <a16:creationId xmlns:a16="http://schemas.microsoft.com/office/drawing/2014/main" id="{A0EC1792-8C84-49BF-B29F-C3B128254EC1}"/>
                    </a:ext>
                  </a:extLst>
                </p:cNvPr>
                <p:cNvSpPr/>
                <p:nvPr/>
              </p:nvSpPr>
              <p:spPr>
                <a:xfrm>
                  <a:off x="4301897" y="1970606"/>
                  <a:ext cx="1186821" cy="1186821"/>
                </a:xfrm>
                <a:prstGeom prst="ellipse">
                  <a:avLst/>
                </a:prstGeom>
                <a:solidFill>
                  <a:srgbClr val="FF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A0CA246-E149-4147-A246-6655238DFB31}"/>
                    </a:ext>
                  </a:extLst>
                </p:cNvPr>
                <p:cNvSpPr/>
                <p:nvPr/>
              </p:nvSpPr>
              <p:spPr>
                <a:xfrm>
                  <a:off x="4483884" y="2152593"/>
                  <a:ext cx="822846" cy="822846"/>
                </a:xfrm>
                <a:prstGeom prst="ellipse">
                  <a:avLst/>
                </a:prstGeom>
                <a:solidFill>
                  <a:schemeClr val="bg2">
                    <a:lumMod val="9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3A151CC-1C99-4329-8F70-383E5202DFDE}"/>
                    </a:ext>
                  </a:extLst>
                </p:cNvPr>
                <p:cNvSpPr/>
                <p:nvPr/>
              </p:nvSpPr>
              <p:spPr>
                <a:xfrm>
                  <a:off x="4689567" y="2358276"/>
                  <a:ext cx="411480" cy="411480"/>
                </a:xfrm>
                <a:prstGeom prst="ellipse">
                  <a:avLst/>
                </a:prstGeom>
                <a:solidFill>
                  <a:srgbClr val="FFFF00"/>
                </a:solidFill>
                <a:ln>
                  <a:noFill/>
                </a:ln>
                <a:effectLst>
                  <a:outerShdw blurRad="3556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26DE8540-4829-4609-92F8-0AE287344522}"/>
                    </a:ext>
                  </a:extLst>
                </p:cNvPr>
                <p:cNvSpPr txBox="1"/>
                <p:nvPr/>
              </p:nvSpPr>
              <p:spPr>
                <a:xfrm flipH="1">
                  <a:off x="4644212" y="2410128"/>
                  <a:ext cx="502191" cy="307777"/>
                </a:xfrm>
                <a:prstGeom prst="rect">
                  <a:avLst/>
                </a:prstGeom>
                <a:noFill/>
              </p:spPr>
              <p:txBody>
                <a:bodyPr wrap="square" rtlCol="0">
                  <a:spAutoFit/>
                </a:bodyPr>
                <a:lstStyle/>
                <a:p>
                  <a:r>
                    <a:rPr lang="en-US"/>
                    <a:t>+9</a:t>
                  </a:r>
                </a:p>
              </p:txBody>
            </p:sp>
            <p:sp>
              <p:nvSpPr>
                <p:cNvPr id="64" name="Oval 63">
                  <a:extLst>
                    <a:ext uri="{FF2B5EF4-FFF2-40B4-BE49-F238E27FC236}">
                      <a16:creationId xmlns:a16="http://schemas.microsoft.com/office/drawing/2014/main" id="{FC328A3B-E2AB-4D8A-BE62-B6A853757383}"/>
                    </a:ext>
                  </a:extLst>
                </p:cNvPr>
                <p:cNvSpPr/>
                <p:nvPr/>
              </p:nvSpPr>
              <p:spPr>
                <a:xfrm>
                  <a:off x="4861342" y="2196635"/>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CD368BC-9ECA-4205-A26A-F2B5D910351F}"/>
                    </a:ext>
                  </a:extLst>
                </p:cNvPr>
                <p:cNvSpPr/>
                <p:nvPr/>
              </p:nvSpPr>
              <p:spPr>
                <a:xfrm>
                  <a:off x="4881124" y="2827278"/>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E02D86F-1C91-463A-8355-41450934D665}"/>
                    </a:ext>
                  </a:extLst>
                </p:cNvPr>
                <p:cNvSpPr/>
                <p:nvPr/>
              </p:nvSpPr>
              <p:spPr>
                <a:xfrm>
                  <a:off x="4909588" y="1989518"/>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40FF8A1-DE80-4B78-85BB-327149EB3705}"/>
                    </a:ext>
                  </a:extLst>
                </p:cNvPr>
                <p:cNvSpPr/>
                <p:nvPr/>
              </p:nvSpPr>
              <p:spPr>
                <a:xfrm>
                  <a:off x="4812390" y="1988914"/>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78B839B-49A0-4DD7-8D9B-6DE6A9AC75AA}"/>
                    </a:ext>
                  </a:extLst>
                </p:cNvPr>
                <p:cNvSpPr/>
                <p:nvPr/>
              </p:nvSpPr>
              <p:spPr>
                <a:xfrm>
                  <a:off x="4335994" y="2469853"/>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240FC8F-008F-4565-956C-49CC4A360050}"/>
                    </a:ext>
                  </a:extLst>
                </p:cNvPr>
                <p:cNvSpPr/>
                <p:nvPr/>
              </p:nvSpPr>
              <p:spPr>
                <a:xfrm>
                  <a:off x="4324961" y="2566700"/>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A9D3883-9D1C-4CF3-A61B-678B980F3AE9}"/>
                    </a:ext>
                  </a:extLst>
                </p:cNvPr>
                <p:cNvSpPr/>
                <p:nvPr/>
              </p:nvSpPr>
              <p:spPr>
                <a:xfrm>
                  <a:off x="5388389" y="2509635"/>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ED04FBE-8860-437D-B241-FAE59A2615B6}"/>
                    </a:ext>
                  </a:extLst>
                </p:cNvPr>
                <p:cNvSpPr/>
                <p:nvPr/>
              </p:nvSpPr>
              <p:spPr>
                <a:xfrm>
                  <a:off x="4897591" y="3054957"/>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BC9331A-C29E-48CE-BF3B-C3B5EFCFBED7}"/>
                    </a:ext>
                  </a:extLst>
                </p:cNvPr>
                <p:cNvSpPr/>
                <p:nvPr/>
              </p:nvSpPr>
              <p:spPr>
                <a:xfrm>
                  <a:off x="4810461" y="3057690"/>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B5016B56-40C7-4E40-9AD1-78C3816322D2}"/>
                    </a:ext>
                  </a:extLst>
                </p:cNvPr>
                <p:cNvSpPr/>
                <p:nvPr/>
              </p:nvSpPr>
              <p:spPr>
                <a:xfrm>
                  <a:off x="5386690" y="2622335"/>
                  <a:ext cx="67930" cy="6793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 name="Group 74">
              <a:extLst>
                <a:ext uri="{FF2B5EF4-FFF2-40B4-BE49-F238E27FC236}">
                  <a16:creationId xmlns:a16="http://schemas.microsoft.com/office/drawing/2014/main" id="{37EC4871-FFD2-4B9C-BE28-13D484B82A74}"/>
                </a:ext>
              </a:extLst>
            </p:cNvPr>
            <p:cNvGrpSpPr/>
            <p:nvPr/>
          </p:nvGrpSpPr>
          <p:grpSpPr>
            <a:xfrm>
              <a:off x="5566115" y="2334434"/>
              <a:ext cx="806969" cy="426030"/>
              <a:chOff x="7954746" y="2466973"/>
              <a:chExt cx="806969" cy="426030"/>
            </a:xfrm>
          </p:grpSpPr>
          <p:sp>
            <p:nvSpPr>
              <p:cNvPr id="76" name="TextBox 75">
                <a:extLst>
                  <a:ext uri="{FF2B5EF4-FFF2-40B4-BE49-F238E27FC236}">
                    <a16:creationId xmlns:a16="http://schemas.microsoft.com/office/drawing/2014/main" id="{B6A6124D-F496-467D-997D-E529307EA90C}"/>
                  </a:ext>
                </a:extLst>
              </p:cNvPr>
              <p:cNvSpPr txBox="1"/>
              <p:nvPr/>
            </p:nvSpPr>
            <p:spPr>
              <a:xfrm>
                <a:off x="7954746" y="2492893"/>
                <a:ext cx="363557" cy="400110"/>
              </a:xfrm>
              <a:prstGeom prst="rect">
                <a:avLst/>
              </a:prstGeom>
              <a:noFill/>
            </p:spPr>
            <p:txBody>
              <a:bodyPr wrap="square" rtlCol="0">
                <a:spAutoFit/>
              </a:bodyPr>
              <a:lstStyle/>
              <a:p>
                <a:r>
                  <a:rPr lang="en-US" sz="2000">
                    <a:solidFill>
                      <a:schemeClr val="tx1"/>
                    </a:solidFill>
                  </a:rPr>
                  <a:t>+</a:t>
                </a:r>
              </a:p>
            </p:txBody>
          </p:sp>
          <p:sp>
            <p:nvSpPr>
              <p:cNvPr id="77" name="TextBox 76">
                <a:extLst>
                  <a:ext uri="{FF2B5EF4-FFF2-40B4-BE49-F238E27FC236}">
                    <a16:creationId xmlns:a16="http://schemas.microsoft.com/office/drawing/2014/main" id="{AFC8BEB0-D97A-400B-8B3F-1AE23E442C05}"/>
                  </a:ext>
                </a:extLst>
              </p:cNvPr>
              <p:cNvSpPr txBox="1"/>
              <p:nvPr/>
            </p:nvSpPr>
            <p:spPr>
              <a:xfrm>
                <a:off x="8233857" y="2466973"/>
                <a:ext cx="527858" cy="400110"/>
              </a:xfrm>
              <a:prstGeom prst="rect">
                <a:avLst/>
              </a:prstGeom>
              <a:noFill/>
            </p:spPr>
            <p:txBody>
              <a:bodyPr wrap="square" rtlCol="0">
                <a:spAutoFit/>
              </a:bodyPr>
              <a:lstStyle/>
              <a:p>
                <a:r>
                  <a:rPr lang="en-US" sz="2000">
                    <a:solidFill>
                      <a:schemeClr val="tx1"/>
                    </a:solidFill>
                  </a:rPr>
                  <a:t>1e</a:t>
                </a:r>
              </a:p>
            </p:txBody>
          </p:sp>
        </p:grpSp>
      </p:grpSp>
      <p:sp>
        <p:nvSpPr>
          <p:cNvPr id="82" name="Google Shape;9168;p81">
            <a:extLst>
              <a:ext uri="{FF2B5EF4-FFF2-40B4-BE49-F238E27FC236}">
                <a16:creationId xmlns:a16="http://schemas.microsoft.com/office/drawing/2014/main" id="{637D49A7-6AD5-4494-BDC7-57F0A26F2549}"/>
              </a:ext>
            </a:extLst>
          </p:cNvPr>
          <p:cNvSpPr/>
          <p:nvPr/>
        </p:nvSpPr>
        <p:spPr>
          <a:xfrm>
            <a:off x="559251" y="4499510"/>
            <a:ext cx="429353" cy="337411"/>
          </a:xfrm>
          <a:prstGeom prst="stripedRightArrow">
            <a:avLst>
              <a:gd name="adj1" fmla="val 50000"/>
              <a:gd name="adj2" fmla="val 50000"/>
            </a:avLst>
          </a:prstGeom>
          <a:solidFill>
            <a:srgbClr val="EF8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 name="Picture 2" descr="Chemistry Vector SVG Icon (12) - PNG Repo Free PNG Icons">
            <a:extLst>
              <a:ext uri="{FF2B5EF4-FFF2-40B4-BE49-F238E27FC236}">
                <a16:creationId xmlns:a16="http://schemas.microsoft.com/office/drawing/2014/main" id="{3F35A0C8-EBC3-42C4-8AC3-8ED3A8EE8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Química ícones em vetor livre criados por surang | Free icons, Vector free,  Vector icon design">
            <a:extLst>
              <a:ext uri="{FF2B5EF4-FFF2-40B4-BE49-F238E27FC236}">
                <a16:creationId xmlns:a16="http://schemas.microsoft.com/office/drawing/2014/main" id="{F6D3B115-7F85-455F-913A-6C6A70E08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C6D8E356-A6C0-4632-9226-8D67A8C62001}"/>
              </a:ext>
            </a:extLst>
          </p:cNvPr>
          <p:cNvSpPr txBox="1"/>
          <p:nvPr/>
        </p:nvSpPr>
        <p:spPr>
          <a:xfrm>
            <a:off x="1790471" y="468283"/>
            <a:ext cx="5563059" cy="628955"/>
          </a:xfrm>
          <a:prstGeom prst="rect">
            <a:avLst/>
          </a:prstGeom>
          <a:noFill/>
        </p:spPr>
        <p:txBody>
          <a:bodyPr wrap="square" rtlCol="0">
            <a:spAutoFit/>
          </a:bodyPr>
          <a:lstStyle/>
          <a:p>
            <a:pPr algn="ctr">
              <a:lnSpc>
                <a:spcPct val="120000"/>
              </a:lnSpc>
            </a:pPr>
            <a:r>
              <a:rPr lang="en-US" sz="3200" b="1" cap="all" dirty="0">
                <a:solidFill>
                  <a:schemeClr val="bg1">
                    <a:lumMod val="75000"/>
                  </a:schemeClr>
                </a:solidFill>
              </a:rPr>
              <a:t>VÍ DỤ</a:t>
            </a:r>
          </a:p>
        </p:txBody>
      </p:sp>
      <p:pic>
        <p:nvPicPr>
          <p:cNvPr id="80" name="Picture 79" descr="book Vector Icons free download in SVG, PNG Format">
            <a:extLst>
              <a:ext uri="{FF2B5EF4-FFF2-40B4-BE49-F238E27FC236}">
                <a16:creationId xmlns:a16="http://schemas.microsoft.com/office/drawing/2014/main" id="{330B5C3D-77A5-4F9B-8A55-98369E0DBE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693" y="416934"/>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book Vector Icons free download in SVG, PNG Format">
            <a:extLst>
              <a:ext uri="{FF2B5EF4-FFF2-40B4-BE49-F238E27FC236}">
                <a16:creationId xmlns:a16="http://schemas.microsoft.com/office/drawing/2014/main" id="{6F97C07E-CB7C-4F0D-8C6C-C662148C32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120423" y="416934"/>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Periodic table - Free education icons">
            <a:extLst>
              <a:ext uri="{FF2B5EF4-FFF2-40B4-BE49-F238E27FC236}">
                <a16:creationId xmlns:a16="http://schemas.microsoft.com/office/drawing/2014/main" id="{1E2D02AE-33EA-4578-84EB-C74E8D0109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58735">
            <a:off x="-563996" y="4044413"/>
            <a:ext cx="1598432" cy="159843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descr="Chemistry Icon Png #410513 - Free Icons Library">
            <a:extLst>
              <a:ext uri="{FF2B5EF4-FFF2-40B4-BE49-F238E27FC236}">
                <a16:creationId xmlns:a16="http://schemas.microsoft.com/office/drawing/2014/main" id="{2996930D-CCB8-4C87-8E02-58EE766B05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38605">
            <a:off x="8049074" y="3856362"/>
            <a:ext cx="1692970" cy="1692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94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01"/>
        <p:cNvGrpSpPr/>
        <p:nvPr/>
      </p:nvGrpSpPr>
      <p:grpSpPr>
        <a:xfrm>
          <a:off x="0" y="0"/>
          <a:ext cx="0" cy="0"/>
          <a:chOff x="0" y="0"/>
          <a:chExt cx="0" cy="0"/>
        </a:xfrm>
      </p:grpSpPr>
      <p:grpSp>
        <p:nvGrpSpPr>
          <p:cNvPr id="11" name="Group 10">
            <a:extLst>
              <a:ext uri="{FF2B5EF4-FFF2-40B4-BE49-F238E27FC236}">
                <a16:creationId xmlns:a16="http://schemas.microsoft.com/office/drawing/2014/main" id="{019790A2-2387-4E31-B7F6-9142B5AAF3CA}"/>
              </a:ext>
            </a:extLst>
          </p:cNvPr>
          <p:cNvGrpSpPr/>
          <p:nvPr/>
        </p:nvGrpSpPr>
        <p:grpSpPr>
          <a:xfrm>
            <a:off x="335669" y="1544386"/>
            <a:ext cx="5252416" cy="1100623"/>
            <a:chOff x="259257" y="1538161"/>
            <a:chExt cx="3622292" cy="1971794"/>
          </a:xfrm>
        </p:grpSpPr>
        <p:sp>
          <p:nvSpPr>
            <p:cNvPr id="8" name="Rectangle 7">
              <a:extLst>
                <a:ext uri="{FF2B5EF4-FFF2-40B4-BE49-F238E27FC236}">
                  <a16:creationId xmlns:a16="http://schemas.microsoft.com/office/drawing/2014/main" id="{501EB869-91C0-463A-9461-4045FE1C69CB}"/>
                </a:ext>
              </a:extLst>
            </p:cNvPr>
            <p:cNvSpPr/>
            <p:nvPr/>
          </p:nvSpPr>
          <p:spPr>
            <a:xfrm>
              <a:off x="259257" y="1538161"/>
              <a:ext cx="3622292" cy="1971794"/>
            </a:xfrm>
            <a:prstGeom prst="rect">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a:extLst>
                <a:ext uri="{FF2B5EF4-FFF2-40B4-BE49-F238E27FC236}">
                  <a16:creationId xmlns:a16="http://schemas.microsoft.com/office/drawing/2014/main" id="{500130B1-3A2A-47B2-AD5C-D94D8A6197D3}"/>
                </a:ext>
              </a:extLst>
            </p:cNvPr>
            <p:cNvSpPr txBox="1"/>
            <p:nvPr/>
          </p:nvSpPr>
          <p:spPr>
            <a:xfrm>
              <a:off x="383584" y="1701306"/>
              <a:ext cx="3393253" cy="1488752"/>
            </a:xfrm>
            <a:prstGeom prst="rect">
              <a:avLst/>
            </a:prstGeom>
            <a:noFill/>
          </p:spPr>
          <p:txBody>
            <a:bodyPr wrap="square">
              <a:spAutoFit/>
            </a:bodyPr>
            <a:lstStyle/>
            <a:p>
              <a:pPr algn="just">
                <a:lnSpc>
                  <a:spcPct val="120000"/>
                </a:lnSpc>
              </a:pPr>
              <a:r>
                <a:rPr lang="en-US" sz="2000" dirty="0">
                  <a:solidFill>
                    <a:schemeClr val="accent2">
                      <a:lumMod val="50000"/>
                    </a:schemeClr>
                  </a:solidFill>
                </a:rPr>
                <a:t>Hai </a:t>
              </a:r>
              <a:r>
                <a:rPr lang="en-US" sz="2000" dirty="0" err="1">
                  <a:solidFill>
                    <a:schemeClr val="accent2">
                      <a:lumMod val="50000"/>
                    </a:schemeClr>
                  </a:solidFill>
                </a:rPr>
                <a:t>hạt</a:t>
              </a:r>
              <a:r>
                <a:rPr lang="en-US" sz="2000" dirty="0">
                  <a:solidFill>
                    <a:schemeClr val="accent2">
                      <a:lumMod val="50000"/>
                    </a:schemeClr>
                  </a:solidFill>
                </a:rPr>
                <a:t> </a:t>
              </a:r>
              <a:r>
                <a:rPr lang="en-US" sz="2000" dirty="0" err="1">
                  <a:solidFill>
                    <a:schemeClr val="accent2">
                      <a:lumMod val="50000"/>
                    </a:schemeClr>
                  </a:solidFill>
                </a:rPr>
                <a:t>tạo</a:t>
              </a:r>
              <a:r>
                <a:rPr lang="en-US" sz="2000" dirty="0">
                  <a:solidFill>
                    <a:schemeClr val="accent2">
                      <a:lumMod val="50000"/>
                    </a:schemeClr>
                  </a:solidFill>
                </a:rPr>
                <a:t> </a:t>
              </a:r>
              <a:r>
                <a:rPr lang="en-US" sz="2000" dirty="0" err="1">
                  <a:solidFill>
                    <a:schemeClr val="accent2">
                      <a:lumMod val="50000"/>
                    </a:schemeClr>
                  </a:solidFill>
                </a:rPr>
                <a:t>thành</a:t>
              </a:r>
              <a:r>
                <a:rPr lang="en-US" sz="2000" dirty="0">
                  <a:solidFill>
                    <a:schemeClr val="accent2">
                      <a:lumMod val="50000"/>
                    </a:schemeClr>
                  </a:solidFill>
                </a:rPr>
                <a:t> </a:t>
              </a:r>
              <a:r>
                <a:rPr lang="en-US" sz="2000" dirty="0" err="1">
                  <a:solidFill>
                    <a:schemeClr val="accent2">
                      <a:lumMod val="50000"/>
                    </a:schemeClr>
                  </a:solidFill>
                </a:rPr>
                <a:t>mang</a:t>
              </a:r>
              <a:r>
                <a:rPr lang="en-US" sz="2000" dirty="0">
                  <a:solidFill>
                    <a:schemeClr val="accent2">
                      <a:lumMod val="50000"/>
                    </a:schemeClr>
                  </a:solidFill>
                </a:rPr>
                <a:t> </a:t>
              </a:r>
              <a:r>
                <a:rPr lang="en-US" sz="2000" dirty="0" err="1">
                  <a:solidFill>
                    <a:schemeClr val="accent2">
                      <a:lumMod val="50000"/>
                    </a:schemeClr>
                  </a:solidFill>
                </a:rPr>
                <a:t>điện</a:t>
              </a:r>
              <a:r>
                <a:rPr lang="en-US" sz="2000" dirty="0">
                  <a:solidFill>
                    <a:schemeClr val="accent2">
                      <a:lumMod val="50000"/>
                    </a:schemeClr>
                  </a:solidFill>
                </a:rPr>
                <a:t> </a:t>
              </a:r>
              <a:r>
                <a:rPr lang="en-US" sz="2000" dirty="0" err="1">
                  <a:solidFill>
                    <a:schemeClr val="accent2">
                      <a:lumMod val="50000"/>
                    </a:schemeClr>
                  </a:solidFill>
                </a:rPr>
                <a:t>tích</a:t>
              </a:r>
              <a:r>
                <a:rPr lang="en-US" sz="2000" dirty="0">
                  <a:solidFill>
                    <a:schemeClr val="accent2">
                      <a:lumMod val="50000"/>
                    </a:schemeClr>
                  </a:solidFill>
                </a:rPr>
                <a:t> </a:t>
              </a:r>
              <a:r>
                <a:rPr lang="en-US" sz="2000" dirty="0" err="1">
                  <a:solidFill>
                    <a:schemeClr val="accent2">
                      <a:lumMod val="50000"/>
                    </a:schemeClr>
                  </a:solidFill>
                </a:rPr>
                <a:t>trái</a:t>
              </a:r>
              <a:r>
                <a:rPr lang="en-US" sz="2000" dirty="0">
                  <a:solidFill>
                    <a:schemeClr val="accent2">
                      <a:lumMod val="50000"/>
                    </a:schemeClr>
                  </a:solidFill>
                </a:rPr>
                <a:t> </a:t>
              </a:r>
              <a:r>
                <a:rPr lang="en-US" sz="2000" dirty="0" err="1">
                  <a:solidFill>
                    <a:schemeClr val="accent2">
                      <a:lumMod val="50000"/>
                    </a:schemeClr>
                  </a:solidFill>
                </a:rPr>
                <a:t>dấu</a:t>
              </a:r>
              <a:r>
                <a:rPr lang="en-US" sz="2000" dirty="0">
                  <a:solidFill>
                    <a:schemeClr val="accent2">
                      <a:lumMod val="50000"/>
                    </a:schemeClr>
                  </a:solidFill>
                </a:rPr>
                <a:t> </a:t>
              </a:r>
              <a:r>
                <a:rPr lang="en-US" sz="2000" dirty="0" err="1">
                  <a:solidFill>
                    <a:schemeClr val="accent2">
                      <a:lumMod val="50000"/>
                    </a:schemeClr>
                  </a:solidFill>
                </a:rPr>
                <a:t>nên</a:t>
              </a:r>
              <a:r>
                <a:rPr lang="en-US" sz="2000" dirty="0">
                  <a:solidFill>
                    <a:schemeClr val="accent2">
                      <a:lumMod val="50000"/>
                    </a:schemeClr>
                  </a:solidFill>
                </a:rPr>
                <a:t> </a:t>
              </a:r>
              <a:r>
                <a:rPr lang="en-US" sz="2000" dirty="0" err="1">
                  <a:solidFill>
                    <a:schemeClr val="accent2">
                      <a:lumMod val="50000"/>
                    </a:schemeClr>
                  </a:solidFill>
                </a:rPr>
                <a:t>hút</a:t>
              </a:r>
              <a:r>
                <a:rPr lang="en-US" sz="2000" dirty="0">
                  <a:solidFill>
                    <a:schemeClr val="accent2">
                      <a:lumMod val="50000"/>
                    </a:schemeClr>
                  </a:solidFill>
                </a:rPr>
                <a:t> </a:t>
              </a:r>
              <a:r>
                <a:rPr lang="en-US" sz="2000" dirty="0" err="1">
                  <a:solidFill>
                    <a:schemeClr val="accent2">
                      <a:lumMod val="50000"/>
                    </a:schemeClr>
                  </a:solidFill>
                </a:rPr>
                <a:t>nhau</a:t>
              </a:r>
              <a:r>
                <a:rPr lang="en-US" sz="2000" dirty="0">
                  <a:solidFill>
                    <a:schemeClr val="accent2">
                      <a:lumMod val="50000"/>
                    </a:schemeClr>
                  </a:solidFill>
                </a:rPr>
                <a:t> </a:t>
              </a:r>
              <a:r>
                <a:rPr lang="en-US" sz="2000" dirty="0" err="1">
                  <a:solidFill>
                    <a:schemeClr val="accent2">
                      <a:lumMod val="50000"/>
                    </a:schemeClr>
                  </a:solidFill>
                </a:rPr>
                <a:t>tạo</a:t>
              </a:r>
              <a:r>
                <a:rPr lang="en-US" sz="2000" dirty="0">
                  <a:solidFill>
                    <a:schemeClr val="accent2">
                      <a:lumMod val="50000"/>
                    </a:schemeClr>
                  </a:solidFill>
                </a:rPr>
                <a:t> </a:t>
              </a:r>
              <a:r>
                <a:rPr lang="en-US" sz="2000" dirty="0" err="1">
                  <a:solidFill>
                    <a:schemeClr val="accent2">
                      <a:lumMod val="50000"/>
                    </a:schemeClr>
                  </a:solidFill>
                </a:rPr>
                <a:t>thành</a:t>
              </a:r>
              <a:r>
                <a:rPr lang="en-US" sz="2000" dirty="0">
                  <a:solidFill>
                    <a:schemeClr val="accent2">
                      <a:lumMod val="50000"/>
                    </a:schemeClr>
                  </a:solidFill>
                </a:rPr>
                <a:t> </a:t>
              </a:r>
              <a:r>
                <a:rPr lang="en-US" sz="2000" dirty="0" err="1">
                  <a:solidFill>
                    <a:schemeClr val="accent2">
                      <a:lumMod val="50000"/>
                    </a:schemeClr>
                  </a:solidFill>
                </a:rPr>
                <a:t>phân</a:t>
              </a:r>
              <a:r>
                <a:rPr lang="en-US" sz="2000" dirty="0">
                  <a:solidFill>
                    <a:schemeClr val="accent2">
                      <a:lumMod val="50000"/>
                    </a:schemeClr>
                  </a:solidFill>
                </a:rPr>
                <a:t> </a:t>
              </a:r>
              <a:r>
                <a:rPr lang="en-US" sz="2000" dirty="0" err="1">
                  <a:solidFill>
                    <a:schemeClr val="accent2">
                      <a:lumMod val="50000"/>
                    </a:schemeClr>
                  </a:solidFill>
                </a:rPr>
                <a:t>tử</a:t>
              </a:r>
              <a:r>
                <a:rPr lang="en-US" sz="2000" dirty="0">
                  <a:solidFill>
                    <a:schemeClr val="accent2">
                      <a:lumMod val="50000"/>
                    </a:schemeClr>
                  </a:solidFill>
                </a:rPr>
                <a:t> </a:t>
              </a:r>
              <a:r>
                <a:rPr lang="en-US" sz="2000" dirty="0" err="1">
                  <a:solidFill>
                    <a:schemeClr val="accent2">
                      <a:lumMod val="50000"/>
                    </a:schemeClr>
                  </a:solidFill>
                </a:rPr>
                <a:t>NaF</a:t>
              </a:r>
              <a:r>
                <a:rPr lang="en-US" sz="2000" dirty="0">
                  <a:solidFill>
                    <a:schemeClr val="accent2">
                      <a:lumMod val="50000"/>
                    </a:schemeClr>
                  </a:solidFill>
                </a:rPr>
                <a:t>.</a:t>
              </a:r>
            </a:p>
          </p:txBody>
        </p:sp>
      </p:grpSp>
      <p:sp>
        <p:nvSpPr>
          <p:cNvPr id="82" name="Google Shape;9168;p81">
            <a:extLst>
              <a:ext uri="{FF2B5EF4-FFF2-40B4-BE49-F238E27FC236}">
                <a16:creationId xmlns:a16="http://schemas.microsoft.com/office/drawing/2014/main" id="{637D49A7-6AD5-4494-BDC7-57F0A26F2549}"/>
              </a:ext>
            </a:extLst>
          </p:cNvPr>
          <p:cNvSpPr/>
          <p:nvPr/>
        </p:nvSpPr>
        <p:spPr>
          <a:xfrm>
            <a:off x="559251" y="4499510"/>
            <a:ext cx="429353" cy="337411"/>
          </a:xfrm>
          <a:prstGeom prst="stripedRightArrow">
            <a:avLst>
              <a:gd name="adj1" fmla="val 50000"/>
              <a:gd name="adj2" fmla="val 50000"/>
            </a:avLst>
          </a:prstGeom>
          <a:solidFill>
            <a:srgbClr val="EF8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 name="Picture 2" descr="Chemistry Vector SVG Icon (12) - PNG Repo Free PNG Icons">
            <a:extLst>
              <a:ext uri="{FF2B5EF4-FFF2-40B4-BE49-F238E27FC236}">
                <a16:creationId xmlns:a16="http://schemas.microsoft.com/office/drawing/2014/main" id="{3F35A0C8-EBC3-42C4-8AC3-8ED3A8EE8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Química ícones em vetor livre criados por surang | Free icons, Vector free,  Vector icon design">
            <a:extLst>
              <a:ext uri="{FF2B5EF4-FFF2-40B4-BE49-F238E27FC236}">
                <a16:creationId xmlns:a16="http://schemas.microsoft.com/office/drawing/2014/main" id="{F6D3B115-7F85-455F-913A-6C6A70E08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C6D8E356-A6C0-4632-9226-8D67A8C62001}"/>
              </a:ext>
            </a:extLst>
          </p:cNvPr>
          <p:cNvSpPr txBox="1"/>
          <p:nvPr/>
        </p:nvSpPr>
        <p:spPr>
          <a:xfrm>
            <a:off x="1790471" y="468283"/>
            <a:ext cx="5563059" cy="628955"/>
          </a:xfrm>
          <a:prstGeom prst="rect">
            <a:avLst/>
          </a:prstGeom>
          <a:noFill/>
        </p:spPr>
        <p:txBody>
          <a:bodyPr wrap="square" rtlCol="0">
            <a:spAutoFit/>
          </a:bodyPr>
          <a:lstStyle/>
          <a:p>
            <a:pPr algn="ctr">
              <a:lnSpc>
                <a:spcPct val="120000"/>
              </a:lnSpc>
            </a:pPr>
            <a:r>
              <a:rPr lang="en-US" sz="3200" b="1" cap="all" dirty="0">
                <a:solidFill>
                  <a:schemeClr val="bg1">
                    <a:lumMod val="75000"/>
                  </a:schemeClr>
                </a:solidFill>
              </a:rPr>
              <a:t>VÍ DỤ</a:t>
            </a:r>
          </a:p>
        </p:txBody>
      </p:sp>
      <p:pic>
        <p:nvPicPr>
          <p:cNvPr id="80" name="Picture 79" descr="book Vector Icons free download in SVG, PNG Format">
            <a:extLst>
              <a:ext uri="{FF2B5EF4-FFF2-40B4-BE49-F238E27FC236}">
                <a16:creationId xmlns:a16="http://schemas.microsoft.com/office/drawing/2014/main" id="{330B5C3D-77A5-4F9B-8A55-98369E0DBE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693" y="416934"/>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book Vector Icons free download in SVG, PNG Format">
            <a:extLst>
              <a:ext uri="{FF2B5EF4-FFF2-40B4-BE49-F238E27FC236}">
                <a16:creationId xmlns:a16="http://schemas.microsoft.com/office/drawing/2014/main" id="{6F97C07E-CB7C-4F0D-8C6C-C662148C32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120423" y="416934"/>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Periodic table - Free education icons">
            <a:extLst>
              <a:ext uri="{FF2B5EF4-FFF2-40B4-BE49-F238E27FC236}">
                <a16:creationId xmlns:a16="http://schemas.microsoft.com/office/drawing/2014/main" id="{1E2D02AE-33EA-4578-84EB-C74E8D0109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58735">
            <a:off x="-563996" y="4044413"/>
            <a:ext cx="1598432" cy="15984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23004" t="31592" r="24267" b="19040"/>
          <a:stretch/>
        </p:blipFill>
        <p:spPr>
          <a:xfrm>
            <a:off x="1239098" y="3179416"/>
            <a:ext cx="2995863" cy="1076358"/>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15602" t="22578" r="14954" b="4180"/>
          <a:stretch/>
        </p:blipFill>
        <p:spPr>
          <a:xfrm>
            <a:off x="5811872" y="1544386"/>
            <a:ext cx="2617102" cy="3113450"/>
          </a:xfrm>
          <a:prstGeom prst="rect">
            <a:avLst/>
          </a:prstGeom>
        </p:spPr>
      </p:pic>
      <p:pic>
        <p:nvPicPr>
          <p:cNvPr id="85" name="Picture 10" descr="Chemistry Icon Png #410513 - Free Icons Library">
            <a:extLst>
              <a:ext uri="{FF2B5EF4-FFF2-40B4-BE49-F238E27FC236}">
                <a16:creationId xmlns:a16="http://schemas.microsoft.com/office/drawing/2014/main" id="{2996930D-CCB8-4C87-8E02-58EE766B05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638605">
            <a:off x="8049074" y="3856362"/>
            <a:ext cx="1692970" cy="1692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28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911D90-97AD-4362-8E18-756D1A890EB7}"/>
              </a:ext>
            </a:extLst>
          </p:cNvPr>
          <p:cNvSpPr/>
          <p:nvPr/>
        </p:nvSpPr>
        <p:spPr>
          <a:xfrm>
            <a:off x="919196" y="801350"/>
            <a:ext cx="2437463" cy="461665"/>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A9640189-9A53-41F4-A782-C860D253BF61}"/>
              </a:ext>
            </a:extLst>
          </p:cNvPr>
          <p:cNvGrpSpPr/>
          <p:nvPr/>
        </p:nvGrpSpPr>
        <p:grpSpPr>
          <a:xfrm>
            <a:off x="331470" y="1710075"/>
            <a:ext cx="8515350" cy="2931373"/>
            <a:chOff x="331470" y="1851660"/>
            <a:chExt cx="8515350" cy="2788920"/>
          </a:xfrm>
        </p:grpSpPr>
        <p:sp>
          <p:nvSpPr>
            <p:cNvPr id="6" name="Rectangle 5">
              <a:extLst>
                <a:ext uri="{FF2B5EF4-FFF2-40B4-BE49-F238E27FC236}">
                  <a16:creationId xmlns:a16="http://schemas.microsoft.com/office/drawing/2014/main" id="{6197FF41-7D79-4E31-B6C7-1F0A67DCF02A}"/>
                </a:ext>
              </a:extLst>
            </p:cNvPr>
            <p:cNvSpPr/>
            <p:nvPr/>
          </p:nvSpPr>
          <p:spPr>
            <a:xfrm>
              <a:off x="331470" y="1851660"/>
              <a:ext cx="8515350" cy="278892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1E71A8-A8EB-493F-A75D-AC74BAD4E929}"/>
                </a:ext>
              </a:extLst>
            </p:cNvPr>
            <p:cNvSpPr txBox="1"/>
            <p:nvPr/>
          </p:nvSpPr>
          <p:spPr>
            <a:xfrm>
              <a:off x="551438" y="1947645"/>
              <a:ext cx="8046720" cy="1493381"/>
            </a:xfrm>
            <a:prstGeom prst="rect">
              <a:avLst/>
            </a:prstGeom>
            <a:noFill/>
          </p:spPr>
          <p:txBody>
            <a:bodyPr wrap="square">
              <a:spAutoFit/>
            </a:bodyPr>
            <a:lstStyle/>
            <a:p>
              <a:pPr algn="just">
                <a:lnSpc>
                  <a:spcPct val="120000"/>
                </a:lnSpc>
              </a:pPr>
              <a:r>
                <a:rPr lang="en-US" sz="2000" dirty="0" err="1">
                  <a:solidFill>
                    <a:srgbClr val="00B050"/>
                  </a:solidFill>
                </a:rPr>
                <a:t>Quy</a:t>
              </a:r>
              <a:r>
                <a:rPr lang="en-US" sz="2000" dirty="0">
                  <a:solidFill>
                    <a:srgbClr val="00B050"/>
                  </a:solidFill>
                </a:rPr>
                <a:t> </a:t>
              </a:r>
              <a:r>
                <a:rPr lang="en-US" sz="2000" dirty="0" err="1">
                  <a:solidFill>
                    <a:srgbClr val="00B050"/>
                  </a:solidFill>
                </a:rPr>
                <a:t>tắc</a:t>
              </a:r>
              <a:r>
                <a:rPr lang="en-US" sz="2000" dirty="0">
                  <a:solidFill>
                    <a:srgbClr val="00B050"/>
                  </a:solidFill>
                </a:rPr>
                <a:t> octet </a:t>
              </a:r>
              <a:r>
                <a:rPr lang="en-US" sz="2000" dirty="0" err="1">
                  <a:solidFill>
                    <a:srgbClr val="00B050"/>
                  </a:solidFill>
                </a:rPr>
                <a:t>chỉ</a:t>
              </a:r>
              <a:r>
                <a:rPr lang="en-US" sz="2000" dirty="0">
                  <a:solidFill>
                    <a:srgbClr val="00B050"/>
                  </a:solidFill>
                </a:rPr>
                <a:t> </a:t>
              </a:r>
              <a:r>
                <a:rPr lang="en-US" sz="2000" dirty="0" err="1">
                  <a:solidFill>
                    <a:srgbClr val="00B050"/>
                  </a:solidFill>
                </a:rPr>
                <a:t>đúng</a:t>
              </a:r>
              <a:r>
                <a:rPr lang="en-US" sz="2000" dirty="0">
                  <a:solidFill>
                    <a:srgbClr val="00B050"/>
                  </a:solidFill>
                </a:rPr>
                <a:t> </a:t>
              </a:r>
              <a:r>
                <a:rPr lang="en-US" sz="2000" dirty="0" err="1">
                  <a:solidFill>
                    <a:srgbClr val="00B050"/>
                  </a:solidFill>
                </a:rPr>
                <a:t>cho</a:t>
              </a:r>
              <a:r>
                <a:rPr lang="en-US" sz="2000" dirty="0">
                  <a:solidFill>
                    <a:srgbClr val="00B050"/>
                  </a:solidFill>
                </a:rPr>
                <a:t> </a:t>
              </a:r>
              <a:r>
                <a:rPr lang="en-US" sz="2000" dirty="0" err="1">
                  <a:solidFill>
                    <a:srgbClr val="00B050"/>
                  </a:solidFill>
                </a:rPr>
                <a:t>sự</a:t>
              </a:r>
              <a:r>
                <a:rPr lang="en-US" sz="2000" dirty="0">
                  <a:solidFill>
                    <a:srgbClr val="00B050"/>
                  </a:solidFill>
                </a:rPr>
                <a:t> </a:t>
              </a:r>
              <a:r>
                <a:rPr lang="en-US" sz="2000" dirty="0" err="1">
                  <a:solidFill>
                    <a:srgbClr val="00B050"/>
                  </a:solidFill>
                </a:rPr>
                <a:t>tạo</a:t>
              </a:r>
              <a:r>
                <a:rPr lang="en-US" sz="2000" dirty="0">
                  <a:solidFill>
                    <a:srgbClr val="00B050"/>
                  </a:solidFill>
                </a:rPr>
                <a:t> </a:t>
              </a:r>
              <a:r>
                <a:rPr lang="en-US" sz="2000" dirty="0" err="1">
                  <a:solidFill>
                    <a:srgbClr val="00B050"/>
                  </a:solidFill>
                </a:rPr>
                <a:t>thành</a:t>
              </a:r>
              <a:r>
                <a:rPr lang="en-US" sz="2000" dirty="0">
                  <a:solidFill>
                    <a:srgbClr val="00B050"/>
                  </a:solidFill>
                </a:rPr>
                <a:t> </a:t>
              </a:r>
              <a:r>
                <a:rPr lang="en-US" sz="2000" dirty="0" err="1">
                  <a:solidFill>
                    <a:srgbClr val="00B050"/>
                  </a:solidFill>
                </a:rPr>
                <a:t>liên</a:t>
              </a:r>
              <a:r>
                <a:rPr lang="en-US" sz="2000" dirty="0">
                  <a:solidFill>
                    <a:srgbClr val="00B050"/>
                  </a:solidFill>
                </a:rPr>
                <a:t> </a:t>
              </a:r>
              <a:r>
                <a:rPr lang="en-US" sz="2000" dirty="0" err="1">
                  <a:solidFill>
                    <a:srgbClr val="00B050"/>
                  </a:solidFill>
                </a:rPr>
                <a:t>kết</a:t>
              </a:r>
              <a:r>
                <a:rPr lang="en-US" sz="2000" dirty="0">
                  <a:solidFill>
                    <a:srgbClr val="00B050"/>
                  </a:solidFill>
                </a:rPr>
                <a:t> </a:t>
              </a:r>
              <a:r>
                <a:rPr lang="en-US" sz="2000" dirty="0" err="1">
                  <a:solidFill>
                    <a:srgbClr val="00B050"/>
                  </a:solidFill>
                </a:rPr>
                <a:t>hóa</a:t>
              </a:r>
              <a:r>
                <a:rPr lang="en-US" sz="2000" dirty="0">
                  <a:solidFill>
                    <a:srgbClr val="00B050"/>
                  </a:solidFill>
                </a:rPr>
                <a:t> </a:t>
              </a:r>
              <a:r>
                <a:rPr lang="en-US" sz="2000" dirty="0" err="1">
                  <a:solidFill>
                    <a:srgbClr val="00B050"/>
                  </a:solidFill>
                </a:rPr>
                <a:t>học</a:t>
              </a:r>
              <a:r>
                <a:rPr lang="en-US" sz="2000" dirty="0">
                  <a:solidFill>
                    <a:srgbClr val="00B050"/>
                  </a:solidFill>
                </a:rPr>
                <a:t> </a:t>
              </a:r>
              <a:r>
                <a:rPr lang="en-US" sz="2000" dirty="0" err="1">
                  <a:solidFill>
                    <a:srgbClr val="00B050"/>
                  </a:solidFill>
                </a:rPr>
                <a:t>giữa</a:t>
              </a:r>
              <a:r>
                <a:rPr lang="en-US" sz="2000" dirty="0">
                  <a:solidFill>
                    <a:srgbClr val="00B050"/>
                  </a:solidFill>
                </a:rPr>
                <a:t> </a:t>
              </a:r>
              <a:r>
                <a:rPr lang="en-US" sz="2000" dirty="0" err="1">
                  <a:solidFill>
                    <a:srgbClr val="00B050"/>
                  </a:solidFill>
                </a:rPr>
                <a:t>các</a:t>
              </a:r>
              <a:r>
                <a:rPr lang="en-US" sz="2000" dirty="0">
                  <a:solidFill>
                    <a:srgbClr val="00B050"/>
                  </a:solidFill>
                </a:rPr>
                <a:t> </a:t>
              </a:r>
              <a:r>
                <a:rPr lang="en-US" sz="2000" dirty="0" err="1">
                  <a:solidFill>
                    <a:srgbClr val="00B050"/>
                  </a:solidFill>
                </a:rPr>
                <a:t>nguyên</a:t>
              </a:r>
              <a:r>
                <a:rPr lang="en-US" sz="2000" dirty="0">
                  <a:solidFill>
                    <a:srgbClr val="00B050"/>
                  </a:solidFill>
                </a:rPr>
                <a:t> </a:t>
              </a:r>
              <a:r>
                <a:rPr lang="en-US" sz="2000" dirty="0" err="1">
                  <a:solidFill>
                    <a:srgbClr val="00B050"/>
                  </a:solidFill>
                </a:rPr>
                <a:t>tử</a:t>
              </a:r>
              <a:r>
                <a:rPr lang="en-US" sz="2000" dirty="0">
                  <a:solidFill>
                    <a:srgbClr val="00B050"/>
                  </a:solidFill>
                </a:rPr>
                <a:t> </a:t>
              </a:r>
              <a:r>
                <a:rPr lang="en-US" sz="2000" dirty="0" err="1">
                  <a:solidFill>
                    <a:srgbClr val="00B050"/>
                  </a:solidFill>
                </a:rPr>
                <a:t>của</a:t>
              </a:r>
              <a:r>
                <a:rPr lang="en-US" sz="2000" dirty="0">
                  <a:solidFill>
                    <a:srgbClr val="00B050"/>
                  </a:solidFill>
                </a:rPr>
                <a:t> </a:t>
              </a:r>
              <a:r>
                <a:rPr lang="en-US" sz="2000" dirty="0" err="1">
                  <a:solidFill>
                    <a:srgbClr val="00B050"/>
                  </a:solidFill>
                </a:rPr>
                <a:t>các</a:t>
              </a:r>
              <a:r>
                <a:rPr lang="en-US" sz="2000" dirty="0">
                  <a:solidFill>
                    <a:srgbClr val="00B050"/>
                  </a:solidFill>
                </a:rPr>
                <a:t> </a:t>
              </a:r>
              <a:r>
                <a:rPr lang="en-US" sz="2000" dirty="0" err="1">
                  <a:solidFill>
                    <a:srgbClr val="00B050"/>
                  </a:solidFill>
                </a:rPr>
                <a:t>nguyên</a:t>
              </a:r>
              <a:r>
                <a:rPr lang="en-US" sz="2000" dirty="0">
                  <a:solidFill>
                    <a:srgbClr val="00B050"/>
                  </a:solidFill>
                </a:rPr>
                <a:t> </a:t>
              </a:r>
              <a:r>
                <a:rPr lang="en-US" sz="2000" dirty="0" err="1">
                  <a:solidFill>
                    <a:srgbClr val="00B050"/>
                  </a:solidFill>
                </a:rPr>
                <a:t>tố</a:t>
              </a:r>
              <a:r>
                <a:rPr lang="en-US" sz="2000" dirty="0">
                  <a:solidFill>
                    <a:srgbClr val="00B050"/>
                  </a:solidFill>
                </a:rPr>
                <a:t> </a:t>
              </a:r>
              <a:r>
                <a:rPr lang="en-US" sz="2000" dirty="0" err="1">
                  <a:solidFill>
                    <a:srgbClr val="00B050"/>
                  </a:solidFill>
                </a:rPr>
                <a:t>thuộc</a:t>
              </a:r>
              <a:r>
                <a:rPr lang="en-US" sz="2000" dirty="0">
                  <a:solidFill>
                    <a:srgbClr val="00B050"/>
                  </a:solidFill>
                </a:rPr>
                <a:t> </a:t>
              </a:r>
              <a:r>
                <a:rPr lang="en-US" sz="2000" dirty="0" err="1">
                  <a:solidFill>
                    <a:srgbClr val="00B050"/>
                  </a:solidFill>
                </a:rPr>
                <a:t>chu</a:t>
              </a:r>
              <a:r>
                <a:rPr lang="en-US" sz="2000" dirty="0">
                  <a:solidFill>
                    <a:srgbClr val="00B050"/>
                  </a:solidFill>
                </a:rPr>
                <a:t> </a:t>
              </a:r>
              <a:r>
                <a:rPr lang="en-US" sz="2000" dirty="0" err="1">
                  <a:solidFill>
                    <a:srgbClr val="00B050"/>
                  </a:solidFill>
                </a:rPr>
                <a:t>kỳ</a:t>
              </a:r>
              <a:r>
                <a:rPr lang="en-US" sz="2000" dirty="0">
                  <a:solidFill>
                    <a:srgbClr val="00B050"/>
                  </a:solidFill>
                </a:rPr>
                <a:t> 2 </a:t>
              </a:r>
              <a:r>
                <a:rPr lang="en-US" sz="2000" dirty="0" err="1">
                  <a:solidFill>
                    <a:srgbClr val="00B050"/>
                  </a:solidFill>
                </a:rPr>
                <a:t>của</a:t>
              </a:r>
              <a:r>
                <a:rPr lang="en-US" sz="2000" dirty="0">
                  <a:solidFill>
                    <a:srgbClr val="00B050"/>
                  </a:solidFill>
                </a:rPr>
                <a:t> </a:t>
              </a:r>
              <a:r>
                <a:rPr lang="en-US" sz="2000" dirty="0" err="1">
                  <a:solidFill>
                    <a:srgbClr val="00B050"/>
                  </a:solidFill>
                </a:rPr>
                <a:t>bảng</a:t>
              </a:r>
              <a:r>
                <a:rPr lang="en-US" sz="2000" dirty="0">
                  <a:solidFill>
                    <a:srgbClr val="00B050"/>
                  </a:solidFill>
                </a:rPr>
                <a:t> </a:t>
              </a:r>
              <a:r>
                <a:rPr lang="en-US" sz="2000" dirty="0" err="1">
                  <a:solidFill>
                    <a:srgbClr val="00B050"/>
                  </a:solidFill>
                </a:rPr>
                <a:t>tuần</a:t>
              </a:r>
              <a:r>
                <a:rPr lang="en-US" sz="2000" dirty="0">
                  <a:solidFill>
                    <a:srgbClr val="00B050"/>
                  </a:solidFill>
                </a:rPr>
                <a:t> </a:t>
              </a:r>
              <a:r>
                <a:rPr lang="en-US" sz="2000" dirty="0" err="1">
                  <a:solidFill>
                    <a:srgbClr val="00B050"/>
                  </a:solidFill>
                </a:rPr>
                <a:t>hoàn</a:t>
              </a:r>
              <a:r>
                <a:rPr lang="en-US" sz="2000" dirty="0">
                  <a:solidFill>
                    <a:srgbClr val="00B050"/>
                  </a:solidFill>
                </a:rPr>
                <a:t> </a:t>
              </a:r>
              <a:r>
                <a:rPr lang="en-US" sz="2000" dirty="0" err="1">
                  <a:solidFill>
                    <a:srgbClr val="00B050"/>
                  </a:solidFill>
                </a:rPr>
                <a:t>và</a:t>
              </a:r>
              <a:r>
                <a:rPr lang="en-US" sz="2000" dirty="0">
                  <a:solidFill>
                    <a:srgbClr val="00B050"/>
                  </a:solidFill>
                </a:rPr>
                <a:t> </a:t>
              </a:r>
              <a:r>
                <a:rPr lang="en-US" sz="2000" dirty="0" err="1">
                  <a:solidFill>
                    <a:srgbClr val="00B050"/>
                  </a:solidFill>
                </a:rPr>
                <a:t>một</a:t>
              </a:r>
              <a:r>
                <a:rPr lang="en-US" sz="2000" dirty="0">
                  <a:solidFill>
                    <a:srgbClr val="00B050"/>
                  </a:solidFill>
                </a:rPr>
                <a:t> </a:t>
              </a:r>
              <a:r>
                <a:rPr lang="en-US" sz="2000" dirty="0" err="1">
                  <a:solidFill>
                    <a:srgbClr val="00B050"/>
                  </a:solidFill>
                </a:rPr>
                <a:t>số</a:t>
              </a:r>
              <a:r>
                <a:rPr lang="en-US" sz="2000" dirty="0">
                  <a:solidFill>
                    <a:srgbClr val="00B050"/>
                  </a:solidFill>
                </a:rPr>
                <a:t> </a:t>
              </a:r>
              <a:r>
                <a:rPr lang="en-US" sz="2000" dirty="0" err="1">
                  <a:solidFill>
                    <a:srgbClr val="00B050"/>
                  </a:solidFill>
                </a:rPr>
                <a:t>nguyên</a:t>
              </a:r>
              <a:r>
                <a:rPr lang="en-US" sz="2000" dirty="0">
                  <a:solidFill>
                    <a:srgbClr val="00B050"/>
                  </a:solidFill>
                </a:rPr>
                <a:t> </a:t>
              </a:r>
              <a:r>
                <a:rPr lang="en-US" sz="2000" dirty="0" err="1">
                  <a:solidFill>
                    <a:srgbClr val="00B050"/>
                  </a:solidFill>
                </a:rPr>
                <a:t>tử</a:t>
              </a:r>
              <a:r>
                <a:rPr lang="en-US" sz="2000" dirty="0">
                  <a:solidFill>
                    <a:srgbClr val="00B050"/>
                  </a:solidFill>
                </a:rPr>
                <a:t> </a:t>
              </a:r>
              <a:r>
                <a:rPr lang="en-US" sz="2000" dirty="0" err="1">
                  <a:solidFill>
                    <a:srgbClr val="00B050"/>
                  </a:solidFill>
                </a:rPr>
                <a:t>của</a:t>
              </a:r>
              <a:r>
                <a:rPr lang="en-US" sz="2000" dirty="0">
                  <a:solidFill>
                    <a:srgbClr val="00B050"/>
                  </a:solidFill>
                </a:rPr>
                <a:t> </a:t>
              </a:r>
              <a:r>
                <a:rPr lang="en-US" sz="2000" dirty="0" err="1">
                  <a:solidFill>
                    <a:srgbClr val="00B050"/>
                  </a:solidFill>
                </a:rPr>
                <a:t>các</a:t>
              </a:r>
              <a:r>
                <a:rPr lang="en-US" sz="2000" dirty="0">
                  <a:solidFill>
                    <a:srgbClr val="00B050"/>
                  </a:solidFill>
                </a:rPr>
                <a:t> </a:t>
              </a:r>
              <a:r>
                <a:rPr lang="en-US" sz="2000" dirty="0" err="1">
                  <a:solidFill>
                    <a:srgbClr val="00B050"/>
                  </a:solidFill>
                </a:rPr>
                <a:t>nguyên</a:t>
              </a:r>
              <a:r>
                <a:rPr lang="en-US" sz="2000" dirty="0">
                  <a:solidFill>
                    <a:srgbClr val="00B050"/>
                  </a:solidFill>
                </a:rPr>
                <a:t> </a:t>
              </a:r>
              <a:r>
                <a:rPr lang="en-US" sz="2000" dirty="0" err="1">
                  <a:solidFill>
                    <a:srgbClr val="00B050"/>
                  </a:solidFill>
                </a:rPr>
                <a:t>tố</a:t>
              </a:r>
              <a:r>
                <a:rPr lang="en-US" sz="2000" dirty="0">
                  <a:solidFill>
                    <a:srgbClr val="00B050"/>
                  </a:solidFill>
                </a:rPr>
                <a:t> </a:t>
              </a:r>
              <a:r>
                <a:rPr lang="en-US" sz="2000" dirty="0" err="1">
                  <a:solidFill>
                    <a:srgbClr val="00B050"/>
                  </a:solidFill>
                </a:rPr>
                <a:t>có</a:t>
              </a:r>
              <a:r>
                <a:rPr lang="en-US" sz="2000" dirty="0">
                  <a:solidFill>
                    <a:srgbClr val="00B050"/>
                  </a:solidFill>
                </a:rPr>
                <a:t> </a:t>
              </a:r>
              <a:r>
                <a:rPr lang="en-US" sz="2000" dirty="0" err="1">
                  <a:solidFill>
                    <a:srgbClr val="00B050"/>
                  </a:solidFill>
                </a:rPr>
                <a:t>tính</a:t>
              </a:r>
              <a:r>
                <a:rPr lang="en-US" sz="2000" dirty="0">
                  <a:solidFill>
                    <a:srgbClr val="00B050"/>
                  </a:solidFill>
                </a:rPr>
                <a:t> </a:t>
              </a:r>
              <a:r>
                <a:rPr lang="en-US" sz="2000" dirty="0" err="1">
                  <a:solidFill>
                    <a:srgbClr val="00B050"/>
                  </a:solidFill>
                </a:rPr>
                <a:t>kim</a:t>
              </a:r>
              <a:r>
                <a:rPr lang="en-US" sz="2000" dirty="0">
                  <a:solidFill>
                    <a:srgbClr val="00B050"/>
                  </a:solidFill>
                </a:rPr>
                <a:t> </a:t>
              </a:r>
              <a:r>
                <a:rPr lang="en-US" sz="2000" dirty="0" err="1">
                  <a:solidFill>
                    <a:srgbClr val="00B050"/>
                  </a:solidFill>
                </a:rPr>
                <a:t>loại</a:t>
              </a:r>
              <a:r>
                <a:rPr lang="en-US" sz="2000" dirty="0">
                  <a:solidFill>
                    <a:srgbClr val="00B050"/>
                  </a:solidFill>
                </a:rPr>
                <a:t>, phi </a:t>
              </a:r>
              <a:r>
                <a:rPr lang="en-US" sz="2000" dirty="0" err="1">
                  <a:solidFill>
                    <a:srgbClr val="00B050"/>
                  </a:solidFill>
                </a:rPr>
                <a:t>kim</a:t>
              </a:r>
              <a:r>
                <a:rPr lang="en-US" sz="2000" dirty="0">
                  <a:solidFill>
                    <a:srgbClr val="00B050"/>
                  </a:solidFill>
                </a:rPr>
                <a:t> </a:t>
              </a:r>
              <a:r>
                <a:rPr lang="en-US" sz="2000" dirty="0" err="1">
                  <a:solidFill>
                    <a:srgbClr val="00B050"/>
                  </a:solidFill>
                </a:rPr>
                <a:t>điển</a:t>
              </a:r>
              <a:r>
                <a:rPr lang="en-US" sz="2000" dirty="0">
                  <a:solidFill>
                    <a:srgbClr val="00B050"/>
                  </a:solidFill>
                </a:rPr>
                <a:t> </a:t>
              </a:r>
              <a:r>
                <a:rPr lang="en-US" sz="2000" dirty="0" err="1">
                  <a:solidFill>
                    <a:srgbClr val="00B050"/>
                  </a:solidFill>
                </a:rPr>
                <a:t>hình</a:t>
              </a:r>
              <a:r>
                <a:rPr lang="en-US" sz="2000" dirty="0">
                  <a:solidFill>
                    <a:srgbClr val="00B050"/>
                  </a:solidFill>
                </a:rPr>
                <a:t>. </a:t>
              </a:r>
              <a:r>
                <a:rPr lang="en-US" sz="2000" dirty="0" err="1">
                  <a:solidFill>
                    <a:srgbClr val="00B050"/>
                  </a:solidFill>
                </a:rPr>
                <a:t>Ngoài</a:t>
              </a:r>
              <a:r>
                <a:rPr lang="en-US" sz="2000" dirty="0">
                  <a:solidFill>
                    <a:srgbClr val="00B050"/>
                  </a:solidFill>
                </a:rPr>
                <a:t> </a:t>
              </a:r>
              <a:r>
                <a:rPr lang="en-US" sz="2000" dirty="0" err="1">
                  <a:solidFill>
                    <a:srgbClr val="00B050"/>
                  </a:solidFill>
                </a:rPr>
                <a:t>ra</a:t>
              </a:r>
              <a:r>
                <a:rPr lang="en-US" sz="2000" dirty="0">
                  <a:solidFill>
                    <a:srgbClr val="00B050"/>
                  </a:solidFill>
                </a:rPr>
                <a:t> </a:t>
              </a:r>
              <a:r>
                <a:rPr lang="en-US" sz="2000" dirty="0" err="1">
                  <a:solidFill>
                    <a:srgbClr val="00B050"/>
                  </a:solidFill>
                </a:rPr>
                <a:t>còn</a:t>
              </a:r>
              <a:r>
                <a:rPr lang="en-US" sz="2000" dirty="0">
                  <a:solidFill>
                    <a:srgbClr val="00B050"/>
                  </a:solidFill>
                </a:rPr>
                <a:t> </a:t>
              </a:r>
              <a:r>
                <a:rPr lang="en-US" sz="2000" dirty="0" err="1">
                  <a:solidFill>
                    <a:srgbClr val="00B050"/>
                  </a:solidFill>
                </a:rPr>
                <a:t>có</a:t>
              </a:r>
              <a:r>
                <a:rPr lang="en-US" sz="2000" dirty="0">
                  <a:solidFill>
                    <a:srgbClr val="00B050"/>
                  </a:solidFill>
                </a:rPr>
                <a:t> </a:t>
              </a:r>
              <a:r>
                <a:rPr lang="en-US" sz="2000" dirty="0" err="1">
                  <a:solidFill>
                    <a:srgbClr val="00B050"/>
                  </a:solidFill>
                </a:rPr>
                <a:t>các</a:t>
              </a:r>
              <a:r>
                <a:rPr lang="en-US" sz="2000" dirty="0">
                  <a:solidFill>
                    <a:srgbClr val="00B050"/>
                  </a:solidFill>
                </a:rPr>
                <a:t> </a:t>
              </a:r>
              <a:r>
                <a:rPr lang="en-US" sz="2000" dirty="0" err="1">
                  <a:solidFill>
                    <a:srgbClr val="00B050"/>
                  </a:solidFill>
                </a:rPr>
                <a:t>ngoại</a:t>
              </a:r>
              <a:r>
                <a:rPr lang="en-US" sz="2000" dirty="0">
                  <a:solidFill>
                    <a:srgbClr val="00B050"/>
                  </a:solidFill>
                </a:rPr>
                <a:t> </a:t>
              </a:r>
              <a:r>
                <a:rPr lang="en-US" sz="2000" dirty="0" err="1">
                  <a:solidFill>
                    <a:srgbClr val="00B050"/>
                  </a:solidFill>
                </a:rPr>
                <a:t>lệ</a:t>
              </a:r>
              <a:r>
                <a:rPr lang="en-US" sz="2000" dirty="0">
                  <a:solidFill>
                    <a:srgbClr val="00B050"/>
                  </a:solidFill>
                </a:rPr>
                <a:t>.</a:t>
              </a:r>
            </a:p>
          </p:txBody>
        </p:sp>
      </p:grpSp>
      <p:sp>
        <p:nvSpPr>
          <p:cNvPr id="8" name="Rectangle 7">
            <a:extLst>
              <a:ext uri="{FF2B5EF4-FFF2-40B4-BE49-F238E27FC236}">
                <a16:creationId xmlns:a16="http://schemas.microsoft.com/office/drawing/2014/main" id="{33E0A611-5C49-4713-B68E-DF318CD14270}"/>
              </a:ext>
            </a:extLst>
          </p:cNvPr>
          <p:cNvSpPr/>
          <p:nvPr/>
        </p:nvSpPr>
        <p:spPr>
          <a:xfrm>
            <a:off x="525780" y="674370"/>
            <a:ext cx="2437463" cy="46166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0478C0C-C2D2-4201-B835-0E8528BF0BED}"/>
              </a:ext>
            </a:extLst>
          </p:cNvPr>
          <p:cNvSpPr txBox="1"/>
          <p:nvPr/>
        </p:nvSpPr>
        <p:spPr>
          <a:xfrm>
            <a:off x="551438" y="662940"/>
            <a:ext cx="2437463" cy="1200329"/>
          </a:xfrm>
          <a:prstGeom prst="rect">
            <a:avLst/>
          </a:prstGeom>
          <a:noFill/>
        </p:spPr>
        <p:txBody>
          <a:bodyPr wrap="square" rtlCol="0">
            <a:spAutoFit/>
          </a:bodyPr>
          <a:lstStyle/>
          <a:p>
            <a:r>
              <a:rPr lang="en-US" sz="2400" b="1" dirty="0" err="1"/>
              <a:t>Em</a:t>
            </a:r>
            <a:r>
              <a:rPr lang="en-US" sz="2400" b="1" dirty="0"/>
              <a:t> </a:t>
            </a:r>
            <a:r>
              <a:rPr lang="en-US" sz="2400" b="1" dirty="0" err="1"/>
              <a:t>có</a:t>
            </a:r>
            <a:r>
              <a:rPr lang="en-US" sz="2400" b="1" dirty="0"/>
              <a:t> </a:t>
            </a:r>
            <a:r>
              <a:rPr lang="en-US" sz="2400" b="1" dirty="0" err="1"/>
              <a:t>biết</a:t>
            </a:r>
            <a:r>
              <a:rPr lang="en-US" sz="2400" b="1" dirty="0"/>
              <a:t>?</a:t>
            </a:r>
          </a:p>
        </p:txBody>
      </p:sp>
      <p:grpSp>
        <p:nvGrpSpPr>
          <p:cNvPr id="10" name="Google Shape;4686;p52">
            <a:extLst>
              <a:ext uri="{FF2B5EF4-FFF2-40B4-BE49-F238E27FC236}">
                <a16:creationId xmlns:a16="http://schemas.microsoft.com/office/drawing/2014/main" id="{105F7D1E-9E96-4DC1-82D0-D65292BA9A30}"/>
              </a:ext>
            </a:extLst>
          </p:cNvPr>
          <p:cNvGrpSpPr/>
          <p:nvPr/>
        </p:nvGrpSpPr>
        <p:grpSpPr>
          <a:xfrm>
            <a:off x="6109121" y="136772"/>
            <a:ext cx="2019615" cy="1536859"/>
            <a:chOff x="963917" y="1576463"/>
            <a:chExt cx="2666033" cy="2028761"/>
          </a:xfrm>
        </p:grpSpPr>
        <p:sp>
          <p:nvSpPr>
            <p:cNvPr id="11" name="Google Shape;4687;p52">
              <a:extLst>
                <a:ext uri="{FF2B5EF4-FFF2-40B4-BE49-F238E27FC236}">
                  <a16:creationId xmlns:a16="http://schemas.microsoft.com/office/drawing/2014/main" id="{E4AF3243-26CA-4032-A82E-D8BA3ED7EC2E}"/>
                </a:ext>
              </a:extLst>
            </p:cNvPr>
            <p:cNvSpPr/>
            <p:nvPr/>
          </p:nvSpPr>
          <p:spPr>
            <a:xfrm>
              <a:off x="1368821" y="2418095"/>
              <a:ext cx="1999478" cy="1052527"/>
            </a:xfrm>
            <a:custGeom>
              <a:avLst/>
              <a:gdLst/>
              <a:ahLst/>
              <a:cxnLst/>
              <a:rect l="l" t="t" r="r" b="b"/>
              <a:pathLst>
                <a:path w="23560" h="12402" extrusionOk="0">
                  <a:moveTo>
                    <a:pt x="22346" y="1"/>
                  </a:moveTo>
                  <a:lnTo>
                    <a:pt x="0" y="1688"/>
                  </a:lnTo>
                  <a:lnTo>
                    <a:pt x="182" y="4646"/>
                  </a:lnTo>
                  <a:lnTo>
                    <a:pt x="9360" y="12401"/>
                  </a:lnTo>
                  <a:lnTo>
                    <a:pt x="22486" y="2260"/>
                  </a:lnTo>
                  <a:cubicBezTo>
                    <a:pt x="23560" y="1256"/>
                    <a:pt x="22346" y="1"/>
                    <a:pt x="22346" y="1"/>
                  </a:cubicBezTo>
                  <a:close/>
                </a:path>
              </a:pathLst>
            </a:custGeom>
            <a:gradFill>
              <a:gsLst>
                <a:gs pos="0">
                  <a:srgbClr val="FFBA42"/>
                </a:gs>
                <a:gs pos="100000">
                  <a:srgbClr val="B8770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688;p52">
              <a:extLst>
                <a:ext uri="{FF2B5EF4-FFF2-40B4-BE49-F238E27FC236}">
                  <a16:creationId xmlns:a16="http://schemas.microsoft.com/office/drawing/2014/main" id="{1032528D-E048-42CA-8E91-EA2C62801C4F}"/>
                </a:ext>
              </a:extLst>
            </p:cNvPr>
            <p:cNvSpPr/>
            <p:nvPr/>
          </p:nvSpPr>
          <p:spPr>
            <a:xfrm>
              <a:off x="1368821" y="2561352"/>
              <a:ext cx="812182" cy="910374"/>
            </a:xfrm>
            <a:custGeom>
              <a:avLst/>
              <a:gdLst/>
              <a:ahLst/>
              <a:cxnLst/>
              <a:rect l="l" t="t" r="r" b="b"/>
              <a:pathLst>
                <a:path w="9570" h="10727" extrusionOk="0">
                  <a:moveTo>
                    <a:pt x="0" y="0"/>
                  </a:moveTo>
                  <a:lnTo>
                    <a:pt x="0" y="126"/>
                  </a:lnTo>
                  <a:lnTo>
                    <a:pt x="14" y="335"/>
                  </a:lnTo>
                  <a:lnTo>
                    <a:pt x="28" y="614"/>
                  </a:lnTo>
                  <a:lnTo>
                    <a:pt x="42" y="810"/>
                  </a:lnTo>
                  <a:lnTo>
                    <a:pt x="56" y="1088"/>
                  </a:lnTo>
                  <a:lnTo>
                    <a:pt x="70" y="1298"/>
                  </a:lnTo>
                  <a:lnTo>
                    <a:pt x="98" y="1577"/>
                  </a:lnTo>
                  <a:lnTo>
                    <a:pt x="112" y="1772"/>
                  </a:lnTo>
                  <a:lnTo>
                    <a:pt x="126" y="2051"/>
                  </a:lnTo>
                  <a:lnTo>
                    <a:pt x="140" y="2260"/>
                  </a:lnTo>
                  <a:lnTo>
                    <a:pt x="168" y="2539"/>
                  </a:lnTo>
                  <a:lnTo>
                    <a:pt x="168" y="2734"/>
                  </a:lnTo>
                  <a:lnTo>
                    <a:pt x="168" y="2832"/>
                  </a:lnTo>
                  <a:lnTo>
                    <a:pt x="9360" y="10727"/>
                  </a:lnTo>
                  <a:cubicBezTo>
                    <a:pt x="9374" y="10699"/>
                    <a:pt x="9402" y="10685"/>
                    <a:pt x="9416" y="10657"/>
                  </a:cubicBezTo>
                  <a:cubicBezTo>
                    <a:pt x="9444" y="10615"/>
                    <a:pt x="9458" y="10560"/>
                    <a:pt x="9472" y="10518"/>
                  </a:cubicBezTo>
                  <a:cubicBezTo>
                    <a:pt x="9499" y="10448"/>
                    <a:pt x="9513" y="10378"/>
                    <a:pt x="9527" y="10295"/>
                  </a:cubicBezTo>
                  <a:cubicBezTo>
                    <a:pt x="9541" y="10253"/>
                    <a:pt x="9541" y="10183"/>
                    <a:pt x="9555" y="10127"/>
                  </a:cubicBezTo>
                  <a:cubicBezTo>
                    <a:pt x="9555" y="10057"/>
                    <a:pt x="9569" y="9974"/>
                    <a:pt x="9569" y="9876"/>
                  </a:cubicBezTo>
                  <a:lnTo>
                    <a:pt x="9569" y="9681"/>
                  </a:lnTo>
                  <a:cubicBezTo>
                    <a:pt x="9569" y="9611"/>
                    <a:pt x="9569" y="9513"/>
                    <a:pt x="9555" y="9416"/>
                  </a:cubicBezTo>
                  <a:cubicBezTo>
                    <a:pt x="9555" y="9346"/>
                    <a:pt x="9541" y="9276"/>
                    <a:pt x="9541" y="9207"/>
                  </a:cubicBezTo>
                  <a:cubicBezTo>
                    <a:pt x="9527" y="9109"/>
                    <a:pt x="9513" y="9011"/>
                    <a:pt x="9499" y="8914"/>
                  </a:cubicBezTo>
                  <a:cubicBezTo>
                    <a:pt x="9499" y="8844"/>
                    <a:pt x="9485" y="8774"/>
                    <a:pt x="9472" y="8690"/>
                  </a:cubicBezTo>
                  <a:cubicBezTo>
                    <a:pt x="9458" y="8621"/>
                    <a:pt x="9444" y="8495"/>
                    <a:pt x="9416" y="8384"/>
                  </a:cubicBezTo>
                  <a:cubicBezTo>
                    <a:pt x="9416" y="8314"/>
                    <a:pt x="9402" y="8230"/>
                    <a:pt x="9374" y="8160"/>
                  </a:cubicBezTo>
                  <a:cubicBezTo>
                    <a:pt x="9374" y="8119"/>
                    <a:pt x="9360" y="8077"/>
                    <a:pt x="9360" y="8035"/>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689;p52">
              <a:extLst>
                <a:ext uri="{FF2B5EF4-FFF2-40B4-BE49-F238E27FC236}">
                  <a16:creationId xmlns:a16="http://schemas.microsoft.com/office/drawing/2014/main" id="{18132E10-4A9A-43DC-A27D-EDC668234E62}"/>
                </a:ext>
              </a:extLst>
            </p:cNvPr>
            <p:cNvSpPr/>
            <p:nvPr/>
          </p:nvSpPr>
          <p:spPr>
            <a:xfrm>
              <a:off x="1370009" y="2572045"/>
              <a:ext cx="799112" cy="700836"/>
            </a:xfrm>
            <a:custGeom>
              <a:avLst/>
              <a:gdLst/>
              <a:ahLst/>
              <a:cxnLst/>
              <a:rect l="l" t="t" r="r" b="b"/>
              <a:pathLst>
                <a:path w="9416" h="8258" extrusionOk="0">
                  <a:moveTo>
                    <a:pt x="0" y="0"/>
                  </a:moveTo>
                  <a:lnTo>
                    <a:pt x="0" y="209"/>
                  </a:lnTo>
                  <a:lnTo>
                    <a:pt x="9416" y="8258"/>
                  </a:lnTo>
                  <a:cubicBezTo>
                    <a:pt x="9402" y="8188"/>
                    <a:pt x="9388" y="8104"/>
                    <a:pt x="9374" y="8034"/>
                  </a:cubicBezTo>
                  <a:lnTo>
                    <a:pt x="0" y="0"/>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690;p52">
              <a:extLst>
                <a:ext uri="{FF2B5EF4-FFF2-40B4-BE49-F238E27FC236}">
                  <a16:creationId xmlns:a16="http://schemas.microsoft.com/office/drawing/2014/main" id="{2FFBDB6E-F3DB-464D-BEB0-F8B4DB3A91CE}"/>
                </a:ext>
              </a:extLst>
            </p:cNvPr>
            <p:cNvSpPr/>
            <p:nvPr/>
          </p:nvSpPr>
          <p:spPr>
            <a:xfrm>
              <a:off x="1372385" y="2613461"/>
              <a:ext cx="802677" cy="704400"/>
            </a:xfrm>
            <a:custGeom>
              <a:avLst/>
              <a:gdLst/>
              <a:ahLst/>
              <a:cxnLst/>
              <a:rect l="l" t="t" r="r" b="b"/>
              <a:pathLst>
                <a:path w="9458" h="8300" extrusionOk="0">
                  <a:moveTo>
                    <a:pt x="0" y="0"/>
                  </a:moveTo>
                  <a:lnTo>
                    <a:pt x="14" y="196"/>
                  </a:lnTo>
                  <a:lnTo>
                    <a:pt x="9457" y="8300"/>
                  </a:lnTo>
                  <a:cubicBezTo>
                    <a:pt x="9457" y="8230"/>
                    <a:pt x="9443" y="8146"/>
                    <a:pt x="9430" y="8076"/>
                  </a:cubicBezTo>
                  <a:lnTo>
                    <a:pt x="0" y="0"/>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691;p52">
              <a:extLst>
                <a:ext uri="{FF2B5EF4-FFF2-40B4-BE49-F238E27FC236}">
                  <a16:creationId xmlns:a16="http://schemas.microsoft.com/office/drawing/2014/main" id="{A36DB445-768B-44F3-A571-0AF6F4CEBAD0}"/>
                </a:ext>
              </a:extLst>
            </p:cNvPr>
            <p:cNvSpPr/>
            <p:nvPr/>
          </p:nvSpPr>
          <p:spPr>
            <a:xfrm>
              <a:off x="1374761" y="2653688"/>
              <a:ext cx="805053" cy="706777"/>
            </a:xfrm>
            <a:custGeom>
              <a:avLst/>
              <a:gdLst/>
              <a:ahLst/>
              <a:cxnLst/>
              <a:rect l="l" t="t" r="r" b="b"/>
              <a:pathLst>
                <a:path w="9486" h="8328" extrusionOk="0">
                  <a:moveTo>
                    <a:pt x="0" y="0"/>
                  </a:moveTo>
                  <a:lnTo>
                    <a:pt x="14" y="210"/>
                  </a:lnTo>
                  <a:lnTo>
                    <a:pt x="9485" y="8328"/>
                  </a:lnTo>
                  <a:cubicBezTo>
                    <a:pt x="9485" y="8258"/>
                    <a:pt x="9485" y="8188"/>
                    <a:pt x="9471" y="8119"/>
                  </a:cubicBezTo>
                  <a:lnTo>
                    <a:pt x="0" y="0"/>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692;p52">
              <a:extLst>
                <a:ext uri="{FF2B5EF4-FFF2-40B4-BE49-F238E27FC236}">
                  <a16:creationId xmlns:a16="http://schemas.microsoft.com/office/drawing/2014/main" id="{DFB3A5AF-C6A2-402D-90E2-EF88B1EE6BD8}"/>
                </a:ext>
              </a:extLst>
            </p:cNvPr>
            <p:cNvSpPr/>
            <p:nvPr/>
          </p:nvSpPr>
          <p:spPr>
            <a:xfrm>
              <a:off x="1377138" y="2695103"/>
              <a:ext cx="803865" cy="704485"/>
            </a:xfrm>
            <a:custGeom>
              <a:avLst/>
              <a:gdLst/>
              <a:ahLst/>
              <a:cxnLst/>
              <a:rect l="l" t="t" r="r" b="b"/>
              <a:pathLst>
                <a:path w="9472" h="8301" extrusionOk="0">
                  <a:moveTo>
                    <a:pt x="0" y="1"/>
                  </a:moveTo>
                  <a:lnTo>
                    <a:pt x="14" y="196"/>
                  </a:lnTo>
                  <a:lnTo>
                    <a:pt x="9471" y="8300"/>
                  </a:lnTo>
                  <a:lnTo>
                    <a:pt x="9471" y="8105"/>
                  </a:lnTo>
                  <a:lnTo>
                    <a:pt x="0" y="1"/>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93;p52">
              <a:extLst>
                <a:ext uri="{FF2B5EF4-FFF2-40B4-BE49-F238E27FC236}">
                  <a16:creationId xmlns:a16="http://schemas.microsoft.com/office/drawing/2014/main" id="{9C98CAEB-1ECB-4FE0-93F6-E94B023EBD47}"/>
                </a:ext>
              </a:extLst>
            </p:cNvPr>
            <p:cNvSpPr/>
            <p:nvPr/>
          </p:nvSpPr>
          <p:spPr>
            <a:xfrm>
              <a:off x="1379429" y="2735331"/>
              <a:ext cx="800385" cy="699733"/>
            </a:xfrm>
            <a:custGeom>
              <a:avLst/>
              <a:gdLst/>
              <a:ahLst/>
              <a:cxnLst/>
              <a:rect l="l" t="t" r="r" b="b"/>
              <a:pathLst>
                <a:path w="9431" h="8245" extrusionOk="0">
                  <a:moveTo>
                    <a:pt x="1" y="1"/>
                  </a:moveTo>
                  <a:lnTo>
                    <a:pt x="15" y="210"/>
                  </a:lnTo>
                  <a:lnTo>
                    <a:pt x="9402" y="8245"/>
                  </a:lnTo>
                  <a:cubicBezTo>
                    <a:pt x="9416" y="8203"/>
                    <a:pt x="9416" y="8147"/>
                    <a:pt x="9430" y="8077"/>
                  </a:cubicBezTo>
                  <a:lnTo>
                    <a:pt x="1" y="1"/>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94;p52">
              <a:extLst>
                <a:ext uri="{FF2B5EF4-FFF2-40B4-BE49-F238E27FC236}">
                  <a16:creationId xmlns:a16="http://schemas.microsoft.com/office/drawing/2014/main" id="{5382E32F-EB5F-4BC3-865D-3FC662F388BC}"/>
                </a:ext>
              </a:extLst>
            </p:cNvPr>
            <p:cNvSpPr/>
            <p:nvPr/>
          </p:nvSpPr>
          <p:spPr>
            <a:xfrm>
              <a:off x="1381805" y="2776831"/>
              <a:ext cx="790880" cy="689039"/>
            </a:xfrm>
            <a:custGeom>
              <a:avLst/>
              <a:gdLst/>
              <a:ahLst/>
              <a:cxnLst/>
              <a:rect l="l" t="t" r="r" b="b"/>
              <a:pathLst>
                <a:path w="9319" h="8119" extrusionOk="0">
                  <a:moveTo>
                    <a:pt x="1" y="0"/>
                  </a:moveTo>
                  <a:lnTo>
                    <a:pt x="15" y="195"/>
                  </a:lnTo>
                  <a:lnTo>
                    <a:pt x="9263" y="8118"/>
                  </a:lnTo>
                  <a:cubicBezTo>
                    <a:pt x="9291" y="8076"/>
                    <a:pt x="9305" y="8021"/>
                    <a:pt x="9319" y="7979"/>
                  </a:cubicBezTo>
                  <a:lnTo>
                    <a:pt x="1" y="0"/>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95;p52">
              <a:extLst>
                <a:ext uri="{FF2B5EF4-FFF2-40B4-BE49-F238E27FC236}">
                  <a16:creationId xmlns:a16="http://schemas.microsoft.com/office/drawing/2014/main" id="{CCBF11F7-272D-4969-984F-D1E239558280}"/>
                </a:ext>
              </a:extLst>
            </p:cNvPr>
            <p:cNvSpPr/>
            <p:nvPr/>
          </p:nvSpPr>
          <p:spPr>
            <a:xfrm>
              <a:off x="1368821" y="1988410"/>
              <a:ext cx="1896534" cy="1254851"/>
            </a:xfrm>
            <a:custGeom>
              <a:avLst/>
              <a:gdLst/>
              <a:ahLst/>
              <a:cxnLst/>
              <a:rect l="l" t="t" r="r" b="b"/>
              <a:pathLst>
                <a:path w="22347" h="14786" extrusionOk="0">
                  <a:moveTo>
                    <a:pt x="13879" y="0"/>
                  </a:moveTo>
                  <a:lnTo>
                    <a:pt x="0" y="6751"/>
                  </a:lnTo>
                  <a:lnTo>
                    <a:pt x="9360" y="14786"/>
                  </a:lnTo>
                  <a:lnTo>
                    <a:pt x="22346" y="5064"/>
                  </a:lnTo>
                  <a:lnTo>
                    <a:pt x="13879" y="0"/>
                  </a:lnTo>
                  <a:close/>
                </a:path>
              </a:pathLst>
            </a:custGeom>
            <a:solidFill>
              <a:srgbClr val="8A1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96;p52">
              <a:extLst>
                <a:ext uri="{FF2B5EF4-FFF2-40B4-BE49-F238E27FC236}">
                  <a16:creationId xmlns:a16="http://schemas.microsoft.com/office/drawing/2014/main" id="{78E94FE1-9D7D-4262-8EC1-E0B2DF35EAB8}"/>
                </a:ext>
              </a:extLst>
            </p:cNvPr>
            <p:cNvSpPr/>
            <p:nvPr/>
          </p:nvSpPr>
          <p:spPr>
            <a:xfrm>
              <a:off x="1368821" y="1988410"/>
              <a:ext cx="1896534" cy="1254851"/>
            </a:xfrm>
            <a:custGeom>
              <a:avLst/>
              <a:gdLst/>
              <a:ahLst/>
              <a:cxnLst/>
              <a:rect l="l" t="t" r="r" b="b"/>
              <a:pathLst>
                <a:path w="22347" h="14786" extrusionOk="0">
                  <a:moveTo>
                    <a:pt x="13879" y="0"/>
                  </a:moveTo>
                  <a:lnTo>
                    <a:pt x="22234" y="5064"/>
                  </a:lnTo>
                  <a:lnTo>
                    <a:pt x="9402" y="14646"/>
                  </a:lnTo>
                  <a:lnTo>
                    <a:pt x="0" y="6751"/>
                  </a:lnTo>
                  <a:lnTo>
                    <a:pt x="9360" y="14786"/>
                  </a:lnTo>
                  <a:lnTo>
                    <a:pt x="22346" y="5064"/>
                  </a:lnTo>
                  <a:lnTo>
                    <a:pt x="138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697;p52">
              <a:extLst>
                <a:ext uri="{FF2B5EF4-FFF2-40B4-BE49-F238E27FC236}">
                  <a16:creationId xmlns:a16="http://schemas.microsoft.com/office/drawing/2014/main" id="{0170A658-3A14-45A9-80AC-87DFAFAC2512}"/>
                </a:ext>
              </a:extLst>
            </p:cNvPr>
            <p:cNvSpPr/>
            <p:nvPr/>
          </p:nvSpPr>
          <p:spPr>
            <a:xfrm>
              <a:off x="2163097" y="3236135"/>
              <a:ext cx="43961" cy="235592"/>
            </a:xfrm>
            <a:custGeom>
              <a:avLst/>
              <a:gdLst/>
              <a:ahLst/>
              <a:cxnLst/>
              <a:rect l="l" t="t" r="r" b="b"/>
              <a:pathLst>
                <a:path w="518" h="2776" extrusionOk="0">
                  <a:moveTo>
                    <a:pt x="113" y="0"/>
                  </a:moveTo>
                  <a:lnTo>
                    <a:pt x="1" y="84"/>
                  </a:lnTo>
                  <a:cubicBezTo>
                    <a:pt x="461" y="2246"/>
                    <a:pt x="1" y="2776"/>
                    <a:pt x="1" y="2776"/>
                  </a:cubicBezTo>
                  <a:cubicBezTo>
                    <a:pt x="517" y="2204"/>
                    <a:pt x="113"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98;p52">
              <a:extLst>
                <a:ext uri="{FF2B5EF4-FFF2-40B4-BE49-F238E27FC236}">
                  <a16:creationId xmlns:a16="http://schemas.microsoft.com/office/drawing/2014/main" id="{D1E39468-2C0B-4DDB-89B7-6F8E1B9A43F1}"/>
                </a:ext>
              </a:extLst>
            </p:cNvPr>
            <p:cNvSpPr/>
            <p:nvPr/>
          </p:nvSpPr>
          <p:spPr>
            <a:xfrm>
              <a:off x="1780768" y="2134043"/>
              <a:ext cx="987348" cy="902057"/>
            </a:xfrm>
            <a:custGeom>
              <a:avLst/>
              <a:gdLst/>
              <a:ahLst/>
              <a:cxnLst/>
              <a:rect l="l" t="t" r="r" b="b"/>
              <a:pathLst>
                <a:path w="11634" h="10629" extrusionOk="0">
                  <a:moveTo>
                    <a:pt x="9318" y="335"/>
                  </a:moveTo>
                  <a:lnTo>
                    <a:pt x="11285" y="1451"/>
                  </a:lnTo>
                  <a:lnTo>
                    <a:pt x="11090" y="3445"/>
                  </a:lnTo>
                  <a:lnTo>
                    <a:pt x="8942" y="4310"/>
                  </a:lnTo>
                  <a:lnTo>
                    <a:pt x="6989" y="3180"/>
                  </a:lnTo>
                  <a:lnTo>
                    <a:pt x="7170" y="1200"/>
                  </a:lnTo>
                  <a:lnTo>
                    <a:pt x="9318" y="335"/>
                  </a:lnTo>
                  <a:close/>
                  <a:moveTo>
                    <a:pt x="6794" y="3404"/>
                  </a:moveTo>
                  <a:lnTo>
                    <a:pt x="8816" y="4561"/>
                  </a:lnTo>
                  <a:lnTo>
                    <a:pt x="8467" y="6626"/>
                  </a:lnTo>
                  <a:lnTo>
                    <a:pt x="6277" y="7463"/>
                  </a:lnTo>
                  <a:lnTo>
                    <a:pt x="4297" y="6319"/>
                  </a:lnTo>
                  <a:lnTo>
                    <a:pt x="2065" y="7211"/>
                  </a:lnTo>
                  <a:lnTo>
                    <a:pt x="461" y="6068"/>
                  </a:lnTo>
                  <a:lnTo>
                    <a:pt x="2344" y="5189"/>
                  </a:lnTo>
                  <a:lnTo>
                    <a:pt x="4297" y="6319"/>
                  </a:lnTo>
                  <a:lnTo>
                    <a:pt x="6612" y="5384"/>
                  </a:lnTo>
                  <a:lnTo>
                    <a:pt x="6794" y="3404"/>
                  </a:lnTo>
                  <a:close/>
                  <a:moveTo>
                    <a:pt x="9360" y="0"/>
                  </a:moveTo>
                  <a:lnTo>
                    <a:pt x="6849" y="1004"/>
                  </a:lnTo>
                  <a:lnTo>
                    <a:pt x="6654" y="3152"/>
                  </a:lnTo>
                  <a:lnTo>
                    <a:pt x="4701" y="2023"/>
                  </a:lnTo>
                  <a:lnTo>
                    <a:pt x="2372" y="2957"/>
                  </a:lnTo>
                  <a:lnTo>
                    <a:pt x="2190" y="4994"/>
                  </a:lnTo>
                  <a:lnTo>
                    <a:pt x="1" y="6026"/>
                  </a:lnTo>
                  <a:lnTo>
                    <a:pt x="1967" y="7365"/>
                  </a:lnTo>
                  <a:lnTo>
                    <a:pt x="1772" y="9401"/>
                  </a:lnTo>
                  <a:lnTo>
                    <a:pt x="3892" y="10629"/>
                  </a:lnTo>
                  <a:lnTo>
                    <a:pt x="6208" y="9694"/>
                  </a:lnTo>
                  <a:lnTo>
                    <a:pt x="6403" y="7630"/>
                  </a:lnTo>
                  <a:lnTo>
                    <a:pt x="8621" y="6821"/>
                  </a:lnTo>
                  <a:lnTo>
                    <a:pt x="9095" y="4547"/>
                  </a:lnTo>
                  <a:lnTo>
                    <a:pt x="11410" y="3627"/>
                  </a:lnTo>
                  <a:lnTo>
                    <a:pt x="11634" y="1311"/>
                  </a:lnTo>
                  <a:lnTo>
                    <a:pt x="9360" y="0"/>
                  </a:lnTo>
                  <a:close/>
                </a:path>
              </a:pathLst>
            </a:custGeom>
            <a:solidFill>
              <a:srgbClr val="B6C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699;p52">
              <a:extLst>
                <a:ext uri="{FF2B5EF4-FFF2-40B4-BE49-F238E27FC236}">
                  <a16:creationId xmlns:a16="http://schemas.microsoft.com/office/drawing/2014/main" id="{C5374CD0-2D6A-4E0D-85ED-3E3270001959}"/>
                </a:ext>
              </a:extLst>
            </p:cNvPr>
            <p:cNvSpPr/>
            <p:nvPr/>
          </p:nvSpPr>
          <p:spPr>
            <a:xfrm>
              <a:off x="1368821" y="2158824"/>
              <a:ext cx="1999478" cy="1053715"/>
            </a:xfrm>
            <a:custGeom>
              <a:avLst/>
              <a:gdLst/>
              <a:ahLst/>
              <a:cxnLst/>
              <a:rect l="l" t="t" r="r" b="b"/>
              <a:pathLst>
                <a:path w="23560" h="12416" extrusionOk="0">
                  <a:moveTo>
                    <a:pt x="22346" y="1"/>
                  </a:moveTo>
                  <a:lnTo>
                    <a:pt x="0" y="1703"/>
                  </a:lnTo>
                  <a:lnTo>
                    <a:pt x="182" y="4646"/>
                  </a:lnTo>
                  <a:lnTo>
                    <a:pt x="9360" y="12415"/>
                  </a:lnTo>
                  <a:lnTo>
                    <a:pt x="22486" y="2275"/>
                  </a:lnTo>
                  <a:cubicBezTo>
                    <a:pt x="23560" y="1270"/>
                    <a:pt x="22346" y="1"/>
                    <a:pt x="22346" y="1"/>
                  </a:cubicBezTo>
                  <a:close/>
                </a:path>
              </a:pathLst>
            </a:custGeom>
            <a:solidFill>
              <a:srgbClr val="026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700;p52">
              <a:extLst>
                <a:ext uri="{FF2B5EF4-FFF2-40B4-BE49-F238E27FC236}">
                  <a16:creationId xmlns:a16="http://schemas.microsoft.com/office/drawing/2014/main" id="{C765C2CE-FAA9-4990-B442-1DDC1726C8DC}"/>
                </a:ext>
              </a:extLst>
            </p:cNvPr>
            <p:cNvSpPr/>
            <p:nvPr/>
          </p:nvSpPr>
          <p:spPr>
            <a:xfrm>
              <a:off x="1368821" y="2303269"/>
              <a:ext cx="810994" cy="909270"/>
            </a:xfrm>
            <a:custGeom>
              <a:avLst/>
              <a:gdLst/>
              <a:ahLst/>
              <a:cxnLst/>
              <a:rect l="l" t="t" r="r" b="b"/>
              <a:pathLst>
                <a:path w="9556" h="10714" extrusionOk="0">
                  <a:moveTo>
                    <a:pt x="0" y="1"/>
                  </a:moveTo>
                  <a:lnTo>
                    <a:pt x="0" y="126"/>
                  </a:lnTo>
                  <a:lnTo>
                    <a:pt x="14" y="335"/>
                  </a:lnTo>
                  <a:lnTo>
                    <a:pt x="28" y="600"/>
                  </a:lnTo>
                  <a:lnTo>
                    <a:pt x="42" y="810"/>
                  </a:lnTo>
                  <a:lnTo>
                    <a:pt x="56" y="1089"/>
                  </a:lnTo>
                  <a:lnTo>
                    <a:pt x="70" y="1298"/>
                  </a:lnTo>
                  <a:lnTo>
                    <a:pt x="84" y="1563"/>
                  </a:lnTo>
                  <a:lnTo>
                    <a:pt x="98" y="1772"/>
                  </a:lnTo>
                  <a:lnTo>
                    <a:pt x="112" y="2051"/>
                  </a:lnTo>
                  <a:lnTo>
                    <a:pt x="126" y="2246"/>
                  </a:lnTo>
                  <a:lnTo>
                    <a:pt x="154" y="2525"/>
                  </a:lnTo>
                  <a:lnTo>
                    <a:pt x="154" y="2735"/>
                  </a:lnTo>
                  <a:lnTo>
                    <a:pt x="154" y="2818"/>
                  </a:lnTo>
                  <a:lnTo>
                    <a:pt x="9346" y="10713"/>
                  </a:lnTo>
                  <a:cubicBezTo>
                    <a:pt x="9374" y="10699"/>
                    <a:pt x="9388" y="10671"/>
                    <a:pt x="9402" y="10643"/>
                  </a:cubicBezTo>
                  <a:cubicBezTo>
                    <a:pt x="9430" y="10602"/>
                    <a:pt x="9444" y="10560"/>
                    <a:pt x="9458" y="10504"/>
                  </a:cubicBezTo>
                  <a:cubicBezTo>
                    <a:pt x="9485" y="10434"/>
                    <a:pt x="9499" y="10365"/>
                    <a:pt x="9513" y="10295"/>
                  </a:cubicBezTo>
                  <a:cubicBezTo>
                    <a:pt x="9513" y="10239"/>
                    <a:pt x="9527" y="10183"/>
                    <a:pt x="9541" y="10113"/>
                  </a:cubicBezTo>
                  <a:cubicBezTo>
                    <a:pt x="9541" y="10058"/>
                    <a:pt x="9555" y="9960"/>
                    <a:pt x="9555" y="9876"/>
                  </a:cubicBezTo>
                  <a:lnTo>
                    <a:pt x="9555" y="9681"/>
                  </a:lnTo>
                  <a:cubicBezTo>
                    <a:pt x="9555" y="9611"/>
                    <a:pt x="9555" y="9500"/>
                    <a:pt x="9541" y="9402"/>
                  </a:cubicBezTo>
                  <a:cubicBezTo>
                    <a:pt x="9541" y="9332"/>
                    <a:pt x="9527" y="9263"/>
                    <a:pt x="9527" y="9193"/>
                  </a:cubicBezTo>
                  <a:cubicBezTo>
                    <a:pt x="9513" y="9123"/>
                    <a:pt x="9499" y="9012"/>
                    <a:pt x="9485" y="8900"/>
                  </a:cubicBezTo>
                  <a:cubicBezTo>
                    <a:pt x="9485" y="8830"/>
                    <a:pt x="9472" y="8760"/>
                    <a:pt x="9458" y="8691"/>
                  </a:cubicBezTo>
                  <a:cubicBezTo>
                    <a:pt x="9444" y="8607"/>
                    <a:pt x="9430" y="8481"/>
                    <a:pt x="9416" y="8384"/>
                  </a:cubicBezTo>
                  <a:cubicBezTo>
                    <a:pt x="9402" y="8300"/>
                    <a:pt x="9388" y="8230"/>
                    <a:pt x="9374" y="8147"/>
                  </a:cubicBezTo>
                  <a:cubicBezTo>
                    <a:pt x="9374" y="8105"/>
                    <a:pt x="9346" y="8063"/>
                    <a:pt x="9346" y="8035"/>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701;p52">
              <a:extLst>
                <a:ext uri="{FF2B5EF4-FFF2-40B4-BE49-F238E27FC236}">
                  <a16:creationId xmlns:a16="http://schemas.microsoft.com/office/drawing/2014/main" id="{3B1A372F-34EB-4354-8F1E-93A08237ECD5}"/>
                </a:ext>
              </a:extLst>
            </p:cNvPr>
            <p:cNvSpPr/>
            <p:nvPr/>
          </p:nvSpPr>
          <p:spPr>
            <a:xfrm>
              <a:off x="1370009" y="2313963"/>
              <a:ext cx="799112" cy="700836"/>
            </a:xfrm>
            <a:custGeom>
              <a:avLst/>
              <a:gdLst/>
              <a:ahLst/>
              <a:cxnLst/>
              <a:rect l="l" t="t" r="r" b="b"/>
              <a:pathLst>
                <a:path w="9416" h="8258" extrusionOk="0">
                  <a:moveTo>
                    <a:pt x="0" y="0"/>
                  </a:moveTo>
                  <a:lnTo>
                    <a:pt x="0" y="209"/>
                  </a:lnTo>
                  <a:lnTo>
                    <a:pt x="9416" y="8258"/>
                  </a:lnTo>
                  <a:cubicBezTo>
                    <a:pt x="9402" y="8174"/>
                    <a:pt x="9388" y="8104"/>
                    <a:pt x="9374" y="8021"/>
                  </a:cubicBezTo>
                  <a:lnTo>
                    <a:pt x="0" y="0"/>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702;p52">
              <a:extLst>
                <a:ext uri="{FF2B5EF4-FFF2-40B4-BE49-F238E27FC236}">
                  <a16:creationId xmlns:a16="http://schemas.microsoft.com/office/drawing/2014/main" id="{2FC61318-D3A0-4810-B5F1-AB77E5B5BB44}"/>
                </a:ext>
              </a:extLst>
            </p:cNvPr>
            <p:cNvSpPr/>
            <p:nvPr/>
          </p:nvSpPr>
          <p:spPr>
            <a:xfrm>
              <a:off x="1372385" y="2354190"/>
              <a:ext cx="802677" cy="704400"/>
            </a:xfrm>
            <a:custGeom>
              <a:avLst/>
              <a:gdLst/>
              <a:ahLst/>
              <a:cxnLst/>
              <a:rect l="l" t="t" r="r" b="b"/>
              <a:pathLst>
                <a:path w="9458" h="8300" extrusionOk="0">
                  <a:moveTo>
                    <a:pt x="0" y="0"/>
                  </a:moveTo>
                  <a:lnTo>
                    <a:pt x="14" y="210"/>
                  </a:lnTo>
                  <a:lnTo>
                    <a:pt x="9457" y="8300"/>
                  </a:lnTo>
                  <a:cubicBezTo>
                    <a:pt x="9457" y="8230"/>
                    <a:pt x="9443" y="8160"/>
                    <a:pt x="9430" y="8077"/>
                  </a:cubicBezTo>
                  <a:lnTo>
                    <a:pt x="0" y="0"/>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703;p52">
              <a:extLst>
                <a:ext uri="{FF2B5EF4-FFF2-40B4-BE49-F238E27FC236}">
                  <a16:creationId xmlns:a16="http://schemas.microsoft.com/office/drawing/2014/main" id="{7DCABA28-C986-4374-AFC9-71EB08CED0E1}"/>
                </a:ext>
              </a:extLst>
            </p:cNvPr>
            <p:cNvSpPr/>
            <p:nvPr/>
          </p:nvSpPr>
          <p:spPr>
            <a:xfrm>
              <a:off x="1374761" y="2395605"/>
              <a:ext cx="805053" cy="705673"/>
            </a:xfrm>
            <a:custGeom>
              <a:avLst/>
              <a:gdLst/>
              <a:ahLst/>
              <a:cxnLst/>
              <a:rect l="l" t="t" r="r" b="b"/>
              <a:pathLst>
                <a:path w="9486" h="8315" extrusionOk="0">
                  <a:moveTo>
                    <a:pt x="0" y="1"/>
                  </a:moveTo>
                  <a:lnTo>
                    <a:pt x="14" y="210"/>
                  </a:lnTo>
                  <a:lnTo>
                    <a:pt x="9485" y="8314"/>
                  </a:lnTo>
                  <a:cubicBezTo>
                    <a:pt x="9485" y="8244"/>
                    <a:pt x="9471" y="8175"/>
                    <a:pt x="9471" y="8105"/>
                  </a:cubicBezTo>
                  <a:lnTo>
                    <a:pt x="0" y="1"/>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704;p52">
              <a:extLst>
                <a:ext uri="{FF2B5EF4-FFF2-40B4-BE49-F238E27FC236}">
                  <a16:creationId xmlns:a16="http://schemas.microsoft.com/office/drawing/2014/main" id="{541A3396-12F6-4EEE-A402-AC1E6CF87271}"/>
                </a:ext>
              </a:extLst>
            </p:cNvPr>
            <p:cNvSpPr/>
            <p:nvPr/>
          </p:nvSpPr>
          <p:spPr>
            <a:xfrm>
              <a:off x="1377138" y="2435833"/>
              <a:ext cx="803865" cy="705673"/>
            </a:xfrm>
            <a:custGeom>
              <a:avLst/>
              <a:gdLst/>
              <a:ahLst/>
              <a:cxnLst/>
              <a:rect l="l" t="t" r="r" b="b"/>
              <a:pathLst>
                <a:path w="9472" h="8315" extrusionOk="0">
                  <a:moveTo>
                    <a:pt x="0" y="1"/>
                  </a:moveTo>
                  <a:lnTo>
                    <a:pt x="14" y="210"/>
                  </a:lnTo>
                  <a:lnTo>
                    <a:pt x="9471" y="8314"/>
                  </a:lnTo>
                  <a:lnTo>
                    <a:pt x="9471" y="8119"/>
                  </a:lnTo>
                  <a:lnTo>
                    <a:pt x="0" y="1"/>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705;p52">
              <a:extLst>
                <a:ext uri="{FF2B5EF4-FFF2-40B4-BE49-F238E27FC236}">
                  <a16:creationId xmlns:a16="http://schemas.microsoft.com/office/drawing/2014/main" id="{F49EB871-0F8E-47CB-B90E-4887248A2DCF}"/>
                </a:ext>
              </a:extLst>
            </p:cNvPr>
            <p:cNvSpPr/>
            <p:nvPr/>
          </p:nvSpPr>
          <p:spPr>
            <a:xfrm>
              <a:off x="1379429" y="2477333"/>
              <a:ext cx="800385" cy="699648"/>
            </a:xfrm>
            <a:custGeom>
              <a:avLst/>
              <a:gdLst/>
              <a:ahLst/>
              <a:cxnLst/>
              <a:rect l="l" t="t" r="r" b="b"/>
              <a:pathLst>
                <a:path w="9431" h="8244" extrusionOk="0">
                  <a:moveTo>
                    <a:pt x="1" y="0"/>
                  </a:moveTo>
                  <a:lnTo>
                    <a:pt x="15" y="195"/>
                  </a:lnTo>
                  <a:lnTo>
                    <a:pt x="9402" y="8244"/>
                  </a:lnTo>
                  <a:cubicBezTo>
                    <a:pt x="9402" y="8188"/>
                    <a:pt x="9416" y="8132"/>
                    <a:pt x="9430" y="8062"/>
                  </a:cubicBezTo>
                  <a:lnTo>
                    <a:pt x="1" y="0"/>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706;p52">
              <a:extLst>
                <a:ext uri="{FF2B5EF4-FFF2-40B4-BE49-F238E27FC236}">
                  <a16:creationId xmlns:a16="http://schemas.microsoft.com/office/drawing/2014/main" id="{A449B7FB-403B-417D-ACDA-9487C2E5D520}"/>
                </a:ext>
              </a:extLst>
            </p:cNvPr>
            <p:cNvSpPr/>
            <p:nvPr/>
          </p:nvSpPr>
          <p:spPr>
            <a:xfrm>
              <a:off x="1381805" y="2517560"/>
              <a:ext cx="790880" cy="689039"/>
            </a:xfrm>
            <a:custGeom>
              <a:avLst/>
              <a:gdLst/>
              <a:ahLst/>
              <a:cxnLst/>
              <a:rect l="l" t="t" r="r" b="b"/>
              <a:pathLst>
                <a:path w="9319" h="8119" extrusionOk="0">
                  <a:moveTo>
                    <a:pt x="1" y="0"/>
                  </a:moveTo>
                  <a:lnTo>
                    <a:pt x="15" y="210"/>
                  </a:lnTo>
                  <a:lnTo>
                    <a:pt x="9263" y="8118"/>
                  </a:lnTo>
                  <a:cubicBezTo>
                    <a:pt x="9277" y="8077"/>
                    <a:pt x="9305" y="8035"/>
                    <a:pt x="9319" y="7979"/>
                  </a:cubicBezTo>
                  <a:lnTo>
                    <a:pt x="1" y="0"/>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707;p52">
              <a:extLst>
                <a:ext uri="{FF2B5EF4-FFF2-40B4-BE49-F238E27FC236}">
                  <a16:creationId xmlns:a16="http://schemas.microsoft.com/office/drawing/2014/main" id="{64D348A4-8E10-4A52-95EA-243DA3BB624D}"/>
                </a:ext>
              </a:extLst>
            </p:cNvPr>
            <p:cNvSpPr/>
            <p:nvPr/>
          </p:nvSpPr>
          <p:spPr>
            <a:xfrm>
              <a:off x="1368821" y="1730328"/>
              <a:ext cx="1896534" cy="1253748"/>
            </a:xfrm>
            <a:custGeom>
              <a:avLst/>
              <a:gdLst/>
              <a:ahLst/>
              <a:cxnLst/>
              <a:rect l="l" t="t" r="r" b="b"/>
              <a:pathLst>
                <a:path w="22347" h="14773" extrusionOk="0">
                  <a:moveTo>
                    <a:pt x="13879" y="1"/>
                  </a:moveTo>
                  <a:lnTo>
                    <a:pt x="0" y="6752"/>
                  </a:lnTo>
                  <a:lnTo>
                    <a:pt x="9360" y="14772"/>
                  </a:lnTo>
                  <a:lnTo>
                    <a:pt x="22346" y="5050"/>
                  </a:lnTo>
                  <a:lnTo>
                    <a:pt x="13879" y="1"/>
                  </a:lnTo>
                  <a:close/>
                </a:path>
              </a:pathLst>
            </a:custGeom>
            <a:gradFill>
              <a:gsLst>
                <a:gs pos="0">
                  <a:srgbClr val="11E7FF"/>
                </a:gs>
                <a:gs pos="100000">
                  <a:srgbClr val="067B8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708;p52">
              <a:extLst>
                <a:ext uri="{FF2B5EF4-FFF2-40B4-BE49-F238E27FC236}">
                  <a16:creationId xmlns:a16="http://schemas.microsoft.com/office/drawing/2014/main" id="{F60CC533-FE80-4D1D-9CB2-ED875FE115B9}"/>
                </a:ext>
              </a:extLst>
            </p:cNvPr>
            <p:cNvSpPr/>
            <p:nvPr/>
          </p:nvSpPr>
          <p:spPr>
            <a:xfrm>
              <a:off x="1368821" y="1730328"/>
              <a:ext cx="1896534" cy="1253748"/>
            </a:xfrm>
            <a:custGeom>
              <a:avLst/>
              <a:gdLst/>
              <a:ahLst/>
              <a:cxnLst/>
              <a:rect l="l" t="t" r="r" b="b"/>
              <a:pathLst>
                <a:path w="22347" h="14773" extrusionOk="0">
                  <a:moveTo>
                    <a:pt x="13879" y="1"/>
                  </a:moveTo>
                  <a:lnTo>
                    <a:pt x="22234" y="5050"/>
                  </a:lnTo>
                  <a:lnTo>
                    <a:pt x="9402" y="14633"/>
                  </a:lnTo>
                  <a:lnTo>
                    <a:pt x="0" y="6752"/>
                  </a:lnTo>
                  <a:lnTo>
                    <a:pt x="0" y="6752"/>
                  </a:lnTo>
                  <a:lnTo>
                    <a:pt x="9360" y="14772"/>
                  </a:lnTo>
                  <a:lnTo>
                    <a:pt x="22346" y="5050"/>
                  </a:lnTo>
                  <a:lnTo>
                    <a:pt x="13879" y="1"/>
                  </a:lnTo>
                  <a:close/>
                </a:path>
              </a:pathLst>
            </a:custGeom>
            <a:solidFill>
              <a:srgbClr val="05F3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709;p52">
              <a:extLst>
                <a:ext uri="{FF2B5EF4-FFF2-40B4-BE49-F238E27FC236}">
                  <a16:creationId xmlns:a16="http://schemas.microsoft.com/office/drawing/2014/main" id="{7F2C7AD0-15B9-4ADA-869F-27F4D0977FE4}"/>
                </a:ext>
              </a:extLst>
            </p:cNvPr>
            <p:cNvSpPr/>
            <p:nvPr/>
          </p:nvSpPr>
          <p:spPr>
            <a:xfrm>
              <a:off x="2163097" y="2976864"/>
              <a:ext cx="43961" cy="235677"/>
            </a:xfrm>
            <a:custGeom>
              <a:avLst/>
              <a:gdLst/>
              <a:ahLst/>
              <a:cxnLst/>
              <a:rect l="l" t="t" r="r" b="b"/>
              <a:pathLst>
                <a:path w="518" h="2777" extrusionOk="0">
                  <a:moveTo>
                    <a:pt x="113" y="0"/>
                  </a:moveTo>
                  <a:lnTo>
                    <a:pt x="1" y="84"/>
                  </a:lnTo>
                  <a:cubicBezTo>
                    <a:pt x="461" y="2246"/>
                    <a:pt x="1" y="2776"/>
                    <a:pt x="1" y="2776"/>
                  </a:cubicBezTo>
                  <a:cubicBezTo>
                    <a:pt x="517" y="2204"/>
                    <a:pt x="113" y="1"/>
                    <a:pt x="113" y="0"/>
                  </a:cubicBezTo>
                  <a:close/>
                </a:path>
              </a:pathLst>
            </a:custGeom>
            <a:solidFill>
              <a:srgbClr val="05F3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710;p52">
              <a:extLst>
                <a:ext uri="{FF2B5EF4-FFF2-40B4-BE49-F238E27FC236}">
                  <a16:creationId xmlns:a16="http://schemas.microsoft.com/office/drawing/2014/main" id="{6CE1B625-15EF-4E21-AD14-5265CAAD25BD}"/>
                </a:ext>
              </a:extLst>
            </p:cNvPr>
            <p:cNvSpPr/>
            <p:nvPr/>
          </p:nvSpPr>
          <p:spPr>
            <a:xfrm>
              <a:off x="1819807" y="1903203"/>
              <a:ext cx="918691" cy="606124"/>
            </a:xfrm>
            <a:custGeom>
              <a:avLst/>
              <a:gdLst/>
              <a:ahLst/>
              <a:cxnLst/>
              <a:rect l="l" t="t" r="r" b="b"/>
              <a:pathLst>
                <a:path w="10825" h="7142" extrusionOk="0">
                  <a:moveTo>
                    <a:pt x="8858" y="0"/>
                  </a:moveTo>
                  <a:lnTo>
                    <a:pt x="6710" y="865"/>
                  </a:lnTo>
                  <a:lnTo>
                    <a:pt x="6529" y="2846"/>
                  </a:lnTo>
                  <a:lnTo>
                    <a:pt x="8482" y="3975"/>
                  </a:lnTo>
                  <a:lnTo>
                    <a:pt x="10630" y="3111"/>
                  </a:lnTo>
                  <a:lnTo>
                    <a:pt x="10825" y="1130"/>
                  </a:lnTo>
                  <a:lnTo>
                    <a:pt x="8858" y="0"/>
                  </a:lnTo>
                  <a:close/>
                  <a:moveTo>
                    <a:pt x="1898" y="4868"/>
                  </a:moveTo>
                  <a:lnTo>
                    <a:pt x="1" y="5733"/>
                  </a:lnTo>
                  <a:lnTo>
                    <a:pt x="1605" y="6891"/>
                  </a:lnTo>
                  <a:lnTo>
                    <a:pt x="3837" y="5998"/>
                  </a:lnTo>
                  <a:lnTo>
                    <a:pt x="1898" y="4868"/>
                  </a:lnTo>
                  <a:close/>
                  <a:moveTo>
                    <a:pt x="6334" y="3083"/>
                  </a:moveTo>
                  <a:lnTo>
                    <a:pt x="6152" y="5063"/>
                  </a:lnTo>
                  <a:lnTo>
                    <a:pt x="3837" y="5998"/>
                  </a:lnTo>
                  <a:lnTo>
                    <a:pt x="5817" y="7142"/>
                  </a:lnTo>
                  <a:lnTo>
                    <a:pt x="8007" y="6305"/>
                  </a:lnTo>
                  <a:lnTo>
                    <a:pt x="8356" y="4240"/>
                  </a:lnTo>
                  <a:lnTo>
                    <a:pt x="6334" y="3083"/>
                  </a:lnTo>
                  <a:close/>
                </a:path>
              </a:pathLst>
            </a:custGeom>
            <a:solidFill>
              <a:srgbClr val="B6CA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711;p52">
              <a:extLst>
                <a:ext uri="{FF2B5EF4-FFF2-40B4-BE49-F238E27FC236}">
                  <a16:creationId xmlns:a16="http://schemas.microsoft.com/office/drawing/2014/main" id="{281BE0F5-6A4C-4740-A67E-DCB8C105F8E1}"/>
                </a:ext>
              </a:extLst>
            </p:cNvPr>
            <p:cNvSpPr/>
            <p:nvPr/>
          </p:nvSpPr>
          <p:spPr>
            <a:xfrm>
              <a:off x="1501384" y="2239364"/>
              <a:ext cx="1720094" cy="1093857"/>
            </a:xfrm>
            <a:custGeom>
              <a:avLst/>
              <a:gdLst/>
              <a:ahLst/>
              <a:cxnLst/>
              <a:rect l="l" t="t" r="r" b="b"/>
              <a:pathLst>
                <a:path w="20268" h="12889" extrusionOk="0">
                  <a:moveTo>
                    <a:pt x="1" y="0"/>
                  </a:moveTo>
                  <a:lnTo>
                    <a:pt x="9318" y="7854"/>
                  </a:lnTo>
                  <a:lnTo>
                    <a:pt x="9904" y="12889"/>
                  </a:lnTo>
                  <a:lnTo>
                    <a:pt x="20268" y="4882"/>
                  </a:lnTo>
                  <a:lnTo>
                    <a:pt x="20268" y="2999"/>
                  </a:lnTo>
                  <a:lnTo>
                    <a:pt x="1" y="0"/>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712;p52">
              <a:extLst>
                <a:ext uri="{FF2B5EF4-FFF2-40B4-BE49-F238E27FC236}">
                  <a16:creationId xmlns:a16="http://schemas.microsoft.com/office/drawing/2014/main" id="{A962F5E6-735D-407B-8EBF-24452E4ACE73}"/>
                </a:ext>
              </a:extLst>
            </p:cNvPr>
            <p:cNvSpPr/>
            <p:nvPr/>
          </p:nvSpPr>
          <p:spPr>
            <a:xfrm>
              <a:off x="1358127" y="2006148"/>
              <a:ext cx="1999563" cy="1052442"/>
            </a:xfrm>
            <a:custGeom>
              <a:avLst/>
              <a:gdLst/>
              <a:ahLst/>
              <a:cxnLst/>
              <a:rect l="l" t="t" r="r" b="b"/>
              <a:pathLst>
                <a:path w="23561" h="12401" extrusionOk="0">
                  <a:moveTo>
                    <a:pt x="1214" y="1"/>
                  </a:moveTo>
                  <a:cubicBezTo>
                    <a:pt x="1214" y="1"/>
                    <a:pt x="1" y="1256"/>
                    <a:pt x="1075" y="2260"/>
                  </a:cubicBezTo>
                  <a:lnTo>
                    <a:pt x="12206" y="10853"/>
                  </a:lnTo>
                  <a:lnTo>
                    <a:pt x="14215" y="12401"/>
                  </a:lnTo>
                  <a:lnTo>
                    <a:pt x="14284" y="12345"/>
                  </a:lnTo>
                  <a:lnTo>
                    <a:pt x="23393" y="4645"/>
                  </a:lnTo>
                  <a:lnTo>
                    <a:pt x="23393" y="4520"/>
                  </a:lnTo>
                  <a:lnTo>
                    <a:pt x="23393" y="4422"/>
                  </a:lnTo>
                  <a:lnTo>
                    <a:pt x="23393" y="4213"/>
                  </a:lnTo>
                  <a:lnTo>
                    <a:pt x="23421" y="3948"/>
                  </a:lnTo>
                  <a:lnTo>
                    <a:pt x="23448" y="3725"/>
                  </a:lnTo>
                  <a:lnTo>
                    <a:pt x="23462" y="3460"/>
                  </a:lnTo>
                  <a:lnTo>
                    <a:pt x="23476" y="3251"/>
                  </a:lnTo>
                  <a:lnTo>
                    <a:pt x="23490" y="2972"/>
                  </a:lnTo>
                  <a:lnTo>
                    <a:pt x="23504" y="2776"/>
                  </a:lnTo>
                  <a:lnTo>
                    <a:pt x="23518" y="2553"/>
                  </a:lnTo>
                  <a:lnTo>
                    <a:pt x="23518" y="2497"/>
                  </a:lnTo>
                  <a:lnTo>
                    <a:pt x="23518" y="2414"/>
                  </a:lnTo>
                  <a:lnTo>
                    <a:pt x="23518" y="2288"/>
                  </a:lnTo>
                  <a:lnTo>
                    <a:pt x="23546" y="2009"/>
                  </a:lnTo>
                  <a:lnTo>
                    <a:pt x="23546" y="1814"/>
                  </a:lnTo>
                  <a:lnTo>
                    <a:pt x="23560" y="1688"/>
                  </a:lnTo>
                  <a:lnTo>
                    <a:pt x="16474" y="1172"/>
                  </a:lnTo>
                  <a:lnTo>
                    <a:pt x="11969" y="824"/>
                  </a:lnTo>
                  <a:lnTo>
                    <a:pt x="10755" y="726"/>
                  </a:lnTo>
                  <a:lnTo>
                    <a:pt x="10225" y="684"/>
                  </a:lnTo>
                  <a:lnTo>
                    <a:pt x="8802" y="572"/>
                  </a:lnTo>
                  <a:lnTo>
                    <a:pt x="7840" y="503"/>
                  </a:lnTo>
                  <a:lnTo>
                    <a:pt x="1340" y="15"/>
                  </a:lnTo>
                  <a:lnTo>
                    <a:pt x="1214" y="1"/>
                  </a:lnTo>
                  <a:close/>
                </a:path>
              </a:pathLst>
            </a:custGeom>
            <a:gradFill>
              <a:gsLst>
                <a:gs pos="0">
                  <a:srgbClr val="EB667A"/>
                </a:gs>
                <a:gs pos="100000">
                  <a:srgbClr val="B01F3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713;p52">
              <a:extLst>
                <a:ext uri="{FF2B5EF4-FFF2-40B4-BE49-F238E27FC236}">
                  <a16:creationId xmlns:a16="http://schemas.microsoft.com/office/drawing/2014/main" id="{32F269B7-44AC-43E4-B4A6-176281E57191}"/>
                </a:ext>
              </a:extLst>
            </p:cNvPr>
            <p:cNvSpPr/>
            <p:nvPr/>
          </p:nvSpPr>
          <p:spPr>
            <a:xfrm>
              <a:off x="2545511" y="2149404"/>
              <a:ext cx="812182" cy="909186"/>
            </a:xfrm>
            <a:custGeom>
              <a:avLst/>
              <a:gdLst/>
              <a:ahLst/>
              <a:cxnLst/>
              <a:rect l="l" t="t" r="r" b="b"/>
              <a:pathLst>
                <a:path w="9570" h="10713" extrusionOk="0">
                  <a:moveTo>
                    <a:pt x="9569" y="0"/>
                  </a:moveTo>
                  <a:lnTo>
                    <a:pt x="210" y="8035"/>
                  </a:lnTo>
                  <a:cubicBezTo>
                    <a:pt x="210" y="8077"/>
                    <a:pt x="196" y="8118"/>
                    <a:pt x="196" y="8160"/>
                  </a:cubicBezTo>
                  <a:cubicBezTo>
                    <a:pt x="182" y="8230"/>
                    <a:pt x="168" y="8314"/>
                    <a:pt x="154" y="8383"/>
                  </a:cubicBezTo>
                  <a:cubicBezTo>
                    <a:pt x="126" y="8495"/>
                    <a:pt x="112" y="8607"/>
                    <a:pt x="98" y="8690"/>
                  </a:cubicBezTo>
                  <a:cubicBezTo>
                    <a:pt x="84" y="8760"/>
                    <a:pt x="84" y="8844"/>
                    <a:pt x="70" y="8914"/>
                  </a:cubicBezTo>
                  <a:cubicBezTo>
                    <a:pt x="56" y="9011"/>
                    <a:pt x="42" y="9123"/>
                    <a:pt x="42" y="9193"/>
                  </a:cubicBezTo>
                  <a:cubicBezTo>
                    <a:pt x="28" y="9276"/>
                    <a:pt x="14" y="9346"/>
                    <a:pt x="14" y="9402"/>
                  </a:cubicBezTo>
                  <a:cubicBezTo>
                    <a:pt x="0" y="9499"/>
                    <a:pt x="0" y="9611"/>
                    <a:pt x="0" y="9681"/>
                  </a:cubicBezTo>
                  <a:lnTo>
                    <a:pt x="0" y="9876"/>
                  </a:lnTo>
                  <a:cubicBezTo>
                    <a:pt x="14" y="9974"/>
                    <a:pt x="14" y="10057"/>
                    <a:pt x="14" y="10127"/>
                  </a:cubicBezTo>
                  <a:cubicBezTo>
                    <a:pt x="28" y="10183"/>
                    <a:pt x="42" y="10239"/>
                    <a:pt x="42" y="10294"/>
                  </a:cubicBezTo>
                  <a:cubicBezTo>
                    <a:pt x="56" y="10364"/>
                    <a:pt x="70" y="10448"/>
                    <a:pt x="98" y="10518"/>
                  </a:cubicBezTo>
                  <a:cubicBezTo>
                    <a:pt x="112" y="10559"/>
                    <a:pt x="140" y="10601"/>
                    <a:pt x="154" y="10657"/>
                  </a:cubicBezTo>
                  <a:cubicBezTo>
                    <a:pt x="168" y="10671"/>
                    <a:pt x="196" y="10699"/>
                    <a:pt x="210" y="10713"/>
                  </a:cubicBezTo>
                  <a:lnTo>
                    <a:pt x="9402" y="2818"/>
                  </a:lnTo>
                  <a:lnTo>
                    <a:pt x="9402" y="2734"/>
                  </a:lnTo>
                  <a:lnTo>
                    <a:pt x="9416" y="2525"/>
                  </a:lnTo>
                  <a:lnTo>
                    <a:pt x="9430" y="2260"/>
                  </a:lnTo>
                  <a:lnTo>
                    <a:pt x="9444" y="2051"/>
                  </a:lnTo>
                  <a:lnTo>
                    <a:pt x="9457" y="1772"/>
                  </a:lnTo>
                  <a:lnTo>
                    <a:pt x="9471" y="1563"/>
                  </a:lnTo>
                  <a:lnTo>
                    <a:pt x="9485" y="1298"/>
                  </a:lnTo>
                  <a:lnTo>
                    <a:pt x="9499" y="1088"/>
                  </a:lnTo>
                  <a:lnTo>
                    <a:pt x="9513" y="809"/>
                  </a:lnTo>
                  <a:lnTo>
                    <a:pt x="9527" y="600"/>
                  </a:lnTo>
                  <a:lnTo>
                    <a:pt x="9555" y="335"/>
                  </a:lnTo>
                  <a:lnTo>
                    <a:pt x="9555" y="126"/>
                  </a:lnTo>
                  <a:lnTo>
                    <a:pt x="9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714;p52">
              <a:extLst>
                <a:ext uri="{FF2B5EF4-FFF2-40B4-BE49-F238E27FC236}">
                  <a16:creationId xmlns:a16="http://schemas.microsoft.com/office/drawing/2014/main" id="{4794BC78-4B32-4FA6-8B67-2AF1D18E7A6D}"/>
                </a:ext>
              </a:extLst>
            </p:cNvPr>
            <p:cNvSpPr/>
            <p:nvPr/>
          </p:nvSpPr>
          <p:spPr>
            <a:xfrm>
              <a:off x="2558496" y="2160013"/>
              <a:ext cx="798009" cy="700921"/>
            </a:xfrm>
            <a:custGeom>
              <a:avLst/>
              <a:gdLst/>
              <a:ahLst/>
              <a:cxnLst/>
              <a:rect l="l" t="t" r="r" b="b"/>
              <a:pathLst>
                <a:path w="9403" h="8259" extrusionOk="0">
                  <a:moveTo>
                    <a:pt x="9402" y="1"/>
                  </a:moveTo>
                  <a:lnTo>
                    <a:pt x="29" y="8035"/>
                  </a:lnTo>
                  <a:cubicBezTo>
                    <a:pt x="15" y="8119"/>
                    <a:pt x="1" y="8189"/>
                    <a:pt x="1" y="8258"/>
                  </a:cubicBezTo>
                  <a:lnTo>
                    <a:pt x="9402" y="210"/>
                  </a:lnTo>
                  <a:lnTo>
                    <a:pt x="9402" y="1"/>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715;p52">
              <a:extLst>
                <a:ext uri="{FF2B5EF4-FFF2-40B4-BE49-F238E27FC236}">
                  <a16:creationId xmlns:a16="http://schemas.microsoft.com/office/drawing/2014/main" id="{46CAEA4A-D777-4109-9F41-F248B71E5087}"/>
                </a:ext>
              </a:extLst>
            </p:cNvPr>
            <p:cNvSpPr/>
            <p:nvPr/>
          </p:nvSpPr>
          <p:spPr>
            <a:xfrm>
              <a:off x="2551452" y="2201513"/>
              <a:ext cx="802677" cy="704400"/>
            </a:xfrm>
            <a:custGeom>
              <a:avLst/>
              <a:gdLst/>
              <a:ahLst/>
              <a:cxnLst/>
              <a:rect l="l" t="t" r="r" b="b"/>
              <a:pathLst>
                <a:path w="9458" h="8300" extrusionOk="0">
                  <a:moveTo>
                    <a:pt x="9457" y="0"/>
                  </a:moveTo>
                  <a:lnTo>
                    <a:pt x="28" y="8076"/>
                  </a:lnTo>
                  <a:cubicBezTo>
                    <a:pt x="14" y="8146"/>
                    <a:pt x="0" y="8230"/>
                    <a:pt x="0" y="8300"/>
                  </a:cubicBezTo>
                  <a:lnTo>
                    <a:pt x="9443" y="195"/>
                  </a:lnTo>
                  <a:lnTo>
                    <a:pt x="9457" y="0"/>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716;p52">
              <a:extLst>
                <a:ext uri="{FF2B5EF4-FFF2-40B4-BE49-F238E27FC236}">
                  <a16:creationId xmlns:a16="http://schemas.microsoft.com/office/drawing/2014/main" id="{593A6B81-D5D5-4783-A6BE-2A78B503780D}"/>
                </a:ext>
              </a:extLst>
            </p:cNvPr>
            <p:cNvSpPr/>
            <p:nvPr/>
          </p:nvSpPr>
          <p:spPr>
            <a:xfrm>
              <a:off x="2546699" y="2241740"/>
              <a:ext cx="805053" cy="705588"/>
            </a:xfrm>
            <a:custGeom>
              <a:avLst/>
              <a:gdLst/>
              <a:ahLst/>
              <a:cxnLst/>
              <a:rect l="l" t="t" r="r" b="b"/>
              <a:pathLst>
                <a:path w="9486" h="8314" extrusionOk="0">
                  <a:moveTo>
                    <a:pt x="9485" y="0"/>
                  </a:moveTo>
                  <a:lnTo>
                    <a:pt x="14" y="8105"/>
                  </a:lnTo>
                  <a:cubicBezTo>
                    <a:pt x="0" y="8174"/>
                    <a:pt x="0" y="8258"/>
                    <a:pt x="0" y="8314"/>
                  </a:cubicBezTo>
                  <a:lnTo>
                    <a:pt x="9471" y="210"/>
                  </a:lnTo>
                  <a:lnTo>
                    <a:pt x="9485" y="0"/>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717;p52">
              <a:extLst>
                <a:ext uri="{FF2B5EF4-FFF2-40B4-BE49-F238E27FC236}">
                  <a16:creationId xmlns:a16="http://schemas.microsoft.com/office/drawing/2014/main" id="{30C14426-C97E-498A-890C-B7D8FF4E46BE}"/>
                </a:ext>
              </a:extLst>
            </p:cNvPr>
            <p:cNvSpPr/>
            <p:nvPr/>
          </p:nvSpPr>
          <p:spPr>
            <a:xfrm>
              <a:off x="2546699" y="2283156"/>
              <a:ext cx="802677" cy="704400"/>
            </a:xfrm>
            <a:custGeom>
              <a:avLst/>
              <a:gdLst/>
              <a:ahLst/>
              <a:cxnLst/>
              <a:rect l="l" t="t" r="r" b="b"/>
              <a:pathLst>
                <a:path w="9458" h="8300" extrusionOk="0">
                  <a:moveTo>
                    <a:pt x="9457" y="1"/>
                  </a:moveTo>
                  <a:lnTo>
                    <a:pt x="0" y="8105"/>
                  </a:lnTo>
                  <a:lnTo>
                    <a:pt x="0" y="8300"/>
                  </a:lnTo>
                  <a:lnTo>
                    <a:pt x="9443" y="196"/>
                  </a:lnTo>
                  <a:lnTo>
                    <a:pt x="9457" y="1"/>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718;p52">
              <a:extLst>
                <a:ext uri="{FF2B5EF4-FFF2-40B4-BE49-F238E27FC236}">
                  <a16:creationId xmlns:a16="http://schemas.microsoft.com/office/drawing/2014/main" id="{953A476B-6AD1-4011-8F1D-FF1A05A57296}"/>
                </a:ext>
              </a:extLst>
            </p:cNvPr>
            <p:cNvSpPr/>
            <p:nvPr/>
          </p:nvSpPr>
          <p:spPr>
            <a:xfrm>
              <a:off x="2546699" y="2323383"/>
              <a:ext cx="800301" cy="699733"/>
            </a:xfrm>
            <a:custGeom>
              <a:avLst/>
              <a:gdLst/>
              <a:ahLst/>
              <a:cxnLst/>
              <a:rect l="l" t="t" r="r" b="b"/>
              <a:pathLst>
                <a:path w="9430" h="8245" extrusionOk="0">
                  <a:moveTo>
                    <a:pt x="9430" y="1"/>
                  </a:moveTo>
                  <a:lnTo>
                    <a:pt x="0" y="8077"/>
                  </a:lnTo>
                  <a:cubicBezTo>
                    <a:pt x="14" y="8133"/>
                    <a:pt x="28" y="8189"/>
                    <a:pt x="28" y="8244"/>
                  </a:cubicBezTo>
                  <a:lnTo>
                    <a:pt x="9416" y="210"/>
                  </a:lnTo>
                  <a:lnTo>
                    <a:pt x="9430" y="1"/>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719;p52">
              <a:extLst>
                <a:ext uri="{FF2B5EF4-FFF2-40B4-BE49-F238E27FC236}">
                  <a16:creationId xmlns:a16="http://schemas.microsoft.com/office/drawing/2014/main" id="{3A1E786D-5415-470C-84AD-3F32B2B31BCF}"/>
                </a:ext>
              </a:extLst>
            </p:cNvPr>
            <p:cNvSpPr/>
            <p:nvPr/>
          </p:nvSpPr>
          <p:spPr>
            <a:xfrm>
              <a:off x="2553743" y="2363695"/>
              <a:ext cx="790880" cy="690227"/>
            </a:xfrm>
            <a:custGeom>
              <a:avLst/>
              <a:gdLst/>
              <a:ahLst/>
              <a:cxnLst/>
              <a:rect l="l" t="t" r="r" b="b"/>
              <a:pathLst>
                <a:path w="9319" h="8133" extrusionOk="0">
                  <a:moveTo>
                    <a:pt x="9319" y="0"/>
                  </a:moveTo>
                  <a:lnTo>
                    <a:pt x="1" y="7993"/>
                  </a:lnTo>
                  <a:cubicBezTo>
                    <a:pt x="15" y="8034"/>
                    <a:pt x="43" y="8076"/>
                    <a:pt x="57" y="8132"/>
                  </a:cubicBezTo>
                  <a:lnTo>
                    <a:pt x="9305" y="209"/>
                  </a:lnTo>
                  <a:lnTo>
                    <a:pt x="9319" y="0"/>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720;p52">
              <a:extLst>
                <a:ext uri="{FF2B5EF4-FFF2-40B4-BE49-F238E27FC236}">
                  <a16:creationId xmlns:a16="http://schemas.microsoft.com/office/drawing/2014/main" id="{1487064C-B40B-4FD4-BF9B-35F9EF9FF399}"/>
                </a:ext>
              </a:extLst>
            </p:cNvPr>
            <p:cNvSpPr/>
            <p:nvPr/>
          </p:nvSpPr>
          <p:spPr>
            <a:xfrm>
              <a:off x="1461157" y="1576463"/>
              <a:ext cx="1896534" cy="1254851"/>
            </a:xfrm>
            <a:custGeom>
              <a:avLst/>
              <a:gdLst/>
              <a:ahLst/>
              <a:cxnLst/>
              <a:rect l="l" t="t" r="r" b="b"/>
              <a:pathLst>
                <a:path w="22347" h="14786" extrusionOk="0">
                  <a:moveTo>
                    <a:pt x="8467" y="0"/>
                  </a:moveTo>
                  <a:lnTo>
                    <a:pt x="0" y="5050"/>
                  </a:lnTo>
                  <a:lnTo>
                    <a:pt x="12987" y="14786"/>
                  </a:lnTo>
                  <a:lnTo>
                    <a:pt x="22346" y="6751"/>
                  </a:lnTo>
                  <a:lnTo>
                    <a:pt x="8467" y="0"/>
                  </a:lnTo>
                  <a:close/>
                </a:path>
              </a:pathLst>
            </a:custGeom>
            <a:gradFill>
              <a:gsLst>
                <a:gs pos="0">
                  <a:srgbClr val="EB667A"/>
                </a:gs>
                <a:gs pos="100000">
                  <a:srgbClr val="B01F3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721;p52">
              <a:extLst>
                <a:ext uri="{FF2B5EF4-FFF2-40B4-BE49-F238E27FC236}">
                  <a16:creationId xmlns:a16="http://schemas.microsoft.com/office/drawing/2014/main" id="{8324FC17-9B50-4DCD-A221-DF084F6ECE5C}"/>
                </a:ext>
              </a:extLst>
            </p:cNvPr>
            <p:cNvSpPr/>
            <p:nvPr/>
          </p:nvSpPr>
          <p:spPr>
            <a:xfrm>
              <a:off x="1461157" y="1576463"/>
              <a:ext cx="1896534" cy="1254851"/>
            </a:xfrm>
            <a:custGeom>
              <a:avLst/>
              <a:gdLst/>
              <a:ahLst/>
              <a:cxnLst/>
              <a:rect l="l" t="t" r="r" b="b"/>
              <a:pathLst>
                <a:path w="22347" h="14786" extrusionOk="0">
                  <a:moveTo>
                    <a:pt x="8467" y="0"/>
                  </a:moveTo>
                  <a:lnTo>
                    <a:pt x="0" y="5050"/>
                  </a:lnTo>
                  <a:lnTo>
                    <a:pt x="12987" y="14786"/>
                  </a:lnTo>
                  <a:lnTo>
                    <a:pt x="22346" y="6751"/>
                  </a:lnTo>
                  <a:lnTo>
                    <a:pt x="22346" y="6751"/>
                  </a:lnTo>
                  <a:lnTo>
                    <a:pt x="12945" y="14646"/>
                  </a:lnTo>
                  <a:lnTo>
                    <a:pt x="112" y="5050"/>
                  </a:lnTo>
                  <a:lnTo>
                    <a:pt x="8467" y="0"/>
                  </a:lnTo>
                  <a:close/>
                </a:path>
              </a:pathLst>
            </a:custGeom>
            <a:solidFill>
              <a:srgbClr val="D94B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722;p52">
              <a:extLst>
                <a:ext uri="{FF2B5EF4-FFF2-40B4-BE49-F238E27FC236}">
                  <a16:creationId xmlns:a16="http://schemas.microsoft.com/office/drawing/2014/main" id="{AB4CD58E-CB22-46F2-BA75-511D31518634}"/>
                </a:ext>
              </a:extLst>
            </p:cNvPr>
            <p:cNvSpPr/>
            <p:nvPr/>
          </p:nvSpPr>
          <p:spPr>
            <a:xfrm>
              <a:off x="2519457" y="2824187"/>
              <a:ext cx="43876" cy="234404"/>
            </a:xfrm>
            <a:custGeom>
              <a:avLst/>
              <a:gdLst/>
              <a:ahLst/>
              <a:cxnLst/>
              <a:rect l="l" t="t" r="r" b="b"/>
              <a:pathLst>
                <a:path w="517" h="2762" extrusionOk="0">
                  <a:moveTo>
                    <a:pt x="405" y="0"/>
                  </a:moveTo>
                  <a:cubicBezTo>
                    <a:pt x="405" y="0"/>
                    <a:pt x="0" y="2204"/>
                    <a:pt x="517" y="2762"/>
                  </a:cubicBezTo>
                  <a:cubicBezTo>
                    <a:pt x="517" y="2762"/>
                    <a:pt x="56" y="2246"/>
                    <a:pt x="517" y="84"/>
                  </a:cubicBezTo>
                  <a:lnTo>
                    <a:pt x="405" y="0"/>
                  </a:lnTo>
                  <a:close/>
                </a:path>
              </a:pathLst>
            </a:custGeom>
            <a:solidFill>
              <a:srgbClr val="D94B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23;p52">
              <a:extLst>
                <a:ext uri="{FF2B5EF4-FFF2-40B4-BE49-F238E27FC236}">
                  <a16:creationId xmlns:a16="http://schemas.microsoft.com/office/drawing/2014/main" id="{0D929150-C2D6-4037-9E6D-780C52CFFC7A}"/>
                </a:ext>
              </a:extLst>
            </p:cNvPr>
            <p:cNvSpPr/>
            <p:nvPr/>
          </p:nvSpPr>
          <p:spPr>
            <a:xfrm>
              <a:off x="1958312" y="1723199"/>
              <a:ext cx="987348" cy="900953"/>
            </a:xfrm>
            <a:custGeom>
              <a:avLst/>
              <a:gdLst/>
              <a:ahLst/>
              <a:cxnLst/>
              <a:rect l="l" t="t" r="r" b="b"/>
              <a:pathLst>
                <a:path w="11634" h="10616" extrusionOk="0">
                  <a:moveTo>
                    <a:pt x="2316" y="308"/>
                  </a:moveTo>
                  <a:lnTo>
                    <a:pt x="4464" y="1173"/>
                  </a:lnTo>
                  <a:lnTo>
                    <a:pt x="4646" y="3153"/>
                  </a:lnTo>
                  <a:lnTo>
                    <a:pt x="2679" y="4283"/>
                  </a:lnTo>
                  <a:lnTo>
                    <a:pt x="545" y="3418"/>
                  </a:lnTo>
                  <a:lnTo>
                    <a:pt x="350" y="1438"/>
                  </a:lnTo>
                  <a:lnTo>
                    <a:pt x="2316" y="308"/>
                  </a:lnTo>
                  <a:close/>
                  <a:moveTo>
                    <a:pt x="4841" y="3390"/>
                  </a:moveTo>
                  <a:lnTo>
                    <a:pt x="5022" y="5371"/>
                  </a:lnTo>
                  <a:lnTo>
                    <a:pt x="7338" y="6306"/>
                  </a:lnTo>
                  <a:lnTo>
                    <a:pt x="9291" y="5190"/>
                  </a:lnTo>
                  <a:lnTo>
                    <a:pt x="11188" y="6041"/>
                  </a:lnTo>
                  <a:lnTo>
                    <a:pt x="9570" y="7198"/>
                  </a:lnTo>
                  <a:lnTo>
                    <a:pt x="7338" y="6306"/>
                  </a:lnTo>
                  <a:lnTo>
                    <a:pt x="5357" y="7449"/>
                  </a:lnTo>
                  <a:lnTo>
                    <a:pt x="3181" y="6613"/>
                  </a:lnTo>
                  <a:lnTo>
                    <a:pt x="2832" y="4548"/>
                  </a:lnTo>
                  <a:lnTo>
                    <a:pt x="4841" y="3390"/>
                  </a:lnTo>
                  <a:close/>
                  <a:moveTo>
                    <a:pt x="2288" y="1"/>
                  </a:moveTo>
                  <a:lnTo>
                    <a:pt x="1" y="1312"/>
                  </a:lnTo>
                  <a:lnTo>
                    <a:pt x="224" y="3614"/>
                  </a:lnTo>
                  <a:lnTo>
                    <a:pt x="2526" y="4548"/>
                  </a:lnTo>
                  <a:lnTo>
                    <a:pt x="3000" y="6808"/>
                  </a:lnTo>
                  <a:lnTo>
                    <a:pt x="5232" y="7617"/>
                  </a:lnTo>
                  <a:lnTo>
                    <a:pt x="5427" y="9681"/>
                  </a:lnTo>
                  <a:lnTo>
                    <a:pt x="7742" y="10616"/>
                  </a:lnTo>
                  <a:lnTo>
                    <a:pt x="9862" y="9402"/>
                  </a:lnTo>
                  <a:lnTo>
                    <a:pt x="9667" y="7366"/>
                  </a:lnTo>
                  <a:lnTo>
                    <a:pt x="11634" y="6013"/>
                  </a:lnTo>
                  <a:lnTo>
                    <a:pt x="9444" y="4981"/>
                  </a:lnTo>
                  <a:lnTo>
                    <a:pt x="9263" y="2944"/>
                  </a:lnTo>
                  <a:lnTo>
                    <a:pt x="6947" y="2009"/>
                  </a:lnTo>
                  <a:lnTo>
                    <a:pt x="4980" y="3139"/>
                  </a:lnTo>
                  <a:lnTo>
                    <a:pt x="4785" y="991"/>
                  </a:lnTo>
                  <a:lnTo>
                    <a:pt x="2288" y="1"/>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724;p52">
              <a:extLst>
                <a:ext uri="{FF2B5EF4-FFF2-40B4-BE49-F238E27FC236}">
                  <a16:creationId xmlns:a16="http://schemas.microsoft.com/office/drawing/2014/main" id="{CA54D229-1C44-40CE-9408-584843461E71}"/>
                </a:ext>
              </a:extLst>
            </p:cNvPr>
            <p:cNvSpPr/>
            <p:nvPr/>
          </p:nvSpPr>
          <p:spPr>
            <a:xfrm>
              <a:off x="1358127" y="2006148"/>
              <a:ext cx="1034705" cy="921067"/>
            </a:xfrm>
            <a:custGeom>
              <a:avLst/>
              <a:gdLst/>
              <a:ahLst/>
              <a:cxnLst/>
              <a:rect l="l" t="t" r="r" b="b"/>
              <a:pathLst>
                <a:path w="12192" h="10853" extrusionOk="0">
                  <a:moveTo>
                    <a:pt x="1214" y="1"/>
                  </a:moveTo>
                  <a:cubicBezTo>
                    <a:pt x="1214" y="1"/>
                    <a:pt x="1" y="1256"/>
                    <a:pt x="1075" y="2260"/>
                  </a:cubicBezTo>
                  <a:lnTo>
                    <a:pt x="12192" y="10853"/>
                  </a:lnTo>
                  <a:cubicBezTo>
                    <a:pt x="8021" y="7184"/>
                    <a:pt x="1340" y="126"/>
                    <a:pt x="1214" y="1"/>
                  </a:cubicBezTo>
                  <a:close/>
                </a:path>
              </a:pathLst>
            </a:custGeom>
            <a:solidFill>
              <a:srgbClr val="EEE3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725;p52">
              <a:extLst>
                <a:ext uri="{FF2B5EF4-FFF2-40B4-BE49-F238E27FC236}">
                  <a16:creationId xmlns:a16="http://schemas.microsoft.com/office/drawing/2014/main" id="{C866160C-974F-4C8E-9A84-4B69FE1656FF}"/>
                </a:ext>
              </a:extLst>
            </p:cNvPr>
            <p:cNvSpPr/>
            <p:nvPr/>
          </p:nvSpPr>
          <p:spPr>
            <a:xfrm>
              <a:off x="2647267" y="2380244"/>
              <a:ext cx="521002" cy="466517"/>
            </a:xfrm>
            <a:custGeom>
              <a:avLst/>
              <a:gdLst/>
              <a:ahLst/>
              <a:cxnLst/>
              <a:rect l="l" t="t" r="r" b="b"/>
              <a:pathLst>
                <a:path w="6139" h="5497" extrusionOk="0">
                  <a:moveTo>
                    <a:pt x="210" y="0"/>
                  </a:moveTo>
                  <a:lnTo>
                    <a:pt x="1" y="237"/>
                  </a:lnTo>
                  <a:lnTo>
                    <a:pt x="5929" y="5496"/>
                  </a:lnTo>
                  <a:lnTo>
                    <a:pt x="6138" y="5245"/>
                  </a:lnTo>
                  <a:lnTo>
                    <a:pt x="2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726;p52">
              <a:extLst>
                <a:ext uri="{FF2B5EF4-FFF2-40B4-BE49-F238E27FC236}">
                  <a16:creationId xmlns:a16="http://schemas.microsoft.com/office/drawing/2014/main" id="{0B9C21D2-8484-490A-BB17-58E55CA2A902}"/>
                </a:ext>
              </a:extLst>
            </p:cNvPr>
            <p:cNvSpPr/>
            <p:nvPr/>
          </p:nvSpPr>
          <p:spPr>
            <a:xfrm>
              <a:off x="2433061" y="2181060"/>
              <a:ext cx="428581" cy="397519"/>
            </a:xfrm>
            <a:custGeom>
              <a:avLst/>
              <a:gdLst/>
              <a:ahLst/>
              <a:cxnLst/>
              <a:rect l="l" t="t" r="r" b="b"/>
              <a:pathLst>
                <a:path w="5050" h="4684" extrusionOk="0">
                  <a:moveTo>
                    <a:pt x="2531" y="0"/>
                  </a:moveTo>
                  <a:cubicBezTo>
                    <a:pt x="1412" y="0"/>
                    <a:pt x="424" y="803"/>
                    <a:pt x="223" y="1943"/>
                  </a:cubicBezTo>
                  <a:cubicBezTo>
                    <a:pt x="0" y="3212"/>
                    <a:pt x="851" y="4426"/>
                    <a:pt x="2120" y="4649"/>
                  </a:cubicBezTo>
                  <a:cubicBezTo>
                    <a:pt x="2257" y="4673"/>
                    <a:pt x="2392" y="4684"/>
                    <a:pt x="2525" y="4684"/>
                  </a:cubicBezTo>
                  <a:cubicBezTo>
                    <a:pt x="3647" y="4684"/>
                    <a:pt x="4627" y="3873"/>
                    <a:pt x="4826" y="2738"/>
                  </a:cubicBezTo>
                  <a:cubicBezTo>
                    <a:pt x="5050" y="1469"/>
                    <a:pt x="4199" y="255"/>
                    <a:pt x="2915" y="32"/>
                  </a:cubicBezTo>
                  <a:cubicBezTo>
                    <a:pt x="2786" y="11"/>
                    <a:pt x="2658" y="0"/>
                    <a:pt x="2531" y="0"/>
                  </a:cubicBezTo>
                  <a:close/>
                </a:path>
              </a:pathLst>
            </a:custGeom>
            <a:gradFill>
              <a:gsLst>
                <a:gs pos="0">
                  <a:srgbClr val="7BFB19"/>
                </a:gs>
                <a:gs pos="100000">
                  <a:srgbClr val="408808"/>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727;p52">
              <a:extLst>
                <a:ext uri="{FF2B5EF4-FFF2-40B4-BE49-F238E27FC236}">
                  <a16:creationId xmlns:a16="http://schemas.microsoft.com/office/drawing/2014/main" id="{98A5EA63-0F5E-4CE6-A6CB-3926A618593B}"/>
                </a:ext>
              </a:extLst>
            </p:cNvPr>
            <p:cNvSpPr/>
            <p:nvPr/>
          </p:nvSpPr>
          <p:spPr>
            <a:xfrm>
              <a:off x="2418294" y="2179532"/>
              <a:ext cx="398368" cy="398877"/>
            </a:xfrm>
            <a:custGeom>
              <a:avLst/>
              <a:gdLst/>
              <a:ahLst/>
              <a:cxnLst/>
              <a:rect l="l" t="t" r="r" b="b"/>
              <a:pathLst>
                <a:path w="4694" h="4700" extrusionOk="0">
                  <a:moveTo>
                    <a:pt x="2702" y="1"/>
                  </a:moveTo>
                  <a:cubicBezTo>
                    <a:pt x="1250" y="1"/>
                    <a:pt x="0" y="1404"/>
                    <a:pt x="439" y="2979"/>
                  </a:cubicBezTo>
                  <a:cubicBezTo>
                    <a:pt x="748" y="4095"/>
                    <a:pt x="1726" y="4699"/>
                    <a:pt x="2713" y="4699"/>
                  </a:cubicBezTo>
                  <a:cubicBezTo>
                    <a:pt x="3466" y="4699"/>
                    <a:pt x="4223" y="4349"/>
                    <a:pt x="4694" y="3607"/>
                  </a:cubicBezTo>
                  <a:lnTo>
                    <a:pt x="4694" y="3607"/>
                  </a:lnTo>
                  <a:cubicBezTo>
                    <a:pt x="4682" y="3618"/>
                    <a:pt x="4581" y="3717"/>
                    <a:pt x="4387" y="3717"/>
                  </a:cubicBezTo>
                  <a:cubicBezTo>
                    <a:pt x="4104" y="3717"/>
                    <a:pt x="3623" y="3506"/>
                    <a:pt x="2936" y="2505"/>
                  </a:cubicBezTo>
                  <a:cubicBezTo>
                    <a:pt x="1750" y="775"/>
                    <a:pt x="3759" y="259"/>
                    <a:pt x="3759" y="259"/>
                  </a:cubicBezTo>
                  <a:cubicBezTo>
                    <a:pt x="3409" y="81"/>
                    <a:pt x="3049" y="1"/>
                    <a:pt x="2702" y="1"/>
                  </a:cubicBezTo>
                  <a:close/>
                </a:path>
              </a:pathLst>
            </a:custGeom>
            <a:solidFill>
              <a:srgbClr val="EEE3FF">
                <a:alpha val="8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728;p52">
              <a:extLst>
                <a:ext uri="{FF2B5EF4-FFF2-40B4-BE49-F238E27FC236}">
                  <a16:creationId xmlns:a16="http://schemas.microsoft.com/office/drawing/2014/main" id="{21DFA708-6D41-48D6-8D87-A2277C19ABEF}"/>
                </a:ext>
              </a:extLst>
            </p:cNvPr>
            <p:cNvSpPr/>
            <p:nvPr/>
          </p:nvSpPr>
          <p:spPr>
            <a:xfrm>
              <a:off x="2412948" y="2180211"/>
              <a:ext cx="364676" cy="398198"/>
            </a:xfrm>
            <a:custGeom>
              <a:avLst/>
              <a:gdLst/>
              <a:ahLst/>
              <a:cxnLst/>
              <a:rect l="l" t="t" r="r" b="b"/>
              <a:pathLst>
                <a:path w="4297" h="4692" extrusionOk="0">
                  <a:moveTo>
                    <a:pt x="2762" y="0"/>
                  </a:moveTo>
                  <a:cubicBezTo>
                    <a:pt x="1130" y="0"/>
                    <a:pt x="0" y="1632"/>
                    <a:pt x="558" y="3152"/>
                  </a:cubicBezTo>
                  <a:cubicBezTo>
                    <a:pt x="923" y="4132"/>
                    <a:pt x="1840" y="4691"/>
                    <a:pt x="2778" y="4691"/>
                  </a:cubicBezTo>
                  <a:cubicBezTo>
                    <a:pt x="3310" y="4691"/>
                    <a:pt x="3848" y="4512"/>
                    <a:pt x="4296" y="4129"/>
                  </a:cubicBezTo>
                  <a:lnTo>
                    <a:pt x="4296" y="4129"/>
                  </a:lnTo>
                  <a:cubicBezTo>
                    <a:pt x="4288" y="4134"/>
                    <a:pt x="4267" y="4144"/>
                    <a:pt x="4229" y="4144"/>
                  </a:cubicBezTo>
                  <a:cubicBezTo>
                    <a:pt x="4072" y="4144"/>
                    <a:pt x="3620" y="3981"/>
                    <a:pt x="2511" y="2692"/>
                  </a:cubicBezTo>
                  <a:cubicBezTo>
                    <a:pt x="1046" y="990"/>
                    <a:pt x="3125" y="28"/>
                    <a:pt x="3125" y="28"/>
                  </a:cubicBezTo>
                  <a:cubicBezTo>
                    <a:pt x="3013" y="14"/>
                    <a:pt x="2887" y="0"/>
                    <a:pt x="2762" y="0"/>
                  </a:cubicBezTo>
                  <a:close/>
                </a:path>
              </a:pathLst>
            </a:custGeom>
            <a:solidFill>
              <a:srgbClr val="EEE3FF">
                <a:alpha val="8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729;p52">
              <a:extLst>
                <a:ext uri="{FF2B5EF4-FFF2-40B4-BE49-F238E27FC236}">
                  <a16:creationId xmlns:a16="http://schemas.microsoft.com/office/drawing/2014/main" id="{059B34D8-1E75-4573-B11A-5AB9F9C34073}"/>
                </a:ext>
              </a:extLst>
            </p:cNvPr>
            <p:cNvSpPr/>
            <p:nvPr/>
          </p:nvSpPr>
          <p:spPr>
            <a:xfrm>
              <a:off x="2418803" y="2186067"/>
              <a:ext cx="324448" cy="392852"/>
            </a:xfrm>
            <a:custGeom>
              <a:avLst/>
              <a:gdLst/>
              <a:ahLst/>
              <a:cxnLst/>
              <a:rect l="l" t="t" r="r" b="b"/>
              <a:pathLst>
                <a:path w="3823" h="4629" extrusionOk="0">
                  <a:moveTo>
                    <a:pt x="2149" y="1"/>
                  </a:moveTo>
                  <a:cubicBezTo>
                    <a:pt x="768" y="322"/>
                    <a:pt x="1" y="1800"/>
                    <a:pt x="503" y="3125"/>
                  </a:cubicBezTo>
                  <a:cubicBezTo>
                    <a:pt x="860" y="4068"/>
                    <a:pt x="1753" y="4629"/>
                    <a:pt x="2691" y="4629"/>
                  </a:cubicBezTo>
                  <a:cubicBezTo>
                    <a:pt x="3072" y="4629"/>
                    <a:pt x="3460" y="4536"/>
                    <a:pt x="3823" y="4339"/>
                  </a:cubicBezTo>
                  <a:cubicBezTo>
                    <a:pt x="3823" y="4339"/>
                    <a:pt x="3502" y="4227"/>
                    <a:pt x="2470" y="3404"/>
                  </a:cubicBezTo>
                  <a:cubicBezTo>
                    <a:pt x="377" y="1744"/>
                    <a:pt x="2149" y="1"/>
                    <a:pt x="2149" y="1"/>
                  </a:cubicBez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730;p52">
              <a:extLst>
                <a:ext uri="{FF2B5EF4-FFF2-40B4-BE49-F238E27FC236}">
                  <a16:creationId xmlns:a16="http://schemas.microsoft.com/office/drawing/2014/main" id="{97243097-69E0-4EF9-ACBE-614B366AE1D2}"/>
                </a:ext>
              </a:extLst>
            </p:cNvPr>
            <p:cNvSpPr/>
            <p:nvPr/>
          </p:nvSpPr>
          <p:spPr>
            <a:xfrm>
              <a:off x="2749108" y="2289860"/>
              <a:ext cx="71289" cy="57880"/>
            </a:xfrm>
            <a:custGeom>
              <a:avLst/>
              <a:gdLst/>
              <a:ahLst/>
              <a:cxnLst/>
              <a:rect l="l" t="t" r="r" b="b"/>
              <a:pathLst>
                <a:path w="840" h="682" extrusionOk="0">
                  <a:moveTo>
                    <a:pt x="410" y="1"/>
                  </a:moveTo>
                  <a:cubicBezTo>
                    <a:pt x="357" y="1"/>
                    <a:pt x="303" y="11"/>
                    <a:pt x="252" y="33"/>
                  </a:cubicBezTo>
                  <a:cubicBezTo>
                    <a:pt x="0" y="173"/>
                    <a:pt x="42" y="549"/>
                    <a:pt x="307" y="661"/>
                  </a:cubicBezTo>
                  <a:cubicBezTo>
                    <a:pt x="348" y="675"/>
                    <a:pt x="388" y="682"/>
                    <a:pt x="427" y="682"/>
                  </a:cubicBezTo>
                  <a:cubicBezTo>
                    <a:pt x="656" y="682"/>
                    <a:pt x="839" y="453"/>
                    <a:pt x="768" y="214"/>
                  </a:cubicBezTo>
                  <a:cubicBezTo>
                    <a:pt x="696" y="81"/>
                    <a:pt x="556" y="1"/>
                    <a:pt x="410" y="1"/>
                  </a:cubicBezTo>
                  <a:close/>
                </a:path>
              </a:pathLst>
            </a:custGeom>
            <a:solidFill>
              <a:srgbClr val="EEE3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731;p52">
              <a:extLst>
                <a:ext uri="{FF2B5EF4-FFF2-40B4-BE49-F238E27FC236}">
                  <a16:creationId xmlns:a16="http://schemas.microsoft.com/office/drawing/2014/main" id="{25AF2FD8-2961-4735-B25B-37511DB33243}"/>
                </a:ext>
              </a:extLst>
            </p:cNvPr>
            <p:cNvSpPr/>
            <p:nvPr/>
          </p:nvSpPr>
          <p:spPr>
            <a:xfrm>
              <a:off x="2488650" y="2872646"/>
              <a:ext cx="672490" cy="62887"/>
            </a:xfrm>
            <a:custGeom>
              <a:avLst/>
              <a:gdLst/>
              <a:ahLst/>
              <a:cxnLst/>
              <a:rect l="l" t="t" r="r" b="b"/>
              <a:pathLst>
                <a:path w="7924" h="741" extrusionOk="0">
                  <a:moveTo>
                    <a:pt x="15" y="1"/>
                  </a:moveTo>
                  <a:lnTo>
                    <a:pt x="1" y="322"/>
                  </a:lnTo>
                  <a:lnTo>
                    <a:pt x="7910" y="740"/>
                  </a:lnTo>
                  <a:lnTo>
                    <a:pt x="7924" y="419"/>
                  </a:lnTo>
                  <a:lnTo>
                    <a:pt x="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732;p52">
              <a:extLst>
                <a:ext uri="{FF2B5EF4-FFF2-40B4-BE49-F238E27FC236}">
                  <a16:creationId xmlns:a16="http://schemas.microsoft.com/office/drawing/2014/main" id="{E3411599-0113-4800-8A4B-A8350D9341FA}"/>
                </a:ext>
              </a:extLst>
            </p:cNvPr>
            <p:cNvSpPr/>
            <p:nvPr/>
          </p:nvSpPr>
          <p:spPr>
            <a:xfrm>
              <a:off x="2299310" y="2717593"/>
              <a:ext cx="348042" cy="348126"/>
            </a:xfrm>
            <a:custGeom>
              <a:avLst/>
              <a:gdLst/>
              <a:ahLst/>
              <a:cxnLst/>
              <a:rect l="l" t="t" r="r" b="b"/>
              <a:pathLst>
                <a:path w="4101" h="4102" extrusionOk="0">
                  <a:moveTo>
                    <a:pt x="2050" y="1"/>
                  </a:moveTo>
                  <a:cubicBezTo>
                    <a:pt x="921" y="1"/>
                    <a:pt x="0" y="921"/>
                    <a:pt x="0" y="2051"/>
                  </a:cubicBezTo>
                  <a:cubicBezTo>
                    <a:pt x="0" y="3181"/>
                    <a:pt x="921" y="4102"/>
                    <a:pt x="2050" y="4102"/>
                  </a:cubicBezTo>
                  <a:cubicBezTo>
                    <a:pt x="3180" y="4102"/>
                    <a:pt x="4101" y="3181"/>
                    <a:pt x="4101" y="2051"/>
                  </a:cubicBezTo>
                  <a:cubicBezTo>
                    <a:pt x="4101" y="921"/>
                    <a:pt x="3180" y="1"/>
                    <a:pt x="2050" y="1"/>
                  </a:cubicBezTo>
                  <a:close/>
                </a:path>
              </a:pathLst>
            </a:custGeom>
            <a:gradFill>
              <a:gsLst>
                <a:gs pos="0">
                  <a:srgbClr val="FFBA42"/>
                </a:gs>
                <a:gs pos="100000">
                  <a:srgbClr val="B8770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733;p52">
              <a:extLst>
                <a:ext uri="{FF2B5EF4-FFF2-40B4-BE49-F238E27FC236}">
                  <a16:creationId xmlns:a16="http://schemas.microsoft.com/office/drawing/2014/main" id="{E3136036-A200-4E3F-964F-ECEE7CBE3AA5}"/>
                </a:ext>
              </a:extLst>
            </p:cNvPr>
            <p:cNvSpPr/>
            <p:nvPr/>
          </p:nvSpPr>
          <p:spPr>
            <a:xfrm>
              <a:off x="2229718" y="2751965"/>
              <a:ext cx="282694" cy="315198"/>
            </a:xfrm>
            <a:custGeom>
              <a:avLst/>
              <a:gdLst/>
              <a:ahLst/>
              <a:cxnLst/>
              <a:rect l="l" t="t" r="r" b="b"/>
              <a:pathLst>
                <a:path w="3331" h="3714" extrusionOk="0">
                  <a:moveTo>
                    <a:pt x="1643" y="0"/>
                  </a:moveTo>
                  <a:cubicBezTo>
                    <a:pt x="1" y="1232"/>
                    <a:pt x="978" y="3714"/>
                    <a:pt x="2828" y="3714"/>
                  </a:cubicBezTo>
                  <a:cubicBezTo>
                    <a:pt x="2989" y="3714"/>
                    <a:pt x="3157" y="3695"/>
                    <a:pt x="3331" y="3655"/>
                  </a:cubicBezTo>
                  <a:lnTo>
                    <a:pt x="3331" y="3641"/>
                  </a:lnTo>
                  <a:cubicBezTo>
                    <a:pt x="3331" y="3641"/>
                    <a:pt x="3330" y="3641"/>
                    <a:pt x="3329" y="3641"/>
                  </a:cubicBezTo>
                  <a:cubicBezTo>
                    <a:pt x="3303" y="3641"/>
                    <a:pt x="3014" y="3616"/>
                    <a:pt x="1992" y="2567"/>
                  </a:cubicBezTo>
                  <a:cubicBezTo>
                    <a:pt x="904" y="1465"/>
                    <a:pt x="1615" y="56"/>
                    <a:pt x="1643" y="0"/>
                  </a:cubicBezTo>
                  <a:close/>
                </a:path>
              </a:pathLst>
            </a:custGeom>
            <a:solidFill>
              <a:srgbClr val="EEE3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734;p52">
              <a:extLst>
                <a:ext uri="{FF2B5EF4-FFF2-40B4-BE49-F238E27FC236}">
                  <a16:creationId xmlns:a16="http://schemas.microsoft.com/office/drawing/2014/main" id="{954BA389-B89C-4275-9A26-2E3905F32A0A}"/>
                </a:ext>
              </a:extLst>
            </p:cNvPr>
            <p:cNvSpPr/>
            <p:nvPr/>
          </p:nvSpPr>
          <p:spPr>
            <a:xfrm>
              <a:off x="2556119" y="2822574"/>
              <a:ext cx="71119" cy="57880"/>
            </a:xfrm>
            <a:custGeom>
              <a:avLst/>
              <a:gdLst/>
              <a:ahLst/>
              <a:cxnLst/>
              <a:rect l="l" t="t" r="r" b="b"/>
              <a:pathLst>
                <a:path w="838" h="682" extrusionOk="0">
                  <a:moveTo>
                    <a:pt x="398" y="0"/>
                  </a:moveTo>
                  <a:cubicBezTo>
                    <a:pt x="344" y="0"/>
                    <a:pt x="290" y="11"/>
                    <a:pt x="238" y="33"/>
                  </a:cubicBezTo>
                  <a:cubicBezTo>
                    <a:pt x="1" y="186"/>
                    <a:pt x="29" y="549"/>
                    <a:pt x="308" y="661"/>
                  </a:cubicBezTo>
                  <a:cubicBezTo>
                    <a:pt x="346" y="675"/>
                    <a:pt x="385" y="681"/>
                    <a:pt x="422" y="681"/>
                  </a:cubicBezTo>
                  <a:cubicBezTo>
                    <a:pt x="646" y="681"/>
                    <a:pt x="838" y="453"/>
                    <a:pt x="754" y="214"/>
                  </a:cubicBezTo>
                  <a:cubicBezTo>
                    <a:pt x="693" y="81"/>
                    <a:pt x="548" y="0"/>
                    <a:pt x="398" y="0"/>
                  </a:cubicBezTo>
                  <a:close/>
                </a:path>
              </a:pathLst>
            </a:custGeom>
            <a:solidFill>
              <a:srgbClr val="EEE3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735;p52">
              <a:extLst>
                <a:ext uri="{FF2B5EF4-FFF2-40B4-BE49-F238E27FC236}">
                  <a16:creationId xmlns:a16="http://schemas.microsoft.com/office/drawing/2014/main" id="{71738579-59F8-4368-B4A6-969B6DD7C705}"/>
                </a:ext>
              </a:extLst>
            </p:cNvPr>
            <p:cNvSpPr/>
            <p:nvPr/>
          </p:nvSpPr>
          <p:spPr>
            <a:xfrm>
              <a:off x="3193051" y="3065636"/>
              <a:ext cx="79351" cy="351691"/>
            </a:xfrm>
            <a:custGeom>
              <a:avLst/>
              <a:gdLst/>
              <a:ahLst/>
              <a:cxnLst/>
              <a:rect l="l" t="t" r="r" b="b"/>
              <a:pathLst>
                <a:path w="935" h="4144" extrusionOk="0">
                  <a:moveTo>
                    <a:pt x="321" y="1"/>
                  </a:moveTo>
                  <a:lnTo>
                    <a:pt x="0" y="42"/>
                  </a:lnTo>
                  <a:lnTo>
                    <a:pt x="614" y="4143"/>
                  </a:lnTo>
                  <a:lnTo>
                    <a:pt x="935" y="4088"/>
                  </a:lnTo>
                  <a:lnTo>
                    <a:pt x="3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736;p52">
              <a:extLst>
                <a:ext uri="{FF2B5EF4-FFF2-40B4-BE49-F238E27FC236}">
                  <a16:creationId xmlns:a16="http://schemas.microsoft.com/office/drawing/2014/main" id="{2736C313-2EA6-4A55-AB46-634832751CAD}"/>
                </a:ext>
              </a:extLst>
            </p:cNvPr>
            <p:cNvSpPr/>
            <p:nvPr/>
          </p:nvSpPr>
          <p:spPr>
            <a:xfrm>
              <a:off x="3131437" y="3350876"/>
              <a:ext cx="279469" cy="254348"/>
            </a:xfrm>
            <a:custGeom>
              <a:avLst/>
              <a:gdLst/>
              <a:ahLst/>
              <a:cxnLst/>
              <a:rect l="l" t="t" r="r" b="b"/>
              <a:pathLst>
                <a:path w="3293" h="2997" extrusionOk="0">
                  <a:moveTo>
                    <a:pt x="1643" y="1"/>
                  </a:moveTo>
                  <a:cubicBezTo>
                    <a:pt x="963" y="1"/>
                    <a:pt x="349" y="468"/>
                    <a:pt x="182" y="1159"/>
                  </a:cubicBezTo>
                  <a:cubicBezTo>
                    <a:pt x="1" y="1954"/>
                    <a:pt x="503" y="2763"/>
                    <a:pt x="1298" y="2958"/>
                  </a:cubicBezTo>
                  <a:cubicBezTo>
                    <a:pt x="1412" y="2984"/>
                    <a:pt x="1526" y="2996"/>
                    <a:pt x="1638" y="2996"/>
                  </a:cubicBezTo>
                  <a:cubicBezTo>
                    <a:pt x="2322" y="2996"/>
                    <a:pt x="2942" y="2538"/>
                    <a:pt x="3097" y="1842"/>
                  </a:cubicBezTo>
                  <a:cubicBezTo>
                    <a:pt x="3293" y="1033"/>
                    <a:pt x="2791" y="224"/>
                    <a:pt x="1996" y="43"/>
                  </a:cubicBezTo>
                  <a:cubicBezTo>
                    <a:pt x="1877" y="15"/>
                    <a:pt x="1759" y="1"/>
                    <a:pt x="1643" y="1"/>
                  </a:cubicBezTo>
                  <a:close/>
                </a:path>
              </a:pathLst>
            </a:custGeom>
            <a:gradFill>
              <a:gsLst>
                <a:gs pos="0">
                  <a:srgbClr val="11E7FF"/>
                </a:gs>
                <a:gs pos="100000">
                  <a:srgbClr val="067B88"/>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737;p52">
              <a:extLst>
                <a:ext uri="{FF2B5EF4-FFF2-40B4-BE49-F238E27FC236}">
                  <a16:creationId xmlns:a16="http://schemas.microsoft.com/office/drawing/2014/main" id="{51133164-D66E-47EC-A285-67EF8E46605D}"/>
                </a:ext>
              </a:extLst>
            </p:cNvPr>
            <p:cNvSpPr/>
            <p:nvPr/>
          </p:nvSpPr>
          <p:spPr>
            <a:xfrm>
              <a:off x="3133814" y="3426663"/>
              <a:ext cx="114911" cy="176524"/>
            </a:xfrm>
            <a:custGeom>
              <a:avLst/>
              <a:gdLst/>
              <a:ahLst/>
              <a:cxnLst/>
              <a:rect l="l" t="t" r="r" b="b"/>
              <a:pathLst>
                <a:path w="1354" h="2080" extrusionOk="0">
                  <a:moveTo>
                    <a:pt x="252" y="1"/>
                  </a:moveTo>
                  <a:lnTo>
                    <a:pt x="252" y="1"/>
                  </a:lnTo>
                  <a:cubicBezTo>
                    <a:pt x="168" y="196"/>
                    <a:pt x="126" y="405"/>
                    <a:pt x="126" y="615"/>
                  </a:cubicBezTo>
                  <a:cubicBezTo>
                    <a:pt x="126" y="1340"/>
                    <a:pt x="642" y="1954"/>
                    <a:pt x="1354" y="2079"/>
                  </a:cubicBezTo>
                  <a:cubicBezTo>
                    <a:pt x="1" y="1479"/>
                    <a:pt x="252" y="43"/>
                    <a:pt x="252" y="1"/>
                  </a:cubicBez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738;p52">
              <a:extLst>
                <a:ext uri="{FF2B5EF4-FFF2-40B4-BE49-F238E27FC236}">
                  <a16:creationId xmlns:a16="http://schemas.microsoft.com/office/drawing/2014/main" id="{1F6FA024-D6A9-4F0A-A580-A93FBCC1C875}"/>
                </a:ext>
              </a:extLst>
            </p:cNvPr>
            <p:cNvSpPr/>
            <p:nvPr/>
          </p:nvSpPr>
          <p:spPr>
            <a:xfrm>
              <a:off x="3331555" y="3418430"/>
              <a:ext cx="56013" cy="45065"/>
            </a:xfrm>
            <a:custGeom>
              <a:avLst/>
              <a:gdLst/>
              <a:ahLst/>
              <a:cxnLst/>
              <a:rect l="l" t="t" r="r" b="b"/>
              <a:pathLst>
                <a:path w="660" h="531" extrusionOk="0">
                  <a:moveTo>
                    <a:pt x="322" y="1"/>
                  </a:moveTo>
                  <a:cubicBezTo>
                    <a:pt x="280" y="1"/>
                    <a:pt x="237" y="10"/>
                    <a:pt x="195" y="28"/>
                  </a:cubicBezTo>
                  <a:cubicBezTo>
                    <a:pt x="0" y="140"/>
                    <a:pt x="28" y="433"/>
                    <a:pt x="251" y="516"/>
                  </a:cubicBezTo>
                  <a:cubicBezTo>
                    <a:pt x="281" y="526"/>
                    <a:pt x="310" y="531"/>
                    <a:pt x="339" y="531"/>
                  </a:cubicBezTo>
                  <a:cubicBezTo>
                    <a:pt x="514" y="531"/>
                    <a:pt x="660" y="360"/>
                    <a:pt x="600" y="168"/>
                  </a:cubicBezTo>
                  <a:cubicBezTo>
                    <a:pt x="549" y="66"/>
                    <a:pt x="438" y="1"/>
                    <a:pt x="322" y="1"/>
                  </a:cubicBezTo>
                  <a:close/>
                </a:path>
              </a:pathLst>
            </a:custGeom>
            <a:solidFill>
              <a:srgbClr val="EEE3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739;p52">
              <a:extLst>
                <a:ext uri="{FF2B5EF4-FFF2-40B4-BE49-F238E27FC236}">
                  <a16:creationId xmlns:a16="http://schemas.microsoft.com/office/drawing/2014/main" id="{06E3A70C-FC68-42FF-9E50-BBB55A7CB8B6}"/>
                </a:ext>
              </a:extLst>
            </p:cNvPr>
            <p:cNvSpPr/>
            <p:nvPr/>
          </p:nvSpPr>
          <p:spPr>
            <a:xfrm>
              <a:off x="3274694" y="2920003"/>
              <a:ext cx="300770" cy="227445"/>
            </a:xfrm>
            <a:custGeom>
              <a:avLst/>
              <a:gdLst/>
              <a:ahLst/>
              <a:cxnLst/>
              <a:rect l="l" t="t" r="r" b="b"/>
              <a:pathLst>
                <a:path w="3544" h="2680" extrusionOk="0">
                  <a:moveTo>
                    <a:pt x="182" y="1"/>
                  </a:moveTo>
                  <a:lnTo>
                    <a:pt x="1" y="266"/>
                  </a:lnTo>
                  <a:lnTo>
                    <a:pt x="3362" y="2679"/>
                  </a:lnTo>
                  <a:lnTo>
                    <a:pt x="3544" y="2428"/>
                  </a:lnTo>
                  <a:lnTo>
                    <a:pt x="1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740;p52">
              <a:extLst>
                <a:ext uri="{FF2B5EF4-FFF2-40B4-BE49-F238E27FC236}">
                  <a16:creationId xmlns:a16="http://schemas.microsoft.com/office/drawing/2014/main" id="{54C58130-2DC4-4166-A944-7255325890B6}"/>
                </a:ext>
              </a:extLst>
            </p:cNvPr>
            <p:cNvSpPr/>
            <p:nvPr/>
          </p:nvSpPr>
          <p:spPr>
            <a:xfrm>
              <a:off x="3465307" y="3024220"/>
              <a:ext cx="164643" cy="164643"/>
            </a:xfrm>
            <a:custGeom>
              <a:avLst/>
              <a:gdLst/>
              <a:ahLst/>
              <a:cxnLst/>
              <a:rect l="l" t="t" r="r" b="b"/>
              <a:pathLst>
                <a:path w="1940" h="1940" extrusionOk="0">
                  <a:moveTo>
                    <a:pt x="963" y="0"/>
                  </a:moveTo>
                  <a:cubicBezTo>
                    <a:pt x="433" y="0"/>
                    <a:pt x="0" y="433"/>
                    <a:pt x="0" y="977"/>
                  </a:cubicBezTo>
                  <a:cubicBezTo>
                    <a:pt x="0" y="1507"/>
                    <a:pt x="433" y="1939"/>
                    <a:pt x="963" y="1939"/>
                  </a:cubicBezTo>
                  <a:cubicBezTo>
                    <a:pt x="1507" y="1939"/>
                    <a:pt x="1939" y="1507"/>
                    <a:pt x="1939" y="977"/>
                  </a:cubicBezTo>
                  <a:cubicBezTo>
                    <a:pt x="1939" y="433"/>
                    <a:pt x="1507" y="0"/>
                    <a:pt x="963" y="0"/>
                  </a:cubicBezTo>
                  <a:close/>
                </a:path>
              </a:pathLst>
            </a:custGeom>
            <a:gradFill>
              <a:gsLst>
                <a:gs pos="0">
                  <a:srgbClr val="7BFB19"/>
                </a:gs>
                <a:gs pos="100000">
                  <a:srgbClr val="408808"/>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741;p52">
              <a:extLst>
                <a:ext uri="{FF2B5EF4-FFF2-40B4-BE49-F238E27FC236}">
                  <a16:creationId xmlns:a16="http://schemas.microsoft.com/office/drawing/2014/main" id="{A4557B2C-BB13-42D8-8B12-B844136223E5}"/>
                </a:ext>
              </a:extLst>
            </p:cNvPr>
            <p:cNvSpPr/>
            <p:nvPr/>
          </p:nvSpPr>
          <p:spPr>
            <a:xfrm>
              <a:off x="3449946" y="3024220"/>
              <a:ext cx="151573" cy="164728"/>
            </a:xfrm>
            <a:custGeom>
              <a:avLst/>
              <a:gdLst/>
              <a:ahLst/>
              <a:cxnLst/>
              <a:rect l="l" t="t" r="r" b="b"/>
              <a:pathLst>
                <a:path w="1786" h="1941" extrusionOk="0">
                  <a:moveTo>
                    <a:pt x="1144" y="0"/>
                  </a:moveTo>
                  <a:cubicBezTo>
                    <a:pt x="474" y="0"/>
                    <a:pt x="0" y="670"/>
                    <a:pt x="237" y="1312"/>
                  </a:cubicBezTo>
                  <a:cubicBezTo>
                    <a:pt x="388" y="1711"/>
                    <a:pt x="764" y="1940"/>
                    <a:pt x="1151" y="1940"/>
                  </a:cubicBezTo>
                  <a:cubicBezTo>
                    <a:pt x="1372" y="1940"/>
                    <a:pt x="1597" y="1865"/>
                    <a:pt x="1785" y="1702"/>
                  </a:cubicBezTo>
                  <a:lnTo>
                    <a:pt x="1785" y="1702"/>
                  </a:lnTo>
                  <a:cubicBezTo>
                    <a:pt x="1779" y="1705"/>
                    <a:pt x="1768" y="1711"/>
                    <a:pt x="1747" y="1711"/>
                  </a:cubicBezTo>
                  <a:cubicBezTo>
                    <a:pt x="1675" y="1711"/>
                    <a:pt x="1492" y="1638"/>
                    <a:pt x="1046" y="1116"/>
                  </a:cubicBezTo>
                  <a:cubicBezTo>
                    <a:pt x="432" y="405"/>
                    <a:pt x="1297" y="14"/>
                    <a:pt x="1297" y="14"/>
                  </a:cubicBezTo>
                  <a:cubicBezTo>
                    <a:pt x="1241" y="0"/>
                    <a:pt x="1200" y="0"/>
                    <a:pt x="1144" y="0"/>
                  </a:cubicBez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742;p52">
              <a:extLst>
                <a:ext uri="{FF2B5EF4-FFF2-40B4-BE49-F238E27FC236}">
                  <a16:creationId xmlns:a16="http://schemas.microsoft.com/office/drawing/2014/main" id="{F97F7D51-4AC1-448F-9FD9-B52BF2E5323B}"/>
                </a:ext>
              </a:extLst>
            </p:cNvPr>
            <p:cNvSpPr/>
            <p:nvPr/>
          </p:nvSpPr>
          <p:spPr>
            <a:xfrm>
              <a:off x="3584885" y="3069030"/>
              <a:ext cx="38615" cy="32080"/>
            </a:xfrm>
            <a:custGeom>
              <a:avLst/>
              <a:gdLst/>
              <a:ahLst/>
              <a:cxnLst/>
              <a:rect l="l" t="t" r="r" b="b"/>
              <a:pathLst>
                <a:path w="455" h="378" extrusionOk="0">
                  <a:moveTo>
                    <a:pt x="218" y="0"/>
                  </a:moveTo>
                  <a:cubicBezTo>
                    <a:pt x="191" y="0"/>
                    <a:pt x="165" y="6"/>
                    <a:pt x="140" y="16"/>
                  </a:cubicBezTo>
                  <a:cubicBezTo>
                    <a:pt x="0" y="100"/>
                    <a:pt x="14" y="309"/>
                    <a:pt x="168" y="365"/>
                  </a:cubicBezTo>
                  <a:cubicBezTo>
                    <a:pt x="191" y="374"/>
                    <a:pt x="214" y="378"/>
                    <a:pt x="237" y="378"/>
                  </a:cubicBezTo>
                  <a:cubicBezTo>
                    <a:pt x="360" y="378"/>
                    <a:pt x="454" y="258"/>
                    <a:pt x="419" y="128"/>
                  </a:cubicBezTo>
                  <a:cubicBezTo>
                    <a:pt x="377" y="45"/>
                    <a:pt x="297" y="0"/>
                    <a:pt x="218" y="0"/>
                  </a:cubicBezTo>
                  <a:close/>
                </a:path>
              </a:pathLst>
            </a:custGeom>
            <a:solidFill>
              <a:srgbClr val="EEE3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743;p52">
              <a:extLst>
                <a:ext uri="{FF2B5EF4-FFF2-40B4-BE49-F238E27FC236}">
                  <a16:creationId xmlns:a16="http://schemas.microsoft.com/office/drawing/2014/main" id="{64ED255F-24CC-4CE2-9E58-5175A5FD376C}"/>
                </a:ext>
              </a:extLst>
            </p:cNvPr>
            <p:cNvSpPr/>
            <p:nvPr/>
          </p:nvSpPr>
          <p:spPr>
            <a:xfrm>
              <a:off x="2672133" y="2936637"/>
              <a:ext cx="521002" cy="466432"/>
            </a:xfrm>
            <a:custGeom>
              <a:avLst/>
              <a:gdLst/>
              <a:ahLst/>
              <a:cxnLst/>
              <a:rect l="l" t="t" r="r" b="b"/>
              <a:pathLst>
                <a:path w="6139" h="5496" extrusionOk="0">
                  <a:moveTo>
                    <a:pt x="5929" y="0"/>
                  </a:moveTo>
                  <a:lnTo>
                    <a:pt x="1" y="5259"/>
                  </a:lnTo>
                  <a:lnTo>
                    <a:pt x="210" y="5496"/>
                  </a:lnTo>
                  <a:lnTo>
                    <a:pt x="6138" y="237"/>
                  </a:lnTo>
                  <a:lnTo>
                    <a:pt x="5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744;p52">
              <a:extLst>
                <a:ext uri="{FF2B5EF4-FFF2-40B4-BE49-F238E27FC236}">
                  <a16:creationId xmlns:a16="http://schemas.microsoft.com/office/drawing/2014/main" id="{CC1C8872-5834-4EE6-AA76-88C718CE29D9}"/>
                </a:ext>
              </a:extLst>
            </p:cNvPr>
            <p:cNvSpPr/>
            <p:nvPr/>
          </p:nvSpPr>
          <p:spPr>
            <a:xfrm>
              <a:off x="2509951" y="3240887"/>
              <a:ext cx="323260" cy="324364"/>
            </a:xfrm>
            <a:custGeom>
              <a:avLst/>
              <a:gdLst/>
              <a:ahLst/>
              <a:cxnLst/>
              <a:rect l="l" t="t" r="r" b="b"/>
              <a:pathLst>
                <a:path w="3809" h="3822" extrusionOk="0">
                  <a:moveTo>
                    <a:pt x="1898" y="0"/>
                  </a:moveTo>
                  <a:cubicBezTo>
                    <a:pt x="852" y="0"/>
                    <a:pt x="1" y="851"/>
                    <a:pt x="1" y="1911"/>
                  </a:cubicBezTo>
                  <a:cubicBezTo>
                    <a:pt x="1" y="2957"/>
                    <a:pt x="852" y="3822"/>
                    <a:pt x="1898" y="3822"/>
                  </a:cubicBezTo>
                  <a:cubicBezTo>
                    <a:pt x="2958" y="3822"/>
                    <a:pt x="3809" y="2957"/>
                    <a:pt x="3809" y="1911"/>
                  </a:cubicBezTo>
                  <a:cubicBezTo>
                    <a:pt x="3809" y="851"/>
                    <a:pt x="2958" y="0"/>
                    <a:pt x="1898" y="0"/>
                  </a:cubicBezTo>
                  <a:close/>
                </a:path>
              </a:pathLst>
            </a:custGeom>
            <a:gradFill>
              <a:gsLst>
                <a:gs pos="0">
                  <a:schemeClr val="lt2"/>
                </a:gs>
                <a:gs pos="100000">
                  <a:schemeClr val="dk2"/>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745;p52">
              <a:extLst>
                <a:ext uri="{FF2B5EF4-FFF2-40B4-BE49-F238E27FC236}">
                  <a16:creationId xmlns:a16="http://schemas.microsoft.com/office/drawing/2014/main" id="{7EBBC674-8320-4C0E-BA4A-D099FA0F2B0B}"/>
                </a:ext>
              </a:extLst>
            </p:cNvPr>
            <p:cNvSpPr/>
            <p:nvPr/>
          </p:nvSpPr>
          <p:spPr>
            <a:xfrm>
              <a:off x="2446640" y="3273986"/>
              <a:ext cx="259949" cy="291605"/>
            </a:xfrm>
            <a:custGeom>
              <a:avLst/>
              <a:gdLst/>
              <a:ahLst/>
              <a:cxnLst/>
              <a:rect l="l" t="t" r="r" b="b"/>
              <a:pathLst>
                <a:path w="3063" h="3436" extrusionOk="0">
                  <a:moveTo>
                    <a:pt x="1486" y="1"/>
                  </a:moveTo>
                  <a:lnTo>
                    <a:pt x="1486" y="1"/>
                  </a:lnTo>
                  <a:cubicBezTo>
                    <a:pt x="1" y="1150"/>
                    <a:pt x="907" y="3436"/>
                    <a:pt x="2633" y="3436"/>
                  </a:cubicBezTo>
                  <a:cubicBezTo>
                    <a:pt x="2771" y="3436"/>
                    <a:pt x="2915" y="3421"/>
                    <a:pt x="3062" y="3390"/>
                  </a:cubicBezTo>
                  <a:lnTo>
                    <a:pt x="3062" y="3376"/>
                  </a:lnTo>
                  <a:cubicBezTo>
                    <a:pt x="3062" y="3376"/>
                    <a:pt x="3062" y="3376"/>
                    <a:pt x="3060" y="3376"/>
                  </a:cubicBezTo>
                  <a:cubicBezTo>
                    <a:pt x="3036" y="3376"/>
                    <a:pt x="2774" y="3351"/>
                    <a:pt x="1821" y="2372"/>
                  </a:cubicBezTo>
                  <a:cubicBezTo>
                    <a:pt x="803" y="1354"/>
                    <a:pt x="1458" y="42"/>
                    <a:pt x="1486" y="1"/>
                  </a:cubicBez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746;p52">
              <a:extLst>
                <a:ext uri="{FF2B5EF4-FFF2-40B4-BE49-F238E27FC236}">
                  <a16:creationId xmlns:a16="http://schemas.microsoft.com/office/drawing/2014/main" id="{B8CCE4CD-E4F2-48C3-8C5E-022C3F29BFB8}"/>
                </a:ext>
              </a:extLst>
            </p:cNvPr>
            <p:cNvSpPr/>
            <p:nvPr/>
          </p:nvSpPr>
          <p:spPr>
            <a:xfrm>
              <a:off x="2480417" y="3336703"/>
              <a:ext cx="162267" cy="226257"/>
            </a:xfrm>
            <a:custGeom>
              <a:avLst/>
              <a:gdLst/>
              <a:ahLst/>
              <a:cxnLst/>
              <a:rect l="l" t="t" r="r" b="b"/>
              <a:pathLst>
                <a:path w="1912" h="2666" extrusionOk="0">
                  <a:moveTo>
                    <a:pt x="502" y="1"/>
                  </a:moveTo>
                  <a:cubicBezTo>
                    <a:pt x="0" y="1131"/>
                    <a:pt x="698" y="2442"/>
                    <a:pt x="1911" y="2665"/>
                  </a:cubicBezTo>
                  <a:cubicBezTo>
                    <a:pt x="181" y="1898"/>
                    <a:pt x="488" y="57"/>
                    <a:pt x="502" y="1"/>
                  </a:cubicBez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747;p52">
              <a:extLst>
                <a:ext uri="{FF2B5EF4-FFF2-40B4-BE49-F238E27FC236}">
                  <a16:creationId xmlns:a16="http://schemas.microsoft.com/office/drawing/2014/main" id="{DC24593B-99AB-408F-9639-B8C1A02CA663}"/>
                </a:ext>
              </a:extLst>
            </p:cNvPr>
            <p:cNvSpPr/>
            <p:nvPr/>
          </p:nvSpPr>
          <p:spPr>
            <a:xfrm>
              <a:off x="2738415" y="3326858"/>
              <a:ext cx="71289" cy="57965"/>
            </a:xfrm>
            <a:custGeom>
              <a:avLst/>
              <a:gdLst/>
              <a:ahLst/>
              <a:cxnLst/>
              <a:rect l="l" t="t" r="r" b="b"/>
              <a:pathLst>
                <a:path w="840" h="683" extrusionOk="0">
                  <a:moveTo>
                    <a:pt x="408" y="1"/>
                  </a:moveTo>
                  <a:cubicBezTo>
                    <a:pt x="356" y="1"/>
                    <a:pt x="303" y="11"/>
                    <a:pt x="252" y="33"/>
                  </a:cubicBezTo>
                  <a:cubicBezTo>
                    <a:pt x="1" y="187"/>
                    <a:pt x="43" y="563"/>
                    <a:pt x="308" y="661"/>
                  </a:cubicBezTo>
                  <a:cubicBezTo>
                    <a:pt x="350" y="676"/>
                    <a:pt x="391" y="682"/>
                    <a:pt x="432" y="682"/>
                  </a:cubicBezTo>
                  <a:cubicBezTo>
                    <a:pt x="659" y="682"/>
                    <a:pt x="839" y="465"/>
                    <a:pt x="768" y="228"/>
                  </a:cubicBezTo>
                  <a:cubicBezTo>
                    <a:pt x="696" y="84"/>
                    <a:pt x="555" y="1"/>
                    <a:pt x="408" y="1"/>
                  </a:cubicBezTo>
                  <a:close/>
                </a:path>
              </a:pathLst>
            </a:custGeom>
            <a:solidFill>
              <a:srgbClr val="EEE3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748;p52">
              <a:extLst>
                <a:ext uri="{FF2B5EF4-FFF2-40B4-BE49-F238E27FC236}">
                  <a16:creationId xmlns:a16="http://schemas.microsoft.com/office/drawing/2014/main" id="{A8BE96DA-5264-43E5-BF50-CE614E7B9234}"/>
                </a:ext>
              </a:extLst>
            </p:cNvPr>
            <p:cNvSpPr/>
            <p:nvPr/>
          </p:nvSpPr>
          <p:spPr>
            <a:xfrm>
              <a:off x="2934969" y="2695103"/>
              <a:ext cx="454635" cy="416615"/>
            </a:xfrm>
            <a:custGeom>
              <a:avLst/>
              <a:gdLst/>
              <a:ahLst/>
              <a:cxnLst/>
              <a:rect l="l" t="t" r="r" b="b"/>
              <a:pathLst>
                <a:path w="5357" h="4909" extrusionOk="0">
                  <a:moveTo>
                    <a:pt x="2902" y="1"/>
                  </a:moveTo>
                  <a:cubicBezTo>
                    <a:pt x="2706" y="1"/>
                    <a:pt x="2511" y="29"/>
                    <a:pt x="2330" y="70"/>
                  </a:cubicBezTo>
                  <a:cubicBezTo>
                    <a:pt x="1995" y="140"/>
                    <a:pt x="1688" y="294"/>
                    <a:pt x="1409" y="503"/>
                  </a:cubicBezTo>
                  <a:cubicBezTo>
                    <a:pt x="1074" y="754"/>
                    <a:pt x="823" y="1075"/>
                    <a:pt x="656" y="1451"/>
                  </a:cubicBezTo>
                  <a:cubicBezTo>
                    <a:pt x="0" y="2916"/>
                    <a:pt x="907" y="4590"/>
                    <a:pt x="2469" y="4869"/>
                  </a:cubicBezTo>
                  <a:cubicBezTo>
                    <a:pt x="2620" y="4895"/>
                    <a:pt x="2770" y="4908"/>
                    <a:pt x="2919" y="4908"/>
                  </a:cubicBezTo>
                  <a:cubicBezTo>
                    <a:pt x="3323" y="4908"/>
                    <a:pt x="3717" y="4811"/>
                    <a:pt x="4073" y="4618"/>
                  </a:cubicBezTo>
                  <a:cubicBezTo>
                    <a:pt x="4227" y="4534"/>
                    <a:pt x="4366" y="4436"/>
                    <a:pt x="4506" y="4325"/>
                  </a:cubicBezTo>
                  <a:cubicBezTo>
                    <a:pt x="4687" y="4157"/>
                    <a:pt x="4855" y="3962"/>
                    <a:pt x="4980" y="3753"/>
                  </a:cubicBezTo>
                  <a:cubicBezTo>
                    <a:pt x="5092" y="3585"/>
                    <a:pt x="5175" y="3404"/>
                    <a:pt x="5245" y="3209"/>
                  </a:cubicBezTo>
                  <a:cubicBezTo>
                    <a:pt x="5301" y="3028"/>
                    <a:pt x="5329" y="2846"/>
                    <a:pt x="5343" y="2651"/>
                  </a:cubicBezTo>
                  <a:lnTo>
                    <a:pt x="5343" y="2456"/>
                  </a:lnTo>
                  <a:lnTo>
                    <a:pt x="5357" y="2456"/>
                  </a:lnTo>
                  <a:cubicBezTo>
                    <a:pt x="5343" y="1675"/>
                    <a:pt x="4980" y="949"/>
                    <a:pt x="4352" y="489"/>
                  </a:cubicBezTo>
                  <a:cubicBezTo>
                    <a:pt x="4241" y="405"/>
                    <a:pt x="4129" y="335"/>
                    <a:pt x="4004" y="266"/>
                  </a:cubicBezTo>
                  <a:cubicBezTo>
                    <a:pt x="3780" y="154"/>
                    <a:pt x="3529" y="70"/>
                    <a:pt x="3278" y="29"/>
                  </a:cubicBezTo>
                  <a:cubicBezTo>
                    <a:pt x="3153" y="15"/>
                    <a:pt x="3027" y="1"/>
                    <a:pt x="2902" y="1"/>
                  </a:cubicBezTo>
                  <a:close/>
                </a:path>
              </a:pathLst>
            </a:custGeom>
            <a:gradFill>
              <a:gsLst>
                <a:gs pos="0">
                  <a:srgbClr val="EB667A"/>
                </a:gs>
                <a:gs pos="100000">
                  <a:srgbClr val="B01F35"/>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749;p52">
              <a:extLst>
                <a:ext uri="{FF2B5EF4-FFF2-40B4-BE49-F238E27FC236}">
                  <a16:creationId xmlns:a16="http://schemas.microsoft.com/office/drawing/2014/main" id="{1A272AE7-722C-4369-9660-4E0491AC47F7}"/>
                </a:ext>
              </a:extLst>
            </p:cNvPr>
            <p:cNvSpPr/>
            <p:nvPr/>
          </p:nvSpPr>
          <p:spPr>
            <a:xfrm>
              <a:off x="2939721" y="2701044"/>
              <a:ext cx="339809" cy="411523"/>
            </a:xfrm>
            <a:custGeom>
              <a:avLst/>
              <a:gdLst/>
              <a:ahLst/>
              <a:cxnLst/>
              <a:rect l="l" t="t" r="r" b="b"/>
              <a:pathLst>
                <a:path w="4004" h="4849" extrusionOk="0">
                  <a:moveTo>
                    <a:pt x="2260" y="0"/>
                  </a:moveTo>
                  <a:lnTo>
                    <a:pt x="2260" y="0"/>
                  </a:lnTo>
                  <a:cubicBezTo>
                    <a:pt x="823" y="335"/>
                    <a:pt x="0" y="1883"/>
                    <a:pt x="530" y="3264"/>
                  </a:cubicBezTo>
                  <a:cubicBezTo>
                    <a:pt x="918" y="4258"/>
                    <a:pt x="1858" y="4848"/>
                    <a:pt x="2835" y="4848"/>
                  </a:cubicBezTo>
                  <a:cubicBezTo>
                    <a:pt x="3230" y="4848"/>
                    <a:pt x="3630" y="4752"/>
                    <a:pt x="4003" y="4548"/>
                  </a:cubicBezTo>
                  <a:cubicBezTo>
                    <a:pt x="4003" y="4548"/>
                    <a:pt x="3683" y="4422"/>
                    <a:pt x="2609" y="3571"/>
                  </a:cubicBezTo>
                  <a:cubicBezTo>
                    <a:pt x="405" y="1828"/>
                    <a:pt x="2260" y="1"/>
                    <a:pt x="2260" y="0"/>
                  </a:cubicBez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750;p52">
              <a:extLst>
                <a:ext uri="{FF2B5EF4-FFF2-40B4-BE49-F238E27FC236}">
                  <a16:creationId xmlns:a16="http://schemas.microsoft.com/office/drawing/2014/main" id="{A2573763-B4DC-4D56-A0DB-07DE1CE8A146}"/>
                </a:ext>
              </a:extLst>
            </p:cNvPr>
            <p:cNvSpPr/>
            <p:nvPr/>
          </p:nvSpPr>
          <p:spPr>
            <a:xfrm>
              <a:off x="3284199" y="2805601"/>
              <a:ext cx="91233" cy="90469"/>
            </a:xfrm>
            <a:custGeom>
              <a:avLst/>
              <a:gdLst/>
              <a:ahLst/>
              <a:cxnLst/>
              <a:rect l="l" t="t" r="r" b="b"/>
              <a:pathLst>
                <a:path w="1075" h="1066" extrusionOk="0">
                  <a:moveTo>
                    <a:pt x="427" y="0"/>
                  </a:moveTo>
                  <a:cubicBezTo>
                    <a:pt x="360" y="0"/>
                    <a:pt x="296" y="17"/>
                    <a:pt x="237" y="52"/>
                  </a:cubicBezTo>
                  <a:cubicBezTo>
                    <a:pt x="28" y="177"/>
                    <a:pt x="0" y="498"/>
                    <a:pt x="154" y="763"/>
                  </a:cubicBezTo>
                  <a:cubicBezTo>
                    <a:pt x="274" y="954"/>
                    <a:pt x="468" y="1066"/>
                    <a:pt x="640" y="1066"/>
                  </a:cubicBezTo>
                  <a:cubicBezTo>
                    <a:pt x="706" y="1066"/>
                    <a:pt x="769" y="1049"/>
                    <a:pt x="823" y="1014"/>
                  </a:cubicBezTo>
                  <a:cubicBezTo>
                    <a:pt x="1032" y="889"/>
                    <a:pt x="1074" y="568"/>
                    <a:pt x="907" y="303"/>
                  </a:cubicBezTo>
                  <a:cubicBezTo>
                    <a:pt x="786" y="112"/>
                    <a:pt x="600" y="0"/>
                    <a:pt x="427" y="0"/>
                  </a:cubicBezTo>
                  <a:close/>
                </a:path>
              </a:pathLst>
            </a:custGeom>
            <a:solidFill>
              <a:srgbClr val="EEE3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751;p52">
              <a:extLst>
                <a:ext uri="{FF2B5EF4-FFF2-40B4-BE49-F238E27FC236}">
                  <a16:creationId xmlns:a16="http://schemas.microsoft.com/office/drawing/2014/main" id="{3C7CEAC5-8846-41F3-9D1C-7AA3E363E859}"/>
                </a:ext>
              </a:extLst>
            </p:cNvPr>
            <p:cNvSpPr/>
            <p:nvPr/>
          </p:nvSpPr>
          <p:spPr>
            <a:xfrm>
              <a:off x="1368821" y="2197948"/>
              <a:ext cx="414408" cy="684287"/>
            </a:xfrm>
            <a:custGeom>
              <a:avLst/>
              <a:gdLst/>
              <a:ahLst/>
              <a:cxnLst/>
              <a:rect l="l" t="t" r="r" b="b"/>
              <a:pathLst>
                <a:path w="4883" h="8063" extrusionOk="0">
                  <a:moveTo>
                    <a:pt x="949" y="0"/>
                  </a:moveTo>
                  <a:lnTo>
                    <a:pt x="1563" y="488"/>
                  </a:lnTo>
                  <a:lnTo>
                    <a:pt x="0" y="1242"/>
                  </a:lnTo>
                  <a:lnTo>
                    <a:pt x="154" y="6821"/>
                  </a:lnTo>
                  <a:lnTo>
                    <a:pt x="1284" y="8063"/>
                  </a:lnTo>
                  <a:lnTo>
                    <a:pt x="4882" y="907"/>
                  </a:lnTo>
                  <a:lnTo>
                    <a:pt x="949" y="0"/>
                  </a:lnTo>
                  <a:close/>
                </a:path>
              </a:pathLst>
            </a:custGeom>
            <a:solidFill>
              <a:srgbClr val="000000">
                <a:alpha val="1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752;p52">
              <a:extLst>
                <a:ext uri="{FF2B5EF4-FFF2-40B4-BE49-F238E27FC236}">
                  <a16:creationId xmlns:a16="http://schemas.microsoft.com/office/drawing/2014/main" id="{55B8D841-E5B5-4D01-B83F-CD452609B61A}"/>
                </a:ext>
              </a:extLst>
            </p:cNvPr>
            <p:cNvSpPr/>
            <p:nvPr/>
          </p:nvSpPr>
          <p:spPr>
            <a:xfrm>
              <a:off x="1211391" y="1658105"/>
              <a:ext cx="925820" cy="616817"/>
            </a:xfrm>
            <a:custGeom>
              <a:avLst/>
              <a:gdLst/>
              <a:ahLst/>
              <a:cxnLst/>
              <a:rect l="l" t="t" r="r" b="b"/>
              <a:pathLst>
                <a:path w="10909" h="7268" extrusionOk="0">
                  <a:moveTo>
                    <a:pt x="10908" y="1"/>
                  </a:moveTo>
                  <a:lnTo>
                    <a:pt x="0" y="5692"/>
                  </a:lnTo>
                  <a:lnTo>
                    <a:pt x="84" y="5817"/>
                  </a:lnTo>
                  <a:lnTo>
                    <a:pt x="6737" y="7268"/>
                  </a:lnTo>
                  <a:lnTo>
                    <a:pt x="10252" y="2219"/>
                  </a:lnTo>
                  <a:lnTo>
                    <a:pt x="109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753;p52">
              <a:extLst>
                <a:ext uri="{FF2B5EF4-FFF2-40B4-BE49-F238E27FC236}">
                  <a16:creationId xmlns:a16="http://schemas.microsoft.com/office/drawing/2014/main" id="{DEC4834A-1635-45A5-A18C-395D91899F11}"/>
                </a:ext>
              </a:extLst>
            </p:cNvPr>
            <p:cNvSpPr/>
            <p:nvPr/>
          </p:nvSpPr>
          <p:spPr>
            <a:xfrm>
              <a:off x="1211391" y="1603705"/>
              <a:ext cx="925820" cy="635742"/>
            </a:xfrm>
            <a:custGeom>
              <a:avLst/>
              <a:gdLst/>
              <a:ahLst/>
              <a:cxnLst/>
              <a:rect l="l" t="t" r="r" b="b"/>
              <a:pathLst>
                <a:path w="10909" h="7491" extrusionOk="0">
                  <a:moveTo>
                    <a:pt x="4715" y="0"/>
                  </a:moveTo>
                  <a:lnTo>
                    <a:pt x="3892" y="1702"/>
                  </a:lnTo>
                  <a:lnTo>
                    <a:pt x="0" y="6333"/>
                  </a:lnTo>
                  <a:lnTo>
                    <a:pt x="6668" y="7490"/>
                  </a:lnTo>
                  <a:lnTo>
                    <a:pt x="10113" y="2762"/>
                  </a:lnTo>
                  <a:lnTo>
                    <a:pt x="10908" y="642"/>
                  </a:lnTo>
                  <a:lnTo>
                    <a:pt x="4715" y="0"/>
                  </a:lnTo>
                  <a:close/>
                </a:path>
              </a:pathLst>
            </a:custGeom>
            <a:gradFill>
              <a:gsLst>
                <a:gs pos="0">
                  <a:srgbClr val="454860"/>
                </a:gs>
                <a:gs pos="100000">
                  <a:srgbClr val="0F101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754;p52">
              <a:extLst>
                <a:ext uri="{FF2B5EF4-FFF2-40B4-BE49-F238E27FC236}">
                  <a16:creationId xmlns:a16="http://schemas.microsoft.com/office/drawing/2014/main" id="{2D6ADE27-363F-44FF-82A3-F74AC81E971F}"/>
                </a:ext>
              </a:extLst>
            </p:cNvPr>
            <p:cNvSpPr/>
            <p:nvPr/>
          </p:nvSpPr>
          <p:spPr>
            <a:xfrm>
              <a:off x="1541611" y="1603705"/>
              <a:ext cx="595600" cy="234404"/>
            </a:xfrm>
            <a:custGeom>
              <a:avLst/>
              <a:gdLst/>
              <a:ahLst/>
              <a:cxnLst/>
              <a:rect l="l" t="t" r="r" b="b"/>
              <a:pathLst>
                <a:path w="7018" h="2762" extrusionOk="0">
                  <a:moveTo>
                    <a:pt x="824" y="0"/>
                  </a:moveTo>
                  <a:lnTo>
                    <a:pt x="1" y="1702"/>
                  </a:lnTo>
                  <a:lnTo>
                    <a:pt x="6222" y="2762"/>
                  </a:lnTo>
                  <a:lnTo>
                    <a:pt x="7017" y="642"/>
                  </a:lnTo>
                  <a:lnTo>
                    <a:pt x="8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755;p52">
              <a:extLst>
                <a:ext uri="{FF2B5EF4-FFF2-40B4-BE49-F238E27FC236}">
                  <a16:creationId xmlns:a16="http://schemas.microsoft.com/office/drawing/2014/main" id="{EF987EB8-B7AD-4B03-8C43-94F3F038DCC2}"/>
                </a:ext>
              </a:extLst>
            </p:cNvPr>
            <p:cNvSpPr/>
            <p:nvPr/>
          </p:nvSpPr>
          <p:spPr>
            <a:xfrm>
              <a:off x="1919272" y="1848718"/>
              <a:ext cx="75872" cy="42688"/>
            </a:xfrm>
            <a:custGeom>
              <a:avLst/>
              <a:gdLst/>
              <a:ahLst/>
              <a:cxnLst/>
              <a:rect l="l" t="t" r="r" b="b"/>
              <a:pathLst>
                <a:path w="894" h="503" extrusionOk="0">
                  <a:moveTo>
                    <a:pt x="321" y="0"/>
                  </a:moveTo>
                  <a:lnTo>
                    <a:pt x="14" y="293"/>
                  </a:lnTo>
                  <a:lnTo>
                    <a:pt x="1" y="405"/>
                  </a:lnTo>
                  <a:lnTo>
                    <a:pt x="600" y="503"/>
                  </a:lnTo>
                  <a:lnTo>
                    <a:pt x="893" y="182"/>
                  </a:lnTo>
                  <a:lnTo>
                    <a:pt x="879" y="112"/>
                  </a:lnTo>
                  <a:lnTo>
                    <a:pt x="3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756;p52">
              <a:extLst>
                <a:ext uri="{FF2B5EF4-FFF2-40B4-BE49-F238E27FC236}">
                  <a16:creationId xmlns:a16="http://schemas.microsoft.com/office/drawing/2014/main" id="{BF2B181C-44AB-4872-BCDB-0645DBA8FF11}"/>
                </a:ext>
              </a:extLst>
            </p:cNvPr>
            <p:cNvSpPr/>
            <p:nvPr/>
          </p:nvSpPr>
          <p:spPr>
            <a:xfrm>
              <a:off x="1919272" y="1858223"/>
              <a:ext cx="75872" cy="33183"/>
            </a:xfrm>
            <a:custGeom>
              <a:avLst/>
              <a:gdLst/>
              <a:ahLst/>
              <a:cxnLst/>
              <a:rect l="l" t="t" r="r" b="b"/>
              <a:pathLst>
                <a:path w="894" h="391" extrusionOk="0">
                  <a:moveTo>
                    <a:pt x="879" y="0"/>
                  </a:moveTo>
                  <a:lnTo>
                    <a:pt x="572" y="293"/>
                  </a:lnTo>
                  <a:lnTo>
                    <a:pt x="14" y="181"/>
                  </a:lnTo>
                  <a:lnTo>
                    <a:pt x="1" y="293"/>
                  </a:lnTo>
                  <a:lnTo>
                    <a:pt x="600" y="391"/>
                  </a:lnTo>
                  <a:lnTo>
                    <a:pt x="893" y="70"/>
                  </a:lnTo>
                  <a:lnTo>
                    <a:pt x="879" y="0"/>
                  </a:lnTo>
                  <a:close/>
                </a:path>
              </a:pathLst>
            </a:custGeom>
            <a:solidFill>
              <a:srgbClr val="6E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757;p52">
              <a:extLst>
                <a:ext uri="{FF2B5EF4-FFF2-40B4-BE49-F238E27FC236}">
                  <a16:creationId xmlns:a16="http://schemas.microsoft.com/office/drawing/2014/main" id="{4BFDC649-3699-4C30-9F27-C619B2C54C41}"/>
                </a:ext>
              </a:extLst>
            </p:cNvPr>
            <p:cNvSpPr/>
            <p:nvPr/>
          </p:nvSpPr>
          <p:spPr>
            <a:xfrm>
              <a:off x="1824560" y="1833357"/>
              <a:ext cx="75872" cy="42688"/>
            </a:xfrm>
            <a:custGeom>
              <a:avLst/>
              <a:gdLst/>
              <a:ahLst/>
              <a:cxnLst/>
              <a:rect l="l" t="t" r="r" b="b"/>
              <a:pathLst>
                <a:path w="894" h="503" extrusionOk="0">
                  <a:moveTo>
                    <a:pt x="308" y="0"/>
                  </a:moveTo>
                  <a:lnTo>
                    <a:pt x="15" y="293"/>
                  </a:lnTo>
                  <a:lnTo>
                    <a:pt x="1" y="391"/>
                  </a:lnTo>
                  <a:lnTo>
                    <a:pt x="600" y="502"/>
                  </a:lnTo>
                  <a:lnTo>
                    <a:pt x="893" y="167"/>
                  </a:lnTo>
                  <a:lnTo>
                    <a:pt x="879" y="98"/>
                  </a:lnTo>
                  <a:lnTo>
                    <a:pt x="308"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758;p52">
              <a:extLst>
                <a:ext uri="{FF2B5EF4-FFF2-40B4-BE49-F238E27FC236}">
                  <a16:creationId xmlns:a16="http://schemas.microsoft.com/office/drawing/2014/main" id="{4C482114-CC08-41C5-9F00-A082C62DC040}"/>
                </a:ext>
              </a:extLst>
            </p:cNvPr>
            <p:cNvSpPr/>
            <p:nvPr/>
          </p:nvSpPr>
          <p:spPr>
            <a:xfrm>
              <a:off x="1824560" y="1841589"/>
              <a:ext cx="75872" cy="34456"/>
            </a:xfrm>
            <a:custGeom>
              <a:avLst/>
              <a:gdLst/>
              <a:ahLst/>
              <a:cxnLst/>
              <a:rect l="l" t="t" r="r" b="b"/>
              <a:pathLst>
                <a:path w="894" h="406" extrusionOk="0">
                  <a:moveTo>
                    <a:pt x="879" y="1"/>
                  </a:moveTo>
                  <a:lnTo>
                    <a:pt x="573" y="294"/>
                  </a:lnTo>
                  <a:lnTo>
                    <a:pt x="15" y="196"/>
                  </a:lnTo>
                  <a:lnTo>
                    <a:pt x="1" y="294"/>
                  </a:lnTo>
                  <a:lnTo>
                    <a:pt x="600" y="405"/>
                  </a:lnTo>
                  <a:lnTo>
                    <a:pt x="893" y="70"/>
                  </a:lnTo>
                  <a:lnTo>
                    <a:pt x="8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759;p52">
              <a:extLst>
                <a:ext uri="{FF2B5EF4-FFF2-40B4-BE49-F238E27FC236}">
                  <a16:creationId xmlns:a16="http://schemas.microsoft.com/office/drawing/2014/main" id="{CDBE93F8-7B8E-4188-9250-8BE6DBD126B1}"/>
                </a:ext>
              </a:extLst>
            </p:cNvPr>
            <p:cNvSpPr/>
            <p:nvPr/>
          </p:nvSpPr>
          <p:spPr>
            <a:xfrm>
              <a:off x="1729848" y="1817911"/>
              <a:ext cx="75872" cy="41500"/>
            </a:xfrm>
            <a:custGeom>
              <a:avLst/>
              <a:gdLst/>
              <a:ahLst/>
              <a:cxnLst/>
              <a:rect l="l" t="t" r="r" b="b"/>
              <a:pathLst>
                <a:path w="894" h="489" extrusionOk="0">
                  <a:moveTo>
                    <a:pt x="308" y="1"/>
                  </a:moveTo>
                  <a:lnTo>
                    <a:pt x="15" y="280"/>
                  </a:lnTo>
                  <a:lnTo>
                    <a:pt x="1" y="391"/>
                  </a:lnTo>
                  <a:lnTo>
                    <a:pt x="587" y="489"/>
                  </a:lnTo>
                  <a:lnTo>
                    <a:pt x="893" y="168"/>
                  </a:lnTo>
                  <a:lnTo>
                    <a:pt x="880" y="98"/>
                  </a:lnTo>
                  <a:lnTo>
                    <a:pt x="308" y="1"/>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760;p52">
              <a:extLst>
                <a:ext uri="{FF2B5EF4-FFF2-40B4-BE49-F238E27FC236}">
                  <a16:creationId xmlns:a16="http://schemas.microsoft.com/office/drawing/2014/main" id="{010B1EE6-2CB7-4C73-AEFF-B526A5C6F689}"/>
                </a:ext>
              </a:extLst>
            </p:cNvPr>
            <p:cNvSpPr/>
            <p:nvPr/>
          </p:nvSpPr>
          <p:spPr>
            <a:xfrm>
              <a:off x="1729848" y="1826228"/>
              <a:ext cx="75872" cy="33183"/>
            </a:xfrm>
            <a:custGeom>
              <a:avLst/>
              <a:gdLst/>
              <a:ahLst/>
              <a:cxnLst/>
              <a:rect l="l" t="t" r="r" b="b"/>
              <a:pathLst>
                <a:path w="894" h="391" extrusionOk="0">
                  <a:moveTo>
                    <a:pt x="880" y="0"/>
                  </a:moveTo>
                  <a:lnTo>
                    <a:pt x="573" y="293"/>
                  </a:lnTo>
                  <a:lnTo>
                    <a:pt x="15" y="182"/>
                  </a:lnTo>
                  <a:lnTo>
                    <a:pt x="1" y="293"/>
                  </a:lnTo>
                  <a:lnTo>
                    <a:pt x="587" y="391"/>
                  </a:lnTo>
                  <a:lnTo>
                    <a:pt x="893" y="70"/>
                  </a:lnTo>
                  <a:lnTo>
                    <a:pt x="8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761;p52">
              <a:extLst>
                <a:ext uri="{FF2B5EF4-FFF2-40B4-BE49-F238E27FC236}">
                  <a16:creationId xmlns:a16="http://schemas.microsoft.com/office/drawing/2014/main" id="{EF7F4FF2-1274-411B-8250-FB1370B11729}"/>
                </a:ext>
              </a:extLst>
            </p:cNvPr>
            <p:cNvSpPr/>
            <p:nvPr/>
          </p:nvSpPr>
          <p:spPr>
            <a:xfrm>
              <a:off x="1633947" y="1801362"/>
              <a:ext cx="77060" cy="42688"/>
            </a:xfrm>
            <a:custGeom>
              <a:avLst/>
              <a:gdLst/>
              <a:ahLst/>
              <a:cxnLst/>
              <a:rect l="l" t="t" r="r" b="b"/>
              <a:pathLst>
                <a:path w="908" h="503" extrusionOk="0">
                  <a:moveTo>
                    <a:pt x="322" y="0"/>
                  </a:moveTo>
                  <a:lnTo>
                    <a:pt x="29" y="293"/>
                  </a:lnTo>
                  <a:lnTo>
                    <a:pt x="1" y="391"/>
                  </a:lnTo>
                  <a:lnTo>
                    <a:pt x="601" y="503"/>
                  </a:lnTo>
                  <a:lnTo>
                    <a:pt x="908" y="168"/>
                  </a:lnTo>
                  <a:lnTo>
                    <a:pt x="894" y="98"/>
                  </a:lnTo>
                  <a:lnTo>
                    <a:pt x="322"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762;p52">
              <a:extLst>
                <a:ext uri="{FF2B5EF4-FFF2-40B4-BE49-F238E27FC236}">
                  <a16:creationId xmlns:a16="http://schemas.microsoft.com/office/drawing/2014/main" id="{07CB9ECC-701D-4E3C-9302-74954DEBAA4B}"/>
                </a:ext>
              </a:extLst>
            </p:cNvPr>
            <p:cNvSpPr/>
            <p:nvPr/>
          </p:nvSpPr>
          <p:spPr>
            <a:xfrm>
              <a:off x="1633947" y="1809679"/>
              <a:ext cx="77060" cy="34371"/>
            </a:xfrm>
            <a:custGeom>
              <a:avLst/>
              <a:gdLst/>
              <a:ahLst/>
              <a:cxnLst/>
              <a:rect l="l" t="t" r="r" b="b"/>
              <a:pathLst>
                <a:path w="908" h="405" extrusionOk="0">
                  <a:moveTo>
                    <a:pt x="894" y="0"/>
                  </a:moveTo>
                  <a:lnTo>
                    <a:pt x="587" y="293"/>
                  </a:lnTo>
                  <a:lnTo>
                    <a:pt x="29" y="195"/>
                  </a:lnTo>
                  <a:lnTo>
                    <a:pt x="1" y="293"/>
                  </a:lnTo>
                  <a:lnTo>
                    <a:pt x="601" y="405"/>
                  </a:lnTo>
                  <a:lnTo>
                    <a:pt x="908" y="70"/>
                  </a:lnTo>
                  <a:lnTo>
                    <a:pt x="8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763;p52">
              <a:extLst>
                <a:ext uri="{FF2B5EF4-FFF2-40B4-BE49-F238E27FC236}">
                  <a16:creationId xmlns:a16="http://schemas.microsoft.com/office/drawing/2014/main" id="{ECD9F046-D274-4F67-9E83-48762B71B03B}"/>
                </a:ext>
              </a:extLst>
            </p:cNvPr>
            <p:cNvSpPr/>
            <p:nvPr/>
          </p:nvSpPr>
          <p:spPr>
            <a:xfrm>
              <a:off x="1539320" y="1786001"/>
              <a:ext cx="75787" cy="42688"/>
            </a:xfrm>
            <a:custGeom>
              <a:avLst/>
              <a:gdLst/>
              <a:ahLst/>
              <a:cxnLst/>
              <a:rect l="l" t="t" r="r" b="b"/>
              <a:pathLst>
                <a:path w="893" h="503" extrusionOk="0">
                  <a:moveTo>
                    <a:pt x="321" y="0"/>
                  </a:moveTo>
                  <a:lnTo>
                    <a:pt x="28" y="279"/>
                  </a:lnTo>
                  <a:lnTo>
                    <a:pt x="0" y="391"/>
                  </a:lnTo>
                  <a:lnTo>
                    <a:pt x="600" y="502"/>
                  </a:lnTo>
                  <a:lnTo>
                    <a:pt x="893" y="168"/>
                  </a:lnTo>
                  <a:lnTo>
                    <a:pt x="893" y="98"/>
                  </a:lnTo>
                  <a:lnTo>
                    <a:pt x="321"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764;p52">
              <a:extLst>
                <a:ext uri="{FF2B5EF4-FFF2-40B4-BE49-F238E27FC236}">
                  <a16:creationId xmlns:a16="http://schemas.microsoft.com/office/drawing/2014/main" id="{45E1BBA4-F628-424F-A54C-E0EA78B67482}"/>
                </a:ext>
              </a:extLst>
            </p:cNvPr>
            <p:cNvSpPr/>
            <p:nvPr/>
          </p:nvSpPr>
          <p:spPr>
            <a:xfrm>
              <a:off x="1539320" y="1794233"/>
              <a:ext cx="75787" cy="34456"/>
            </a:xfrm>
            <a:custGeom>
              <a:avLst/>
              <a:gdLst/>
              <a:ahLst/>
              <a:cxnLst/>
              <a:rect l="l" t="t" r="r" b="b"/>
              <a:pathLst>
                <a:path w="893" h="406" extrusionOk="0">
                  <a:moveTo>
                    <a:pt x="893" y="1"/>
                  </a:moveTo>
                  <a:lnTo>
                    <a:pt x="572" y="294"/>
                  </a:lnTo>
                  <a:lnTo>
                    <a:pt x="28" y="182"/>
                  </a:lnTo>
                  <a:lnTo>
                    <a:pt x="0" y="294"/>
                  </a:lnTo>
                  <a:lnTo>
                    <a:pt x="600" y="405"/>
                  </a:lnTo>
                  <a:lnTo>
                    <a:pt x="893" y="71"/>
                  </a:lnTo>
                  <a:lnTo>
                    <a:pt x="8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765;p52">
              <a:extLst>
                <a:ext uri="{FF2B5EF4-FFF2-40B4-BE49-F238E27FC236}">
                  <a16:creationId xmlns:a16="http://schemas.microsoft.com/office/drawing/2014/main" id="{DE5527FF-235D-4C01-9DA5-BB93CF115D60}"/>
                </a:ext>
              </a:extLst>
            </p:cNvPr>
            <p:cNvSpPr/>
            <p:nvPr/>
          </p:nvSpPr>
          <p:spPr>
            <a:xfrm>
              <a:off x="1864787" y="1918564"/>
              <a:ext cx="75872" cy="42688"/>
            </a:xfrm>
            <a:custGeom>
              <a:avLst/>
              <a:gdLst/>
              <a:ahLst/>
              <a:cxnLst/>
              <a:rect l="l" t="t" r="r" b="b"/>
              <a:pathLst>
                <a:path w="894" h="503" extrusionOk="0">
                  <a:moveTo>
                    <a:pt x="322" y="0"/>
                  </a:moveTo>
                  <a:lnTo>
                    <a:pt x="15" y="293"/>
                  </a:lnTo>
                  <a:lnTo>
                    <a:pt x="1" y="391"/>
                  </a:lnTo>
                  <a:lnTo>
                    <a:pt x="601" y="503"/>
                  </a:lnTo>
                  <a:lnTo>
                    <a:pt x="894" y="168"/>
                  </a:lnTo>
                  <a:lnTo>
                    <a:pt x="880" y="98"/>
                  </a:lnTo>
                  <a:lnTo>
                    <a:pt x="322"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766;p52">
              <a:extLst>
                <a:ext uri="{FF2B5EF4-FFF2-40B4-BE49-F238E27FC236}">
                  <a16:creationId xmlns:a16="http://schemas.microsoft.com/office/drawing/2014/main" id="{B396BB49-5DBC-444F-B3A4-BB575815B67E}"/>
                </a:ext>
              </a:extLst>
            </p:cNvPr>
            <p:cNvSpPr/>
            <p:nvPr/>
          </p:nvSpPr>
          <p:spPr>
            <a:xfrm>
              <a:off x="1864787" y="1926881"/>
              <a:ext cx="75872" cy="34371"/>
            </a:xfrm>
            <a:custGeom>
              <a:avLst/>
              <a:gdLst/>
              <a:ahLst/>
              <a:cxnLst/>
              <a:rect l="l" t="t" r="r" b="b"/>
              <a:pathLst>
                <a:path w="894" h="405" extrusionOk="0">
                  <a:moveTo>
                    <a:pt x="880" y="0"/>
                  </a:moveTo>
                  <a:lnTo>
                    <a:pt x="573" y="293"/>
                  </a:lnTo>
                  <a:lnTo>
                    <a:pt x="15" y="195"/>
                  </a:lnTo>
                  <a:lnTo>
                    <a:pt x="1" y="293"/>
                  </a:lnTo>
                  <a:lnTo>
                    <a:pt x="601" y="405"/>
                  </a:lnTo>
                  <a:lnTo>
                    <a:pt x="894" y="70"/>
                  </a:lnTo>
                  <a:lnTo>
                    <a:pt x="8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767;p52">
              <a:extLst>
                <a:ext uri="{FF2B5EF4-FFF2-40B4-BE49-F238E27FC236}">
                  <a16:creationId xmlns:a16="http://schemas.microsoft.com/office/drawing/2014/main" id="{24614E70-4E11-46F0-8617-581F223511EC}"/>
                </a:ext>
              </a:extLst>
            </p:cNvPr>
            <p:cNvSpPr/>
            <p:nvPr/>
          </p:nvSpPr>
          <p:spPr>
            <a:xfrm>
              <a:off x="1770075" y="1902015"/>
              <a:ext cx="75872" cy="42688"/>
            </a:xfrm>
            <a:custGeom>
              <a:avLst/>
              <a:gdLst/>
              <a:ahLst/>
              <a:cxnLst/>
              <a:rect l="l" t="t" r="r" b="b"/>
              <a:pathLst>
                <a:path w="894" h="503" extrusionOk="0">
                  <a:moveTo>
                    <a:pt x="308" y="0"/>
                  </a:moveTo>
                  <a:lnTo>
                    <a:pt x="15" y="293"/>
                  </a:lnTo>
                  <a:lnTo>
                    <a:pt x="1" y="405"/>
                  </a:lnTo>
                  <a:lnTo>
                    <a:pt x="601" y="502"/>
                  </a:lnTo>
                  <a:lnTo>
                    <a:pt x="894" y="181"/>
                  </a:lnTo>
                  <a:lnTo>
                    <a:pt x="880" y="112"/>
                  </a:lnTo>
                  <a:lnTo>
                    <a:pt x="308"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768;p52">
              <a:extLst>
                <a:ext uri="{FF2B5EF4-FFF2-40B4-BE49-F238E27FC236}">
                  <a16:creationId xmlns:a16="http://schemas.microsoft.com/office/drawing/2014/main" id="{655AB4DE-7252-45EF-AFF1-B47D9BBB002B}"/>
                </a:ext>
              </a:extLst>
            </p:cNvPr>
            <p:cNvSpPr/>
            <p:nvPr/>
          </p:nvSpPr>
          <p:spPr>
            <a:xfrm>
              <a:off x="1770075" y="1911435"/>
              <a:ext cx="75872" cy="33268"/>
            </a:xfrm>
            <a:custGeom>
              <a:avLst/>
              <a:gdLst/>
              <a:ahLst/>
              <a:cxnLst/>
              <a:rect l="l" t="t" r="r" b="b"/>
              <a:pathLst>
                <a:path w="894" h="392" extrusionOk="0">
                  <a:moveTo>
                    <a:pt x="880" y="1"/>
                  </a:moveTo>
                  <a:lnTo>
                    <a:pt x="573" y="294"/>
                  </a:lnTo>
                  <a:lnTo>
                    <a:pt x="15" y="182"/>
                  </a:lnTo>
                  <a:lnTo>
                    <a:pt x="1" y="294"/>
                  </a:lnTo>
                  <a:lnTo>
                    <a:pt x="601" y="391"/>
                  </a:lnTo>
                  <a:lnTo>
                    <a:pt x="894" y="70"/>
                  </a:lnTo>
                  <a:lnTo>
                    <a:pt x="8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769;p52">
              <a:extLst>
                <a:ext uri="{FF2B5EF4-FFF2-40B4-BE49-F238E27FC236}">
                  <a16:creationId xmlns:a16="http://schemas.microsoft.com/office/drawing/2014/main" id="{C2052E18-7B38-47D6-B53E-6C0AD05EACE2}"/>
                </a:ext>
              </a:extLst>
            </p:cNvPr>
            <p:cNvSpPr/>
            <p:nvPr/>
          </p:nvSpPr>
          <p:spPr>
            <a:xfrm>
              <a:off x="1675448" y="1886569"/>
              <a:ext cx="75787" cy="42688"/>
            </a:xfrm>
            <a:custGeom>
              <a:avLst/>
              <a:gdLst/>
              <a:ahLst/>
              <a:cxnLst/>
              <a:rect l="l" t="t" r="r" b="b"/>
              <a:pathLst>
                <a:path w="893" h="503" extrusionOk="0">
                  <a:moveTo>
                    <a:pt x="307" y="1"/>
                  </a:moveTo>
                  <a:lnTo>
                    <a:pt x="14" y="294"/>
                  </a:lnTo>
                  <a:lnTo>
                    <a:pt x="0" y="391"/>
                  </a:lnTo>
                  <a:lnTo>
                    <a:pt x="586" y="503"/>
                  </a:lnTo>
                  <a:lnTo>
                    <a:pt x="893" y="168"/>
                  </a:lnTo>
                  <a:lnTo>
                    <a:pt x="879" y="98"/>
                  </a:lnTo>
                  <a:lnTo>
                    <a:pt x="307" y="1"/>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770;p52">
              <a:extLst>
                <a:ext uri="{FF2B5EF4-FFF2-40B4-BE49-F238E27FC236}">
                  <a16:creationId xmlns:a16="http://schemas.microsoft.com/office/drawing/2014/main" id="{31FBBC9E-CBB6-4714-A2C5-5F8EE165873F}"/>
                </a:ext>
              </a:extLst>
            </p:cNvPr>
            <p:cNvSpPr/>
            <p:nvPr/>
          </p:nvSpPr>
          <p:spPr>
            <a:xfrm>
              <a:off x="1675448" y="1894886"/>
              <a:ext cx="75787" cy="34371"/>
            </a:xfrm>
            <a:custGeom>
              <a:avLst/>
              <a:gdLst/>
              <a:ahLst/>
              <a:cxnLst/>
              <a:rect l="l" t="t" r="r" b="b"/>
              <a:pathLst>
                <a:path w="893" h="405" extrusionOk="0">
                  <a:moveTo>
                    <a:pt x="879" y="0"/>
                  </a:moveTo>
                  <a:lnTo>
                    <a:pt x="572" y="293"/>
                  </a:lnTo>
                  <a:lnTo>
                    <a:pt x="14" y="196"/>
                  </a:lnTo>
                  <a:lnTo>
                    <a:pt x="0" y="293"/>
                  </a:lnTo>
                  <a:lnTo>
                    <a:pt x="586" y="405"/>
                  </a:lnTo>
                  <a:lnTo>
                    <a:pt x="893" y="70"/>
                  </a:lnTo>
                  <a:lnTo>
                    <a:pt x="8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771;p52">
              <a:extLst>
                <a:ext uri="{FF2B5EF4-FFF2-40B4-BE49-F238E27FC236}">
                  <a16:creationId xmlns:a16="http://schemas.microsoft.com/office/drawing/2014/main" id="{4B17654B-3932-482D-B235-EDF25D768F74}"/>
                </a:ext>
              </a:extLst>
            </p:cNvPr>
            <p:cNvSpPr/>
            <p:nvPr/>
          </p:nvSpPr>
          <p:spPr>
            <a:xfrm>
              <a:off x="1579547" y="1870020"/>
              <a:ext cx="75787" cy="42688"/>
            </a:xfrm>
            <a:custGeom>
              <a:avLst/>
              <a:gdLst/>
              <a:ahLst/>
              <a:cxnLst/>
              <a:rect l="l" t="t" r="r" b="b"/>
              <a:pathLst>
                <a:path w="893" h="503" extrusionOk="0">
                  <a:moveTo>
                    <a:pt x="321" y="1"/>
                  </a:moveTo>
                  <a:lnTo>
                    <a:pt x="28" y="293"/>
                  </a:lnTo>
                  <a:lnTo>
                    <a:pt x="0" y="405"/>
                  </a:lnTo>
                  <a:lnTo>
                    <a:pt x="600" y="503"/>
                  </a:lnTo>
                  <a:lnTo>
                    <a:pt x="893" y="182"/>
                  </a:lnTo>
                  <a:lnTo>
                    <a:pt x="893" y="112"/>
                  </a:lnTo>
                  <a:lnTo>
                    <a:pt x="321" y="1"/>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772;p52">
              <a:extLst>
                <a:ext uri="{FF2B5EF4-FFF2-40B4-BE49-F238E27FC236}">
                  <a16:creationId xmlns:a16="http://schemas.microsoft.com/office/drawing/2014/main" id="{223D5D6A-6283-4159-86AF-CB855B9A2EBC}"/>
                </a:ext>
              </a:extLst>
            </p:cNvPr>
            <p:cNvSpPr/>
            <p:nvPr/>
          </p:nvSpPr>
          <p:spPr>
            <a:xfrm>
              <a:off x="1579547" y="1879525"/>
              <a:ext cx="75787" cy="33183"/>
            </a:xfrm>
            <a:custGeom>
              <a:avLst/>
              <a:gdLst/>
              <a:ahLst/>
              <a:cxnLst/>
              <a:rect l="l" t="t" r="r" b="b"/>
              <a:pathLst>
                <a:path w="893" h="391" extrusionOk="0">
                  <a:moveTo>
                    <a:pt x="893" y="0"/>
                  </a:moveTo>
                  <a:lnTo>
                    <a:pt x="586" y="293"/>
                  </a:lnTo>
                  <a:lnTo>
                    <a:pt x="28" y="181"/>
                  </a:lnTo>
                  <a:lnTo>
                    <a:pt x="0" y="293"/>
                  </a:lnTo>
                  <a:lnTo>
                    <a:pt x="600" y="391"/>
                  </a:lnTo>
                  <a:lnTo>
                    <a:pt x="893" y="70"/>
                  </a:lnTo>
                  <a:lnTo>
                    <a:pt x="8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773;p52">
              <a:extLst>
                <a:ext uri="{FF2B5EF4-FFF2-40B4-BE49-F238E27FC236}">
                  <a16:creationId xmlns:a16="http://schemas.microsoft.com/office/drawing/2014/main" id="{CCCF6936-89E8-4475-94DC-704EF9258575}"/>
                </a:ext>
              </a:extLst>
            </p:cNvPr>
            <p:cNvSpPr/>
            <p:nvPr/>
          </p:nvSpPr>
          <p:spPr>
            <a:xfrm>
              <a:off x="1484835" y="1854659"/>
              <a:ext cx="75872" cy="42688"/>
            </a:xfrm>
            <a:custGeom>
              <a:avLst/>
              <a:gdLst/>
              <a:ahLst/>
              <a:cxnLst/>
              <a:rect l="l" t="t" r="r" b="b"/>
              <a:pathLst>
                <a:path w="894" h="503" extrusionOk="0">
                  <a:moveTo>
                    <a:pt x="321" y="0"/>
                  </a:moveTo>
                  <a:lnTo>
                    <a:pt x="28" y="293"/>
                  </a:lnTo>
                  <a:lnTo>
                    <a:pt x="0" y="391"/>
                  </a:lnTo>
                  <a:lnTo>
                    <a:pt x="600" y="502"/>
                  </a:lnTo>
                  <a:lnTo>
                    <a:pt x="893" y="168"/>
                  </a:lnTo>
                  <a:lnTo>
                    <a:pt x="879" y="98"/>
                  </a:lnTo>
                  <a:lnTo>
                    <a:pt x="321"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774;p52">
              <a:extLst>
                <a:ext uri="{FF2B5EF4-FFF2-40B4-BE49-F238E27FC236}">
                  <a16:creationId xmlns:a16="http://schemas.microsoft.com/office/drawing/2014/main" id="{555023E3-44BE-4051-B9EE-F29D75968305}"/>
                </a:ext>
              </a:extLst>
            </p:cNvPr>
            <p:cNvSpPr/>
            <p:nvPr/>
          </p:nvSpPr>
          <p:spPr>
            <a:xfrm>
              <a:off x="1484835" y="1862891"/>
              <a:ext cx="75872" cy="34456"/>
            </a:xfrm>
            <a:custGeom>
              <a:avLst/>
              <a:gdLst/>
              <a:ahLst/>
              <a:cxnLst/>
              <a:rect l="l" t="t" r="r" b="b"/>
              <a:pathLst>
                <a:path w="894" h="406" extrusionOk="0">
                  <a:moveTo>
                    <a:pt x="879" y="1"/>
                  </a:moveTo>
                  <a:lnTo>
                    <a:pt x="572" y="294"/>
                  </a:lnTo>
                  <a:lnTo>
                    <a:pt x="28" y="196"/>
                  </a:lnTo>
                  <a:lnTo>
                    <a:pt x="0" y="294"/>
                  </a:lnTo>
                  <a:lnTo>
                    <a:pt x="600" y="405"/>
                  </a:lnTo>
                  <a:lnTo>
                    <a:pt x="893" y="71"/>
                  </a:lnTo>
                  <a:lnTo>
                    <a:pt x="8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775;p52">
              <a:extLst>
                <a:ext uri="{FF2B5EF4-FFF2-40B4-BE49-F238E27FC236}">
                  <a16:creationId xmlns:a16="http://schemas.microsoft.com/office/drawing/2014/main" id="{EE025F5F-EBE4-4001-8FD8-AA5FE1258045}"/>
                </a:ext>
              </a:extLst>
            </p:cNvPr>
            <p:cNvSpPr/>
            <p:nvPr/>
          </p:nvSpPr>
          <p:spPr>
            <a:xfrm>
              <a:off x="1715675" y="1971861"/>
              <a:ext cx="75872" cy="42688"/>
            </a:xfrm>
            <a:custGeom>
              <a:avLst/>
              <a:gdLst/>
              <a:ahLst/>
              <a:cxnLst/>
              <a:rect l="l" t="t" r="r" b="b"/>
              <a:pathLst>
                <a:path w="894" h="503" extrusionOk="0">
                  <a:moveTo>
                    <a:pt x="307" y="0"/>
                  </a:moveTo>
                  <a:lnTo>
                    <a:pt x="14" y="293"/>
                  </a:lnTo>
                  <a:lnTo>
                    <a:pt x="0" y="391"/>
                  </a:lnTo>
                  <a:lnTo>
                    <a:pt x="600" y="502"/>
                  </a:lnTo>
                  <a:lnTo>
                    <a:pt x="893" y="167"/>
                  </a:lnTo>
                  <a:lnTo>
                    <a:pt x="879" y="98"/>
                  </a:lnTo>
                  <a:lnTo>
                    <a:pt x="307"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776;p52">
              <a:extLst>
                <a:ext uri="{FF2B5EF4-FFF2-40B4-BE49-F238E27FC236}">
                  <a16:creationId xmlns:a16="http://schemas.microsoft.com/office/drawing/2014/main" id="{A6EEFB11-03DE-4EAC-8AA7-596AC35D222C}"/>
                </a:ext>
              </a:extLst>
            </p:cNvPr>
            <p:cNvSpPr/>
            <p:nvPr/>
          </p:nvSpPr>
          <p:spPr>
            <a:xfrm>
              <a:off x="1715675" y="1980093"/>
              <a:ext cx="75872" cy="34456"/>
            </a:xfrm>
            <a:custGeom>
              <a:avLst/>
              <a:gdLst/>
              <a:ahLst/>
              <a:cxnLst/>
              <a:rect l="l" t="t" r="r" b="b"/>
              <a:pathLst>
                <a:path w="894" h="406" extrusionOk="0">
                  <a:moveTo>
                    <a:pt x="879" y="1"/>
                  </a:moveTo>
                  <a:lnTo>
                    <a:pt x="572" y="294"/>
                  </a:lnTo>
                  <a:lnTo>
                    <a:pt x="14" y="196"/>
                  </a:lnTo>
                  <a:lnTo>
                    <a:pt x="0" y="294"/>
                  </a:lnTo>
                  <a:lnTo>
                    <a:pt x="600" y="405"/>
                  </a:lnTo>
                  <a:lnTo>
                    <a:pt x="893" y="70"/>
                  </a:lnTo>
                  <a:lnTo>
                    <a:pt x="8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777;p52">
              <a:extLst>
                <a:ext uri="{FF2B5EF4-FFF2-40B4-BE49-F238E27FC236}">
                  <a16:creationId xmlns:a16="http://schemas.microsoft.com/office/drawing/2014/main" id="{80621120-BF07-48C9-9D4A-8E87E19641C0}"/>
                </a:ext>
              </a:extLst>
            </p:cNvPr>
            <p:cNvSpPr/>
            <p:nvPr/>
          </p:nvSpPr>
          <p:spPr>
            <a:xfrm>
              <a:off x="1619774" y="1955227"/>
              <a:ext cx="77060" cy="42688"/>
            </a:xfrm>
            <a:custGeom>
              <a:avLst/>
              <a:gdLst/>
              <a:ahLst/>
              <a:cxnLst/>
              <a:rect l="l" t="t" r="r" b="b"/>
              <a:pathLst>
                <a:path w="908" h="503" extrusionOk="0">
                  <a:moveTo>
                    <a:pt x="321" y="1"/>
                  </a:moveTo>
                  <a:lnTo>
                    <a:pt x="28" y="294"/>
                  </a:lnTo>
                  <a:lnTo>
                    <a:pt x="1" y="405"/>
                  </a:lnTo>
                  <a:lnTo>
                    <a:pt x="600" y="503"/>
                  </a:lnTo>
                  <a:lnTo>
                    <a:pt x="907" y="168"/>
                  </a:lnTo>
                  <a:lnTo>
                    <a:pt x="893" y="112"/>
                  </a:lnTo>
                  <a:lnTo>
                    <a:pt x="321" y="1"/>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778;p52">
              <a:extLst>
                <a:ext uri="{FF2B5EF4-FFF2-40B4-BE49-F238E27FC236}">
                  <a16:creationId xmlns:a16="http://schemas.microsoft.com/office/drawing/2014/main" id="{B4FB4A29-4755-4F0D-8C12-D524DA7D25A3}"/>
                </a:ext>
              </a:extLst>
            </p:cNvPr>
            <p:cNvSpPr/>
            <p:nvPr/>
          </p:nvSpPr>
          <p:spPr>
            <a:xfrm>
              <a:off x="1619774" y="1964732"/>
              <a:ext cx="77060" cy="33183"/>
            </a:xfrm>
            <a:custGeom>
              <a:avLst/>
              <a:gdLst/>
              <a:ahLst/>
              <a:cxnLst/>
              <a:rect l="l" t="t" r="r" b="b"/>
              <a:pathLst>
                <a:path w="908" h="391" extrusionOk="0">
                  <a:moveTo>
                    <a:pt x="893" y="0"/>
                  </a:moveTo>
                  <a:lnTo>
                    <a:pt x="586" y="293"/>
                  </a:lnTo>
                  <a:lnTo>
                    <a:pt x="28" y="182"/>
                  </a:lnTo>
                  <a:lnTo>
                    <a:pt x="1" y="293"/>
                  </a:lnTo>
                  <a:lnTo>
                    <a:pt x="600" y="391"/>
                  </a:lnTo>
                  <a:lnTo>
                    <a:pt x="907" y="56"/>
                  </a:lnTo>
                  <a:lnTo>
                    <a:pt x="8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779;p52">
              <a:extLst>
                <a:ext uri="{FF2B5EF4-FFF2-40B4-BE49-F238E27FC236}">
                  <a16:creationId xmlns:a16="http://schemas.microsoft.com/office/drawing/2014/main" id="{05A270CB-50D3-4920-830B-D041C99A010B}"/>
                </a:ext>
              </a:extLst>
            </p:cNvPr>
            <p:cNvSpPr/>
            <p:nvPr/>
          </p:nvSpPr>
          <p:spPr>
            <a:xfrm>
              <a:off x="1525062" y="1939866"/>
              <a:ext cx="75872" cy="42688"/>
            </a:xfrm>
            <a:custGeom>
              <a:avLst/>
              <a:gdLst/>
              <a:ahLst/>
              <a:cxnLst/>
              <a:rect l="l" t="t" r="r" b="b"/>
              <a:pathLst>
                <a:path w="894" h="503" extrusionOk="0">
                  <a:moveTo>
                    <a:pt x="321" y="0"/>
                  </a:moveTo>
                  <a:lnTo>
                    <a:pt x="29" y="293"/>
                  </a:lnTo>
                  <a:lnTo>
                    <a:pt x="1" y="391"/>
                  </a:lnTo>
                  <a:lnTo>
                    <a:pt x="600" y="503"/>
                  </a:lnTo>
                  <a:lnTo>
                    <a:pt x="893" y="168"/>
                  </a:lnTo>
                  <a:lnTo>
                    <a:pt x="893" y="98"/>
                  </a:lnTo>
                  <a:lnTo>
                    <a:pt x="321"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780;p52">
              <a:extLst>
                <a:ext uri="{FF2B5EF4-FFF2-40B4-BE49-F238E27FC236}">
                  <a16:creationId xmlns:a16="http://schemas.microsoft.com/office/drawing/2014/main" id="{F31EB4CF-3124-48BC-B9F9-CA4F6EF05DAA}"/>
                </a:ext>
              </a:extLst>
            </p:cNvPr>
            <p:cNvSpPr/>
            <p:nvPr/>
          </p:nvSpPr>
          <p:spPr>
            <a:xfrm>
              <a:off x="1525062" y="1948183"/>
              <a:ext cx="75872" cy="34371"/>
            </a:xfrm>
            <a:custGeom>
              <a:avLst/>
              <a:gdLst/>
              <a:ahLst/>
              <a:cxnLst/>
              <a:rect l="l" t="t" r="r" b="b"/>
              <a:pathLst>
                <a:path w="894" h="405" extrusionOk="0">
                  <a:moveTo>
                    <a:pt x="893" y="0"/>
                  </a:moveTo>
                  <a:lnTo>
                    <a:pt x="586" y="293"/>
                  </a:lnTo>
                  <a:lnTo>
                    <a:pt x="29" y="195"/>
                  </a:lnTo>
                  <a:lnTo>
                    <a:pt x="1" y="293"/>
                  </a:lnTo>
                  <a:lnTo>
                    <a:pt x="600" y="405"/>
                  </a:lnTo>
                  <a:lnTo>
                    <a:pt x="893" y="70"/>
                  </a:lnTo>
                  <a:lnTo>
                    <a:pt x="8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781;p52">
              <a:extLst>
                <a:ext uri="{FF2B5EF4-FFF2-40B4-BE49-F238E27FC236}">
                  <a16:creationId xmlns:a16="http://schemas.microsoft.com/office/drawing/2014/main" id="{615F28FB-8CC0-48E3-AEFD-5F32BF2A675D}"/>
                </a:ext>
              </a:extLst>
            </p:cNvPr>
            <p:cNvSpPr/>
            <p:nvPr/>
          </p:nvSpPr>
          <p:spPr>
            <a:xfrm>
              <a:off x="1430350" y="1923317"/>
              <a:ext cx="75872" cy="42688"/>
            </a:xfrm>
            <a:custGeom>
              <a:avLst/>
              <a:gdLst/>
              <a:ahLst/>
              <a:cxnLst/>
              <a:rect l="l" t="t" r="r" b="b"/>
              <a:pathLst>
                <a:path w="894" h="503" extrusionOk="0">
                  <a:moveTo>
                    <a:pt x="322" y="0"/>
                  </a:moveTo>
                  <a:lnTo>
                    <a:pt x="29" y="293"/>
                  </a:lnTo>
                  <a:lnTo>
                    <a:pt x="1" y="405"/>
                  </a:lnTo>
                  <a:lnTo>
                    <a:pt x="601" y="502"/>
                  </a:lnTo>
                  <a:lnTo>
                    <a:pt x="893" y="182"/>
                  </a:lnTo>
                  <a:lnTo>
                    <a:pt x="880" y="112"/>
                  </a:lnTo>
                  <a:lnTo>
                    <a:pt x="322"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782;p52">
              <a:extLst>
                <a:ext uri="{FF2B5EF4-FFF2-40B4-BE49-F238E27FC236}">
                  <a16:creationId xmlns:a16="http://schemas.microsoft.com/office/drawing/2014/main" id="{127802E1-D35C-4871-85C1-17ADD70BA4EC}"/>
                </a:ext>
              </a:extLst>
            </p:cNvPr>
            <p:cNvSpPr/>
            <p:nvPr/>
          </p:nvSpPr>
          <p:spPr>
            <a:xfrm>
              <a:off x="1430350" y="1932737"/>
              <a:ext cx="75872" cy="33268"/>
            </a:xfrm>
            <a:custGeom>
              <a:avLst/>
              <a:gdLst/>
              <a:ahLst/>
              <a:cxnLst/>
              <a:rect l="l" t="t" r="r" b="b"/>
              <a:pathLst>
                <a:path w="894" h="392" extrusionOk="0">
                  <a:moveTo>
                    <a:pt x="880" y="1"/>
                  </a:moveTo>
                  <a:lnTo>
                    <a:pt x="573" y="294"/>
                  </a:lnTo>
                  <a:lnTo>
                    <a:pt x="29" y="182"/>
                  </a:lnTo>
                  <a:lnTo>
                    <a:pt x="1" y="294"/>
                  </a:lnTo>
                  <a:lnTo>
                    <a:pt x="601" y="391"/>
                  </a:lnTo>
                  <a:lnTo>
                    <a:pt x="893" y="71"/>
                  </a:lnTo>
                  <a:lnTo>
                    <a:pt x="8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783;p52">
              <a:extLst>
                <a:ext uri="{FF2B5EF4-FFF2-40B4-BE49-F238E27FC236}">
                  <a16:creationId xmlns:a16="http://schemas.microsoft.com/office/drawing/2014/main" id="{AD2E1D3F-64C3-43A0-A917-D54B6E79CF82}"/>
                </a:ext>
              </a:extLst>
            </p:cNvPr>
            <p:cNvSpPr/>
            <p:nvPr/>
          </p:nvSpPr>
          <p:spPr>
            <a:xfrm>
              <a:off x="1661190" y="2040519"/>
              <a:ext cx="75872" cy="42688"/>
            </a:xfrm>
            <a:custGeom>
              <a:avLst/>
              <a:gdLst/>
              <a:ahLst/>
              <a:cxnLst/>
              <a:rect l="l" t="t" r="r" b="b"/>
              <a:pathLst>
                <a:path w="894" h="503" extrusionOk="0">
                  <a:moveTo>
                    <a:pt x="308" y="0"/>
                  </a:moveTo>
                  <a:lnTo>
                    <a:pt x="15" y="293"/>
                  </a:lnTo>
                  <a:lnTo>
                    <a:pt x="1" y="405"/>
                  </a:lnTo>
                  <a:lnTo>
                    <a:pt x="601" y="502"/>
                  </a:lnTo>
                  <a:lnTo>
                    <a:pt x="893" y="167"/>
                  </a:lnTo>
                  <a:lnTo>
                    <a:pt x="879" y="98"/>
                  </a:lnTo>
                  <a:lnTo>
                    <a:pt x="308"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784;p52">
              <a:extLst>
                <a:ext uri="{FF2B5EF4-FFF2-40B4-BE49-F238E27FC236}">
                  <a16:creationId xmlns:a16="http://schemas.microsoft.com/office/drawing/2014/main" id="{72A56A2B-359C-4ACB-8375-9B8FC72BB656}"/>
                </a:ext>
              </a:extLst>
            </p:cNvPr>
            <p:cNvSpPr/>
            <p:nvPr/>
          </p:nvSpPr>
          <p:spPr>
            <a:xfrm>
              <a:off x="1661190" y="2048751"/>
              <a:ext cx="75872" cy="34456"/>
            </a:xfrm>
            <a:custGeom>
              <a:avLst/>
              <a:gdLst/>
              <a:ahLst/>
              <a:cxnLst/>
              <a:rect l="l" t="t" r="r" b="b"/>
              <a:pathLst>
                <a:path w="894" h="406" extrusionOk="0">
                  <a:moveTo>
                    <a:pt x="879" y="1"/>
                  </a:moveTo>
                  <a:lnTo>
                    <a:pt x="573" y="308"/>
                  </a:lnTo>
                  <a:lnTo>
                    <a:pt x="15" y="196"/>
                  </a:lnTo>
                  <a:lnTo>
                    <a:pt x="1" y="308"/>
                  </a:lnTo>
                  <a:lnTo>
                    <a:pt x="601" y="405"/>
                  </a:lnTo>
                  <a:lnTo>
                    <a:pt x="893" y="70"/>
                  </a:lnTo>
                  <a:lnTo>
                    <a:pt x="8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785;p52">
              <a:extLst>
                <a:ext uri="{FF2B5EF4-FFF2-40B4-BE49-F238E27FC236}">
                  <a16:creationId xmlns:a16="http://schemas.microsoft.com/office/drawing/2014/main" id="{F7552FE9-BF52-49EB-8BAE-6BF95A7CF29B}"/>
                </a:ext>
              </a:extLst>
            </p:cNvPr>
            <p:cNvSpPr/>
            <p:nvPr/>
          </p:nvSpPr>
          <p:spPr>
            <a:xfrm>
              <a:off x="1566477" y="2025073"/>
              <a:ext cx="75872" cy="42688"/>
            </a:xfrm>
            <a:custGeom>
              <a:avLst/>
              <a:gdLst/>
              <a:ahLst/>
              <a:cxnLst/>
              <a:rect l="l" t="t" r="r" b="b"/>
              <a:pathLst>
                <a:path w="894" h="503" extrusionOk="0">
                  <a:moveTo>
                    <a:pt x="308" y="1"/>
                  </a:moveTo>
                  <a:lnTo>
                    <a:pt x="15" y="280"/>
                  </a:lnTo>
                  <a:lnTo>
                    <a:pt x="1" y="391"/>
                  </a:lnTo>
                  <a:lnTo>
                    <a:pt x="587" y="503"/>
                  </a:lnTo>
                  <a:lnTo>
                    <a:pt x="894" y="168"/>
                  </a:lnTo>
                  <a:lnTo>
                    <a:pt x="880" y="98"/>
                  </a:lnTo>
                  <a:lnTo>
                    <a:pt x="308" y="1"/>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786;p52">
              <a:extLst>
                <a:ext uri="{FF2B5EF4-FFF2-40B4-BE49-F238E27FC236}">
                  <a16:creationId xmlns:a16="http://schemas.microsoft.com/office/drawing/2014/main" id="{939698B2-0B61-4783-8866-10CB21A56009}"/>
                </a:ext>
              </a:extLst>
            </p:cNvPr>
            <p:cNvSpPr/>
            <p:nvPr/>
          </p:nvSpPr>
          <p:spPr>
            <a:xfrm>
              <a:off x="1566477" y="2033390"/>
              <a:ext cx="75872" cy="34371"/>
            </a:xfrm>
            <a:custGeom>
              <a:avLst/>
              <a:gdLst/>
              <a:ahLst/>
              <a:cxnLst/>
              <a:rect l="l" t="t" r="r" b="b"/>
              <a:pathLst>
                <a:path w="894" h="405" extrusionOk="0">
                  <a:moveTo>
                    <a:pt x="880" y="0"/>
                  </a:moveTo>
                  <a:lnTo>
                    <a:pt x="573" y="293"/>
                  </a:lnTo>
                  <a:lnTo>
                    <a:pt x="15" y="182"/>
                  </a:lnTo>
                  <a:lnTo>
                    <a:pt x="1" y="293"/>
                  </a:lnTo>
                  <a:lnTo>
                    <a:pt x="587" y="405"/>
                  </a:lnTo>
                  <a:lnTo>
                    <a:pt x="894" y="70"/>
                  </a:lnTo>
                  <a:lnTo>
                    <a:pt x="8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787;p52">
              <a:extLst>
                <a:ext uri="{FF2B5EF4-FFF2-40B4-BE49-F238E27FC236}">
                  <a16:creationId xmlns:a16="http://schemas.microsoft.com/office/drawing/2014/main" id="{22EEA779-157A-4F4E-A108-B6D5EDB2CBF0}"/>
                </a:ext>
              </a:extLst>
            </p:cNvPr>
            <p:cNvSpPr/>
            <p:nvPr/>
          </p:nvSpPr>
          <p:spPr>
            <a:xfrm>
              <a:off x="1470662" y="2008524"/>
              <a:ext cx="75787" cy="42688"/>
            </a:xfrm>
            <a:custGeom>
              <a:avLst/>
              <a:gdLst/>
              <a:ahLst/>
              <a:cxnLst/>
              <a:rect l="l" t="t" r="r" b="b"/>
              <a:pathLst>
                <a:path w="893" h="503" extrusionOk="0">
                  <a:moveTo>
                    <a:pt x="321" y="0"/>
                  </a:moveTo>
                  <a:lnTo>
                    <a:pt x="28" y="293"/>
                  </a:lnTo>
                  <a:lnTo>
                    <a:pt x="0" y="391"/>
                  </a:lnTo>
                  <a:lnTo>
                    <a:pt x="600" y="503"/>
                  </a:lnTo>
                  <a:lnTo>
                    <a:pt x="893" y="168"/>
                  </a:lnTo>
                  <a:lnTo>
                    <a:pt x="893" y="112"/>
                  </a:lnTo>
                  <a:lnTo>
                    <a:pt x="321"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788;p52">
              <a:extLst>
                <a:ext uri="{FF2B5EF4-FFF2-40B4-BE49-F238E27FC236}">
                  <a16:creationId xmlns:a16="http://schemas.microsoft.com/office/drawing/2014/main" id="{5BA1E8BC-79BA-449B-BD8D-E842771DCB48}"/>
                </a:ext>
              </a:extLst>
            </p:cNvPr>
            <p:cNvSpPr/>
            <p:nvPr/>
          </p:nvSpPr>
          <p:spPr>
            <a:xfrm>
              <a:off x="1470662" y="2018029"/>
              <a:ext cx="75787" cy="33183"/>
            </a:xfrm>
            <a:custGeom>
              <a:avLst/>
              <a:gdLst/>
              <a:ahLst/>
              <a:cxnLst/>
              <a:rect l="l" t="t" r="r" b="b"/>
              <a:pathLst>
                <a:path w="893" h="391" extrusionOk="0">
                  <a:moveTo>
                    <a:pt x="893" y="0"/>
                  </a:moveTo>
                  <a:lnTo>
                    <a:pt x="572" y="279"/>
                  </a:lnTo>
                  <a:lnTo>
                    <a:pt x="28" y="181"/>
                  </a:lnTo>
                  <a:lnTo>
                    <a:pt x="0" y="279"/>
                  </a:lnTo>
                  <a:lnTo>
                    <a:pt x="600" y="391"/>
                  </a:lnTo>
                  <a:lnTo>
                    <a:pt x="893" y="56"/>
                  </a:lnTo>
                  <a:lnTo>
                    <a:pt x="8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789;p52">
              <a:extLst>
                <a:ext uri="{FF2B5EF4-FFF2-40B4-BE49-F238E27FC236}">
                  <a16:creationId xmlns:a16="http://schemas.microsoft.com/office/drawing/2014/main" id="{58612109-9055-45E2-9E31-C3806B743C1A}"/>
                </a:ext>
              </a:extLst>
            </p:cNvPr>
            <p:cNvSpPr/>
            <p:nvPr/>
          </p:nvSpPr>
          <p:spPr>
            <a:xfrm>
              <a:off x="1375950" y="1993163"/>
              <a:ext cx="75787" cy="42688"/>
            </a:xfrm>
            <a:custGeom>
              <a:avLst/>
              <a:gdLst/>
              <a:ahLst/>
              <a:cxnLst/>
              <a:rect l="l" t="t" r="r" b="b"/>
              <a:pathLst>
                <a:path w="893" h="503" extrusionOk="0">
                  <a:moveTo>
                    <a:pt x="321" y="0"/>
                  </a:moveTo>
                  <a:lnTo>
                    <a:pt x="14" y="293"/>
                  </a:lnTo>
                  <a:lnTo>
                    <a:pt x="0" y="391"/>
                  </a:lnTo>
                  <a:lnTo>
                    <a:pt x="600" y="502"/>
                  </a:lnTo>
                  <a:lnTo>
                    <a:pt x="893" y="168"/>
                  </a:lnTo>
                  <a:lnTo>
                    <a:pt x="879" y="98"/>
                  </a:lnTo>
                  <a:lnTo>
                    <a:pt x="321"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790;p52">
              <a:extLst>
                <a:ext uri="{FF2B5EF4-FFF2-40B4-BE49-F238E27FC236}">
                  <a16:creationId xmlns:a16="http://schemas.microsoft.com/office/drawing/2014/main" id="{03CAA7BE-4AF2-42B8-BC27-E41D89BB5B4E}"/>
                </a:ext>
              </a:extLst>
            </p:cNvPr>
            <p:cNvSpPr/>
            <p:nvPr/>
          </p:nvSpPr>
          <p:spPr>
            <a:xfrm>
              <a:off x="1375950" y="2001395"/>
              <a:ext cx="75787" cy="34456"/>
            </a:xfrm>
            <a:custGeom>
              <a:avLst/>
              <a:gdLst/>
              <a:ahLst/>
              <a:cxnLst/>
              <a:rect l="l" t="t" r="r" b="b"/>
              <a:pathLst>
                <a:path w="893" h="406" extrusionOk="0">
                  <a:moveTo>
                    <a:pt x="879" y="1"/>
                  </a:moveTo>
                  <a:lnTo>
                    <a:pt x="572" y="294"/>
                  </a:lnTo>
                  <a:lnTo>
                    <a:pt x="14" y="196"/>
                  </a:lnTo>
                  <a:lnTo>
                    <a:pt x="0" y="294"/>
                  </a:lnTo>
                  <a:lnTo>
                    <a:pt x="600" y="405"/>
                  </a:lnTo>
                  <a:lnTo>
                    <a:pt x="893" y="71"/>
                  </a:lnTo>
                  <a:lnTo>
                    <a:pt x="8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791;p52">
              <a:extLst>
                <a:ext uri="{FF2B5EF4-FFF2-40B4-BE49-F238E27FC236}">
                  <a16:creationId xmlns:a16="http://schemas.microsoft.com/office/drawing/2014/main" id="{3CC97651-B44B-4514-9364-65E86A82868E}"/>
                </a:ext>
              </a:extLst>
            </p:cNvPr>
            <p:cNvSpPr/>
            <p:nvPr/>
          </p:nvSpPr>
          <p:spPr>
            <a:xfrm>
              <a:off x="1701417" y="1987222"/>
              <a:ext cx="181277" cy="181192"/>
            </a:xfrm>
            <a:custGeom>
              <a:avLst/>
              <a:gdLst/>
              <a:ahLst/>
              <a:cxnLst/>
              <a:rect l="l" t="t" r="r" b="b"/>
              <a:pathLst>
                <a:path w="2136" h="2135" extrusionOk="0">
                  <a:moveTo>
                    <a:pt x="1591" y="0"/>
                  </a:moveTo>
                  <a:lnTo>
                    <a:pt x="15" y="1925"/>
                  </a:lnTo>
                  <a:lnTo>
                    <a:pt x="1" y="2023"/>
                  </a:lnTo>
                  <a:lnTo>
                    <a:pt x="601" y="2135"/>
                  </a:lnTo>
                  <a:lnTo>
                    <a:pt x="880" y="1800"/>
                  </a:lnTo>
                  <a:lnTo>
                    <a:pt x="2135" y="112"/>
                  </a:lnTo>
                  <a:lnTo>
                    <a:pt x="1591"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792;p52">
              <a:extLst>
                <a:ext uri="{FF2B5EF4-FFF2-40B4-BE49-F238E27FC236}">
                  <a16:creationId xmlns:a16="http://schemas.microsoft.com/office/drawing/2014/main" id="{C08FBD96-4897-4C52-8908-BF0161E174D6}"/>
                </a:ext>
              </a:extLst>
            </p:cNvPr>
            <p:cNvSpPr/>
            <p:nvPr/>
          </p:nvSpPr>
          <p:spPr>
            <a:xfrm>
              <a:off x="1701417" y="1996727"/>
              <a:ext cx="182465" cy="172875"/>
            </a:xfrm>
            <a:custGeom>
              <a:avLst/>
              <a:gdLst/>
              <a:ahLst/>
              <a:cxnLst/>
              <a:rect l="l" t="t" r="r" b="b"/>
              <a:pathLst>
                <a:path w="2150" h="2037" extrusionOk="0">
                  <a:moveTo>
                    <a:pt x="2135" y="0"/>
                  </a:moveTo>
                  <a:lnTo>
                    <a:pt x="573" y="1925"/>
                  </a:lnTo>
                  <a:lnTo>
                    <a:pt x="15" y="1827"/>
                  </a:lnTo>
                  <a:lnTo>
                    <a:pt x="1" y="1925"/>
                  </a:lnTo>
                  <a:lnTo>
                    <a:pt x="601" y="2037"/>
                  </a:lnTo>
                  <a:lnTo>
                    <a:pt x="2149" y="70"/>
                  </a:lnTo>
                  <a:lnTo>
                    <a:pt x="21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793;p52">
              <a:extLst>
                <a:ext uri="{FF2B5EF4-FFF2-40B4-BE49-F238E27FC236}">
                  <a16:creationId xmlns:a16="http://schemas.microsoft.com/office/drawing/2014/main" id="{B43D9313-9024-457C-AA7E-203300596E3C}"/>
                </a:ext>
              </a:extLst>
            </p:cNvPr>
            <p:cNvSpPr/>
            <p:nvPr/>
          </p:nvSpPr>
          <p:spPr>
            <a:xfrm>
              <a:off x="1606790" y="2109177"/>
              <a:ext cx="75787" cy="42688"/>
            </a:xfrm>
            <a:custGeom>
              <a:avLst/>
              <a:gdLst/>
              <a:ahLst/>
              <a:cxnLst/>
              <a:rect l="l" t="t" r="r" b="b"/>
              <a:pathLst>
                <a:path w="893" h="503" extrusionOk="0">
                  <a:moveTo>
                    <a:pt x="307" y="0"/>
                  </a:moveTo>
                  <a:lnTo>
                    <a:pt x="14" y="293"/>
                  </a:lnTo>
                  <a:lnTo>
                    <a:pt x="0" y="405"/>
                  </a:lnTo>
                  <a:lnTo>
                    <a:pt x="586" y="502"/>
                  </a:lnTo>
                  <a:lnTo>
                    <a:pt x="893" y="181"/>
                  </a:lnTo>
                  <a:lnTo>
                    <a:pt x="879" y="112"/>
                  </a:lnTo>
                  <a:lnTo>
                    <a:pt x="307"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794;p52">
              <a:extLst>
                <a:ext uri="{FF2B5EF4-FFF2-40B4-BE49-F238E27FC236}">
                  <a16:creationId xmlns:a16="http://schemas.microsoft.com/office/drawing/2014/main" id="{B7F4A26F-DEC4-461B-A7AF-DAF26A035E8F}"/>
                </a:ext>
              </a:extLst>
            </p:cNvPr>
            <p:cNvSpPr/>
            <p:nvPr/>
          </p:nvSpPr>
          <p:spPr>
            <a:xfrm>
              <a:off x="1606790" y="2118597"/>
              <a:ext cx="75787" cy="33268"/>
            </a:xfrm>
            <a:custGeom>
              <a:avLst/>
              <a:gdLst/>
              <a:ahLst/>
              <a:cxnLst/>
              <a:rect l="l" t="t" r="r" b="b"/>
              <a:pathLst>
                <a:path w="893" h="392" extrusionOk="0">
                  <a:moveTo>
                    <a:pt x="879" y="1"/>
                  </a:moveTo>
                  <a:lnTo>
                    <a:pt x="572" y="294"/>
                  </a:lnTo>
                  <a:lnTo>
                    <a:pt x="14" y="182"/>
                  </a:lnTo>
                  <a:lnTo>
                    <a:pt x="0" y="294"/>
                  </a:lnTo>
                  <a:lnTo>
                    <a:pt x="586" y="391"/>
                  </a:lnTo>
                  <a:lnTo>
                    <a:pt x="893" y="70"/>
                  </a:lnTo>
                  <a:lnTo>
                    <a:pt x="8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795;p52">
              <a:extLst>
                <a:ext uri="{FF2B5EF4-FFF2-40B4-BE49-F238E27FC236}">
                  <a16:creationId xmlns:a16="http://schemas.microsoft.com/office/drawing/2014/main" id="{DBC2960B-71C3-428A-B1FB-258F50624C12}"/>
                </a:ext>
              </a:extLst>
            </p:cNvPr>
            <p:cNvSpPr/>
            <p:nvPr/>
          </p:nvSpPr>
          <p:spPr>
            <a:xfrm>
              <a:off x="1512077" y="2093731"/>
              <a:ext cx="75787" cy="42688"/>
            </a:xfrm>
            <a:custGeom>
              <a:avLst/>
              <a:gdLst/>
              <a:ahLst/>
              <a:cxnLst/>
              <a:rect l="l" t="t" r="r" b="b"/>
              <a:pathLst>
                <a:path w="893" h="503" extrusionOk="0">
                  <a:moveTo>
                    <a:pt x="307" y="1"/>
                  </a:moveTo>
                  <a:lnTo>
                    <a:pt x="14" y="294"/>
                  </a:lnTo>
                  <a:lnTo>
                    <a:pt x="0" y="391"/>
                  </a:lnTo>
                  <a:lnTo>
                    <a:pt x="586" y="503"/>
                  </a:lnTo>
                  <a:lnTo>
                    <a:pt x="893" y="168"/>
                  </a:lnTo>
                  <a:lnTo>
                    <a:pt x="879" y="98"/>
                  </a:lnTo>
                  <a:lnTo>
                    <a:pt x="307" y="1"/>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796;p52">
              <a:extLst>
                <a:ext uri="{FF2B5EF4-FFF2-40B4-BE49-F238E27FC236}">
                  <a16:creationId xmlns:a16="http://schemas.microsoft.com/office/drawing/2014/main" id="{F1D6AC9F-A658-43C4-8185-307BB735C7C6}"/>
                </a:ext>
              </a:extLst>
            </p:cNvPr>
            <p:cNvSpPr/>
            <p:nvPr/>
          </p:nvSpPr>
          <p:spPr>
            <a:xfrm>
              <a:off x="1512077" y="2102048"/>
              <a:ext cx="75787" cy="34371"/>
            </a:xfrm>
            <a:custGeom>
              <a:avLst/>
              <a:gdLst/>
              <a:ahLst/>
              <a:cxnLst/>
              <a:rect l="l" t="t" r="r" b="b"/>
              <a:pathLst>
                <a:path w="893" h="405" extrusionOk="0">
                  <a:moveTo>
                    <a:pt x="879" y="0"/>
                  </a:moveTo>
                  <a:lnTo>
                    <a:pt x="572" y="293"/>
                  </a:lnTo>
                  <a:lnTo>
                    <a:pt x="14" y="196"/>
                  </a:lnTo>
                  <a:lnTo>
                    <a:pt x="0" y="293"/>
                  </a:lnTo>
                  <a:lnTo>
                    <a:pt x="586" y="405"/>
                  </a:lnTo>
                  <a:lnTo>
                    <a:pt x="893" y="70"/>
                  </a:lnTo>
                  <a:lnTo>
                    <a:pt x="8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797;p52">
              <a:extLst>
                <a:ext uri="{FF2B5EF4-FFF2-40B4-BE49-F238E27FC236}">
                  <a16:creationId xmlns:a16="http://schemas.microsoft.com/office/drawing/2014/main" id="{3353E77A-8849-4767-9853-35FED865B23C}"/>
                </a:ext>
              </a:extLst>
            </p:cNvPr>
            <p:cNvSpPr/>
            <p:nvPr/>
          </p:nvSpPr>
          <p:spPr>
            <a:xfrm>
              <a:off x="1416177" y="2078370"/>
              <a:ext cx="75872" cy="42688"/>
            </a:xfrm>
            <a:custGeom>
              <a:avLst/>
              <a:gdLst/>
              <a:ahLst/>
              <a:cxnLst/>
              <a:rect l="l" t="t" r="r" b="b"/>
              <a:pathLst>
                <a:path w="894" h="503" extrusionOk="0">
                  <a:moveTo>
                    <a:pt x="321" y="0"/>
                  </a:moveTo>
                  <a:lnTo>
                    <a:pt x="28" y="279"/>
                  </a:lnTo>
                  <a:lnTo>
                    <a:pt x="0" y="391"/>
                  </a:lnTo>
                  <a:lnTo>
                    <a:pt x="600" y="503"/>
                  </a:lnTo>
                  <a:lnTo>
                    <a:pt x="893" y="168"/>
                  </a:lnTo>
                  <a:lnTo>
                    <a:pt x="893" y="98"/>
                  </a:lnTo>
                  <a:lnTo>
                    <a:pt x="321"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798;p52">
              <a:extLst>
                <a:ext uri="{FF2B5EF4-FFF2-40B4-BE49-F238E27FC236}">
                  <a16:creationId xmlns:a16="http://schemas.microsoft.com/office/drawing/2014/main" id="{7D1807B9-D77B-44EE-A301-73D03D8BDE5A}"/>
                </a:ext>
              </a:extLst>
            </p:cNvPr>
            <p:cNvSpPr/>
            <p:nvPr/>
          </p:nvSpPr>
          <p:spPr>
            <a:xfrm>
              <a:off x="1416177" y="2086687"/>
              <a:ext cx="75872" cy="34371"/>
            </a:xfrm>
            <a:custGeom>
              <a:avLst/>
              <a:gdLst/>
              <a:ahLst/>
              <a:cxnLst/>
              <a:rect l="l" t="t" r="r" b="b"/>
              <a:pathLst>
                <a:path w="894" h="405" extrusionOk="0">
                  <a:moveTo>
                    <a:pt x="893" y="0"/>
                  </a:moveTo>
                  <a:lnTo>
                    <a:pt x="572" y="293"/>
                  </a:lnTo>
                  <a:lnTo>
                    <a:pt x="28" y="181"/>
                  </a:lnTo>
                  <a:lnTo>
                    <a:pt x="0" y="293"/>
                  </a:lnTo>
                  <a:lnTo>
                    <a:pt x="600" y="405"/>
                  </a:lnTo>
                  <a:lnTo>
                    <a:pt x="893" y="70"/>
                  </a:lnTo>
                  <a:lnTo>
                    <a:pt x="8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799;p52">
              <a:extLst>
                <a:ext uri="{FF2B5EF4-FFF2-40B4-BE49-F238E27FC236}">
                  <a16:creationId xmlns:a16="http://schemas.microsoft.com/office/drawing/2014/main" id="{3BF23CC9-26A4-4CF5-AB24-3538F0D89E87}"/>
                </a:ext>
              </a:extLst>
            </p:cNvPr>
            <p:cNvSpPr/>
            <p:nvPr/>
          </p:nvSpPr>
          <p:spPr>
            <a:xfrm>
              <a:off x="1321465" y="2061821"/>
              <a:ext cx="75872" cy="42688"/>
            </a:xfrm>
            <a:custGeom>
              <a:avLst/>
              <a:gdLst/>
              <a:ahLst/>
              <a:cxnLst/>
              <a:rect l="l" t="t" r="r" b="b"/>
              <a:pathLst>
                <a:path w="894" h="503" extrusionOk="0">
                  <a:moveTo>
                    <a:pt x="321" y="0"/>
                  </a:moveTo>
                  <a:lnTo>
                    <a:pt x="14" y="293"/>
                  </a:lnTo>
                  <a:lnTo>
                    <a:pt x="0" y="391"/>
                  </a:lnTo>
                  <a:lnTo>
                    <a:pt x="600" y="502"/>
                  </a:lnTo>
                  <a:lnTo>
                    <a:pt x="893" y="168"/>
                  </a:lnTo>
                  <a:lnTo>
                    <a:pt x="879" y="98"/>
                  </a:lnTo>
                  <a:lnTo>
                    <a:pt x="321" y="0"/>
                  </a:lnTo>
                  <a:close/>
                </a:path>
              </a:pathLst>
            </a:custGeom>
            <a:gradFill>
              <a:gsLst>
                <a:gs pos="0">
                  <a:srgbClr val="EEE3FF">
                    <a:alpha val="5490"/>
                  </a:srgbClr>
                </a:gs>
                <a:gs pos="100000">
                  <a:srgbClr val="EEE3FF">
                    <a:alpha val="18431"/>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800;p52">
              <a:extLst>
                <a:ext uri="{FF2B5EF4-FFF2-40B4-BE49-F238E27FC236}">
                  <a16:creationId xmlns:a16="http://schemas.microsoft.com/office/drawing/2014/main" id="{AAC9A7A0-4006-49C7-B29E-059982F2C284}"/>
                </a:ext>
              </a:extLst>
            </p:cNvPr>
            <p:cNvSpPr/>
            <p:nvPr/>
          </p:nvSpPr>
          <p:spPr>
            <a:xfrm>
              <a:off x="1321465" y="2070053"/>
              <a:ext cx="75872" cy="34456"/>
            </a:xfrm>
            <a:custGeom>
              <a:avLst/>
              <a:gdLst/>
              <a:ahLst/>
              <a:cxnLst/>
              <a:rect l="l" t="t" r="r" b="b"/>
              <a:pathLst>
                <a:path w="894" h="406" extrusionOk="0">
                  <a:moveTo>
                    <a:pt x="879" y="1"/>
                  </a:moveTo>
                  <a:lnTo>
                    <a:pt x="572" y="294"/>
                  </a:lnTo>
                  <a:lnTo>
                    <a:pt x="14" y="196"/>
                  </a:lnTo>
                  <a:lnTo>
                    <a:pt x="0" y="294"/>
                  </a:lnTo>
                  <a:lnTo>
                    <a:pt x="600" y="405"/>
                  </a:lnTo>
                  <a:lnTo>
                    <a:pt x="893" y="71"/>
                  </a:lnTo>
                  <a:lnTo>
                    <a:pt x="8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801;p52">
              <a:extLst>
                <a:ext uri="{FF2B5EF4-FFF2-40B4-BE49-F238E27FC236}">
                  <a16:creationId xmlns:a16="http://schemas.microsoft.com/office/drawing/2014/main" id="{ACE65D9B-7F87-4A8A-A92B-96C54B4C5E78}"/>
                </a:ext>
              </a:extLst>
            </p:cNvPr>
            <p:cNvSpPr/>
            <p:nvPr/>
          </p:nvSpPr>
          <p:spPr>
            <a:xfrm>
              <a:off x="1321465" y="2075994"/>
              <a:ext cx="75872" cy="29704"/>
            </a:xfrm>
            <a:custGeom>
              <a:avLst/>
              <a:gdLst/>
              <a:ahLst/>
              <a:cxnLst/>
              <a:rect l="l" t="t" r="r" b="b"/>
              <a:pathLst>
                <a:path w="894" h="350" extrusionOk="0">
                  <a:moveTo>
                    <a:pt x="0" y="224"/>
                  </a:moveTo>
                  <a:lnTo>
                    <a:pt x="586" y="307"/>
                  </a:lnTo>
                  <a:lnTo>
                    <a:pt x="893" y="1"/>
                  </a:lnTo>
                  <a:lnTo>
                    <a:pt x="600" y="34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802;p52">
              <a:extLst>
                <a:ext uri="{FF2B5EF4-FFF2-40B4-BE49-F238E27FC236}">
                  <a16:creationId xmlns:a16="http://schemas.microsoft.com/office/drawing/2014/main" id="{0BCC64D5-DFC2-4B50-A374-06855E0D980A}"/>
                </a:ext>
              </a:extLst>
            </p:cNvPr>
            <p:cNvSpPr/>
            <p:nvPr/>
          </p:nvSpPr>
          <p:spPr>
            <a:xfrm>
              <a:off x="1211391" y="1838025"/>
              <a:ext cx="858265" cy="413220"/>
            </a:xfrm>
            <a:custGeom>
              <a:avLst/>
              <a:gdLst/>
              <a:ahLst/>
              <a:cxnLst/>
              <a:rect l="l" t="t" r="r" b="b"/>
              <a:pathLst>
                <a:path w="10113" h="4869" extrusionOk="0">
                  <a:moveTo>
                    <a:pt x="0" y="3572"/>
                  </a:moveTo>
                  <a:cubicBezTo>
                    <a:pt x="0" y="3572"/>
                    <a:pt x="6263" y="4632"/>
                    <a:pt x="6626" y="4534"/>
                  </a:cubicBezTo>
                  <a:cubicBezTo>
                    <a:pt x="7002" y="4450"/>
                    <a:pt x="10113" y="1"/>
                    <a:pt x="10113" y="1"/>
                  </a:cubicBezTo>
                  <a:lnTo>
                    <a:pt x="6696" y="4869"/>
                  </a:lnTo>
                  <a:close/>
                </a:path>
              </a:pathLst>
            </a:custGeom>
            <a:solidFill>
              <a:srgbClr val="EEE3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803;p52">
              <a:extLst>
                <a:ext uri="{FF2B5EF4-FFF2-40B4-BE49-F238E27FC236}">
                  <a16:creationId xmlns:a16="http://schemas.microsoft.com/office/drawing/2014/main" id="{EBA4D1E2-8285-4AD0-AE5D-22D0D06943EB}"/>
                </a:ext>
              </a:extLst>
            </p:cNvPr>
            <p:cNvSpPr/>
            <p:nvPr/>
          </p:nvSpPr>
          <p:spPr>
            <a:xfrm>
              <a:off x="2069573" y="1658105"/>
              <a:ext cx="67639" cy="188321"/>
            </a:xfrm>
            <a:custGeom>
              <a:avLst/>
              <a:gdLst/>
              <a:ahLst/>
              <a:cxnLst/>
              <a:rect l="l" t="t" r="r" b="b"/>
              <a:pathLst>
                <a:path w="797" h="2219" extrusionOk="0">
                  <a:moveTo>
                    <a:pt x="796" y="1"/>
                  </a:moveTo>
                  <a:lnTo>
                    <a:pt x="1" y="2121"/>
                  </a:lnTo>
                  <a:lnTo>
                    <a:pt x="140" y="2219"/>
                  </a:lnTo>
                  <a:lnTo>
                    <a:pt x="7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804;p52">
              <a:extLst>
                <a:ext uri="{FF2B5EF4-FFF2-40B4-BE49-F238E27FC236}">
                  <a16:creationId xmlns:a16="http://schemas.microsoft.com/office/drawing/2014/main" id="{D9B3F3DD-446D-467C-8FFF-9006B2A0E275}"/>
                </a:ext>
              </a:extLst>
            </p:cNvPr>
            <p:cNvSpPr/>
            <p:nvPr/>
          </p:nvSpPr>
          <p:spPr>
            <a:xfrm>
              <a:off x="3174126" y="3356816"/>
              <a:ext cx="153950" cy="203767"/>
            </a:xfrm>
            <a:custGeom>
              <a:avLst/>
              <a:gdLst/>
              <a:ahLst/>
              <a:cxnLst/>
              <a:rect l="l" t="t" r="r" b="b"/>
              <a:pathLst>
                <a:path w="1814" h="2401" extrusionOk="0">
                  <a:moveTo>
                    <a:pt x="1186" y="1"/>
                  </a:moveTo>
                  <a:cubicBezTo>
                    <a:pt x="1067" y="11"/>
                    <a:pt x="949" y="21"/>
                    <a:pt x="831" y="21"/>
                  </a:cubicBezTo>
                  <a:cubicBezTo>
                    <a:pt x="782" y="21"/>
                    <a:pt x="733" y="19"/>
                    <a:pt x="684" y="15"/>
                  </a:cubicBezTo>
                  <a:cubicBezTo>
                    <a:pt x="488" y="684"/>
                    <a:pt x="265" y="1396"/>
                    <a:pt x="0" y="2121"/>
                  </a:cubicBezTo>
                  <a:lnTo>
                    <a:pt x="223" y="2107"/>
                  </a:lnTo>
                  <a:lnTo>
                    <a:pt x="474" y="2065"/>
                  </a:lnTo>
                  <a:lnTo>
                    <a:pt x="628" y="1563"/>
                  </a:lnTo>
                  <a:lnTo>
                    <a:pt x="893" y="1535"/>
                  </a:lnTo>
                  <a:lnTo>
                    <a:pt x="893" y="1535"/>
                  </a:lnTo>
                  <a:cubicBezTo>
                    <a:pt x="781" y="1814"/>
                    <a:pt x="697" y="2107"/>
                    <a:pt x="614" y="2400"/>
                  </a:cubicBezTo>
                  <a:cubicBezTo>
                    <a:pt x="684" y="2386"/>
                    <a:pt x="753" y="2358"/>
                    <a:pt x="823" y="2344"/>
                  </a:cubicBezTo>
                  <a:cubicBezTo>
                    <a:pt x="893" y="2316"/>
                    <a:pt x="962" y="2302"/>
                    <a:pt x="1032" y="2289"/>
                  </a:cubicBezTo>
                  <a:lnTo>
                    <a:pt x="1074" y="2289"/>
                  </a:lnTo>
                  <a:cubicBezTo>
                    <a:pt x="1200" y="1870"/>
                    <a:pt x="1437" y="1187"/>
                    <a:pt x="1813" y="252"/>
                  </a:cubicBezTo>
                  <a:lnTo>
                    <a:pt x="1813" y="252"/>
                  </a:lnTo>
                  <a:cubicBezTo>
                    <a:pt x="1646" y="280"/>
                    <a:pt x="1479" y="308"/>
                    <a:pt x="1297" y="308"/>
                  </a:cubicBezTo>
                  <a:cubicBezTo>
                    <a:pt x="1200" y="629"/>
                    <a:pt x="1130" y="894"/>
                    <a:pt x="1060" y="1061"/>
                  </a:cubicBezTo>
                  <a:cubicBezTo>
                    <a:pt x="1018" y="1075"/>
                    <a:pt x="962" y="1103"/>
                    <a:pt x="921" y="1103"/>
                  </a:cubicBezTo>
                  <a:cubicBezTo>
                    <a:pt x="921" y="1103"/>
                    <a:pt x="879" y="1103"/>
                    <a:pt x="809" y="1117"/>
                  </a:cubicBezTo>
                  <a:cubicBezTo>
                    <a:pt x="921" y="740"/>
                    <a:pt x="1046" y="364"/>
                    <a:pt x="1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805;p52">
              <a:extLst>
                <a:ext uri="{FF2B5EF4-FFF2-40B4-BE49-F238E27FC236}">
                  <a16:creationId xmlns:a16="http://schemas.microsoft.com/office/drawing/2014/main" id="{E3BF55BE-38C1-4F23-ABC7-CC79C2EAA4CD}"/>
                </a:ext>
              </a:extLst>
            </p:cNvPr>
            <p:cNvSpPr/>
            <p:nvPr/>
          </p:nvSpPr>
          <p:spPr>
            <a:xfrm>
              <a:off x="3290140" y="3492350"/>
              <a:ext cx="60426" cy="75277"/>
            </a:xfrm>
            <a:custGeom>
              <a:avLst/>
              <a:gdLst/>
              <a:ahLst/>
              <a:cxnLst/>
              <a:rect l="l" t="t" r="r" b="b"/>
              <a:pathLst>
                <a:path w="712" h="887" extrusionOk="0">
                  <a:moveTo>
                    <a:pt x="389" y="1"/>
                  </a:moveTo>
                  <a:cubicBezTo>
                    <a:pt x="275" y="1"/>
                    <a:pt x="167" y="55"/>
                    <a:pt x="98" y="148"/>
                  </a:cubicBezTo>
                  <a:cubicBezTo>
                    <a:pt x="56" y="203"/>
                    <a:pt x="42" y="287"/>
                    <a:pt x="56" y="357"/>
                  </a:cubicBezTo>
                  <a:cubicBezTo>
                    <a:pt x="80" y="353"/>
                    <a:pt x="105" y="351"/>
                    <a:pt x="129" y="351"/>
                  </a:cubicBezTo>
                  <a:cubicBezTo>
                    <a:pt x="187" y="351"/>
                    <a:pt x="244" y="361"/>
                    <a:pt x="293" y="371"/>
                  </a:cubicBezTo>
                  <a:cubicBezTo>
                    <a:pt x="307" y="357"/>
                    <a:pt x="307" y="329"/>
                    <a:pt x="293" y="315"/>
                  </a:cubicBezTo>
                  <a:cubicBezTo>
                    <a:pt x="307" y="273"/>
                    <a:pt x="321" y="245"/>
                    <a:pt x="363" y="231"/>
                  </a:cubicBezTo>
                  <a:cubicBezTo>
                    <a:pt x="391" y="245"/>
                    <a:pt x="405" y="273"/>
                    <a:pt x="405" y="301"/>
                  </a:cubicBezTo>
                  <a:cubicBezTo>
                    <a:pt x="405" y="315"/>
                    <a:pt x="391" y="343"/>
                    <a:pt x="391" y="357"/>
                  </a:cubicBezTo>
                  <a:cubicBezTo>
                    <a:pt x="307" y="440"/>
                    <a:pt x="223" y="510"/>
                    <a:pt x="126" y="566"/>
                  </a:cubicBezTo>
                  <a:cubicBezTo>
                    <a:pt x="42" y="608"/>
                    <a:pt x="0" y="705"/>
                    <a:pt x="14" y="789"/>
                  </a:cubicBezTo>
                  <a:cubicBezTo>
                    <a:pt x="36" y="778"/>
                    <a:pt x="64" y="773"/>
                    <a:pt x="99" y="773"/>
                  </a:cubicBezTo>
                  <a:cubicBezTo>
                    <a:pt x="197" y="773"/>
                    <a:pt x="345" y="815"/>
                    <a:pt x="530" y="887"/>
                  </a:cubicBezTo>
                  <a:cubicBezTo>
                    <a:pt x="558" y="817"/>
                    <a:pt x="614" y="747"/>
                    <a:pt x="670" y="692"/>
                  </a:cubicBezTo>
                  <a:cubicBezTo>
                    <a:pt x="600" y="650"/>
                    <a:pt x="502" y="622"/>
                    <a:pt x="418" y="608"/>
                  </a:cubicBezTo>
                  <a:cubicBezTo>
                    <a:pt x="586" y="510"/>
                    <a:pt x="670" y="413"/>
                    <a:pt x="697" y="315"/>
                  </a:cubicBezTo>
                  <a:cubicBezTo>
                    <a:pt x="711" y="217"/>
                    <a:pt x="683" y="134"/>
                    <a:pt x="614" y="78"/>
                  </a:cubicBezTo>
                  <a:cubicBezTo>
                    <a:pt x="558" y="36"/>
                    <a:pt x="516" y="22"/>
                    <a:pt x="460" y="8"/>
                  </a:cubicBezTo>
                  <a:cubicBezTo>
                    <a:pt x="436" y="3"/>
                    <a:pt x="412" y="1"/>
                    <a:pt x="3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806;p52">
              <a:extLst>
                <a:ext uri="{FF2B5EF4-FFF2-40B4-BE49-F238E27FC236}">
                  <a16:creationId xmlns:a16="http://schemas.microsoft.com/office/drawing/2014/main" id="{15A2A0BE-1C65-4C7B-9E22-21F274923CF9}"/>
                </a:ext>
              </a:extLst>
            </p:cNvPr>
            <p:cNvSpPr/>
            <p:nvPr/>
          </p:nvSpPr>
          <p:spPr>
            <a:xfrm>
              <a:off x="3358798" y="3453735"/>
              <a:ext cx="140880" cy="133327"/>
            </a:xfrm>
            <a:custGeom>
              <a:avLst/>
              <a:gdLst/>
              <a:ahLst/>
              <a:cxnLst/>
              <a:rect l="l" t="t" r="r" b="b"/>
              <a:pathLst>
                <a:path w="1660" h="1571" extrusionOk="0">
                  <a:moveTo>
                    <a:pt x="990" y="630"/>
                  </a:moveTo>
                  <a:cubicBezTo>
                    <a:pt x="1116" y="672"/>
                    <a:pt x="1158" y="728"/>
                    <a:pt x="1130" y="840"/>
                  </a:cubicBezTo>
                  <a:cubicBezTo>
                    <a:pt x="1088" y="923"/>
                    <a:pt x="1046" y="979"/>
                    <a:pt x="976" y="1035"/>
                  </a:cubicBezTo>
                  <a:cubicBezTo>
                    <a:pt x="862" y="1150"/>
                    <a:pt x="712" y="1218"/>
                    <a:pt x="548" y="1218"/>
                  </a:cubicBezTo>
                  <a:cubicBezTo>
                    <a:pt x="533" y="1218"/>
                    <a:pt x="518" y="1217"/>
                    <a:pt x="502" y="1216"/>
                  </a:cubicBezTo>
                  <a:cubicBezTo>
                    <a:pt x="446" y="1188"/>
                    <a:pt x="418" y="1133"/>
                    <a:pt x="418" y="1035"/>
                  </a:cubicBezTo>
                  <a:cubicBezTo>
                    <a:pt x="460" y="895"/>
                    <a:pt x="544" y="798"/>
                    <a:pt x="656" y="714"/>
                  </a:cubicBezTo>
                  <a:cubicBezTo>
                    <a:pt x="753" y="658"/>
                    <a:pt x="865" y="630"/>
                    <a:pt x="990" y="630"/>
                  </a:cubicBezTo>
                  <a:close/>
                  <a:moveTo>
                    <a:pt x="1161" y="1"/>
                  </a:moveTo>
                  <a:cubicBezTo>
                    <a:pt x="1117" y="1"/>
                    <a:pt x="1073" y="5"/>
                    <a:pt x="1032" y="17"/>
                  </a:cubicBezTo>
                  <a:cubicBezTo>
                    <a:pt x="893" y="31"/>
                    <a:pt x="753" y="72"/>
                    <a:pt x="614" y="128"/>
                  </a:cubicBezTo>
                  <a:cubicBezTo>
                    <a:pt x="474" y="226"/>
                    <a:pt x="335" y="338"/>
                    <a:pt x="223" y="463"/>
                  </a:cubicBezTo>
                  <a:cubicBezTo>
                    <a:pt x="112" y="603"/>
                    <a:pt x="28" y="784"/>
                    <a:pt x="0" y="965"/>
                  </a:cubicBezTo>
                  <a:cubicBezTo>
                    <a:pt x="0" y="1091"/>
                    <a:pt x="28" y="1230"/>
                    <a:pt x="98" y="1342"/>
                  </a:cubicBezTo>
                  <a:cubicBezTo>
                    <a:pt x="140" y="1426"/>
                    <a:pt x="223" y="1481"/>
                    <a:pt x="321" y="1523"/>
                  </a:cubicBezTo>
                  <a:cubicBezTo>
                    <a:pt x="405" y="1555"/>
                    <a:pt x="496" y="1570"/>
                    <a:pt x="584" y="1570"/>
                  </a:cubicBezTo>
                  <a:cubicBezTo>
                    <a:pt x="613" y="1570"/>
                    <a:pt x="642" y="1568"/>
                    <a:pt x="670" y="1565"/>
                  </a:cubicBezTo>
                  <a:cubicBezTo>
                    <a:pt x="809" y="1537"/>
                    <a:pt x="949" y="1481"/>
                    <a:pt x="1074" y="1398"/>
                  </a:cubicBezTo>
                  <a:cubicBezTo>
                    <a:pt x="1130" y="1370"/>
                    <a:pt x="1186" y="1328"/>
                    <a:pt x="1228" y="1286"/>
                  </a:cubicBezTo>
                  <a:cubicBezTo>
                    <a:pt x="1311" y="1216"/>
                    <a:pt x="1381" y="1133"/>
                    <a:pt x="1437" y="1049"/>
                  </a:cubicBezTo>
                  <a:cubicBezTo>
                    <a:pt x="1520" y="937"/>
                    <a:pt x="1590" y="798"/>
                    <a:pt x="1632" y="658"/>
                  </a:cubicBezTo>
                  <a:cubicBezTo>
                    <a:pt x="1660" y="547"/>
                    <a:pt x="1660" y="421"/>
                    <a:pt x="1632" y="310"/>
                  </a:cubicBezTo>
                  <a:cubicBezTo>
                    <a:pt x="1590" y="170"/>
                    <a:pt x="1479" y="59"/>
                    <a:pt x="1339" y="17"/>
                  </a:cubicBezTo>
                  <a:cubicBezTo>
                    <a:pt x="1283" y="9"/>
                    <a:pt x="1222" y="1"/>
                    <a:pt x="1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807;p52">
              <a:extLst>
                <a:ext uri="{FF2B5EF4-FFF2-40B4-BE49-F238E27FC236}">
                  <a16:creationId xmlns:a16="http://schemas.microsoft.com/office/drawing/2014/main" id="{AC4791F4-09B5-4D17-9CF5-8761EB880ED3}"/>
                </a:ext>
              </a:extLst>
            </p:cNvPr>
            <p:cNvSpPr/>
            <p:nvPr/>
          </p:nvSpPr>
          <p:spPr>
            <a:xfrm>
              <a:off x="1233881" y="2155345"/>
              <a:ext cx="80539" cy="108970"/>
            </a:xfrm>
            <a:custGeom>
              <a:avLst/>
              <a:gdLst/>
              <a:ahLst/>
              <a:cxnLst/>
              <a:rect l="l" t="t" r="r" b="b"/>
              <a:pathLst>
                <a:path w="949" h="1284" extrusionOk="0">
                  <a:moveTo>
                    <a:pt x="712" y="0"/>
                  </a:moveTo>
                  <a:cubicBezTo>
                    <a:pt x="475" y="70"/>
                    <a:pt x="237" y="126"/>
                    <a:pt x="0" y="168"/>
                  </a:cubicBezTo>
                  <a:lnTo>
                    <a:pt x="112" y="851"/>
                  </a:lnTo>
                  <a:cubicBezTo>
                    <a:pt x="168" y="795"/>
                    <a:pt x="237" y="753"/>
                    <a:pt x="307" y="725"/>
                  </a:cubicBezTo>
                  <a:cubicBezTo>
                    <a:pt x="353" y="715"/>
                    <a:pt x="395" y="710"/>
                    <a:pt x="432" y="710"/>
                  </a:cubicBezTo>
                  <a:cubicBezTo>
                    <a:pt x="539" y="710"/>
                    <a:pt x="604" y="754"/>
                    <a:pt x="614" y="837"/>
                  </a:cubicBezTo>
                  <a:cubicBezTo>
                    <a:pt x="614" y="910"/>
                    <a:pt x="571" y="951"/>
                    <a:pt x="486" y="951"/>
                  </a:cubicBezTo>
                  <a:cubicBezTo>
                    <a:pt x="474" y="951"/>
                    <a:pt x="461" y="950"/>
                    <a:pt x="447" y="949"/>
                  </a:cubicBezTo>
                  <a:cubicBezTo>
                    <a:pt x="377" y="921"/>
                    <a:pt x="321" y="893"/>
                    <a:pt x="265" y="851"/>
                  </a:cubicBezTo>
                  <a:cubicBezTo>
                    <a:pt x="210" y="935"/>
                    <a:pt x="140" y="1004"/>
                    <a:pt x="70" y="1088"/>
                  </a:cubicBezTo>
                  <a:cubicBezTo>
                    <a:pt x="196" y="1200"/>
                    <a:pt x="363" y="1269"/>
                    <a:pt x="544" y="1283"/>
                  </a:cubicBezTo>
                  <a:cubicBezTo>
                    <a:pt x="642" y="1283"/>
                    <a:pt x="740" y="1228"/>
                    <a:pt x="823" y="1158"/>
                  </a:cubicBezTo>
                  <a:cubicBezTo>
                    <a:pt x="907" y="1046"/>
                    <a:pt x="949" y="907"/>
                    <a:pt x="949" y="781"/>
                  </a:cubicBezTo>
                  <a:cubicBezTo>
                    <a:pt x="935" y="684"/>
                    <a:pt x="893" y="586"/>
                    <a:pt x="823" y="530"/>
                  </a:cubicBezTo>
                  <a:cubicBezTo>
                    <a:pt x="726" y="446"/>
                    <a:pt x="600" y="405"/>
                    <a:pt x="475" y="405"/>
                  </a:cubicBezTo>
                  <a:cubicBezTo>
                    <a:pt x="419" y="405"/>
                    <a:pt x="377" y="419"/>
                    <a:pt x="335" y="419"/>
                  </a:cubicBezTo>
                  <a:lnTo>
                    <a:pt x="321" y="377"/>
                  </a:lnTo>
                  <a:cubicBezTo>
                    <a:pt x="475" y="335"/>
                    <a:pt x="628" y="307"/>
                    <a:pt x="781" y="307"/>
                  </a:cubicBezTo>
                  <a:cubicBezTo>
                    <a:pt x="754" y="209"/>
                    <a:pt x="726" y="98"/>
                    <a:pt x="7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808;p52">
              <a:extLst>
                <a:ext uri="{FF2B5EF4-FFF2-40B4-BE49-F238E27FC236}">
                  <a16:creationId xmlns:a16="http://schemas.microsoft.com/office/drawing/2014/main" id="{7B017BE9-ECE3-46D9-BBAB-4E754FF5C274}"/>
                </a:ext>
              </a:extLst>
            </p:cNvPr>
            <p:cNvSpPr/>
            <p:nvPr/>
          </p:nvSpPr>
          <p:spPr>
            <a:xfrm>
              <a:off x="963917" y="2061821"/>
              <a:ext cx="113807" cy="170753"/>
            </a:xfrm>
            <a:custGeom>
              <a:avLst/>
              <a:gdLst/>
              <a:ahLst/>
              <a:cxnLst/>
              <a:rect l="l" t="t" r="r" b="b"/>
              <a:pathLst>
                <a:path w="1341" h="2012" extrusionOk="0">
                  <a:moveTo>
                    <a:pt x="1033" y="0"/>
                  </a:moveTo>
                  <a:cubicBezTo>
                    <a:pt x="963" y="28"/>
                    <a:pt x="894" y="70"/>
                    <a:pt x="824" y="112"/>
                  </a:cubicBezTo>
                  <a:cubicBezTo>
                    <a:pt x="712" y="168"/>
                    <a:pt x="615" y="237"/>
                    <a:pt x="531" y="321"/>
                  </a:cubicBezTo>
                  <a:cubicBezTo>
                    <a:pt x="406" y="447"/>
                    <a:pt x="294" y="586"/>
                    <a:pt x="196" y="739"/>
                  </a:cubicBezTo>
                  <a:cubicBezTo>
                    <a:pt x="140" y="851"/>
                    <a:pt x="85" y="949"/>
                    <a:pt x="57" y="1060"/>
                  </a:cubicBezTo>
                  <a:cubicBezTo>
                    <a:pt x="1" y="1256"/>
                    <a:pt x="1" y="1465"/>
                    <a:pt x="57" y="1646"/>
                  </a:cubicBezTo>
                  <a:cubicBezTo>
                    <a:pt x="85" y="1716"/>
                    <a:pt x="113" y="1772"/>
                    <a:pt x="154" y="1827"/>
                  </a:cubicBezTo>
                  <a:cubicBezTo>
                    <a:pt x="196" y="1855"/>
                    <a:pt x="224" y="1897"/>
                    <a:pt x="266" y="1911"/>
                  </a:cubicBezTo>
                  <a:cubicBezTo>
                    <a:pt x="375" y="1972"/>
                    <a:pt x="506" y="2011"/>
                    <a:pt x="630" y="2011"/>
                  </a:cubicBezTo>
                  <a:cubicBezTo>
                    <a:pt x="648" y="2011"/>
                    <a:pt x="666" y="2011"/>
                    <a:pt x="684" y="2009"/>
                  </a:cubicBezTo>
                  <a:cubicBezTo>
                    <a:pt x="824" y="1981"/>
                    <a:pt x="950" y="1939"/>
                    <a:pt x="1061" y="1855"/>
                  </a:cubicBezTo>
                  <a:cubicBezTo>
                    <a:pt x="1159" y="1800"/>
                    <a:pt x="1256" y="1730"/>
                    <a:pt x="1340" y="1646"/>
                  </a:cubicBezTo>
                  <a:lnTo>
                    <a:pt x="1103" y="1228"/>
                  </a:lnTo>
                  <a:cubicBezTo>
                    <a:pt x="1103" y="1242"/>
                    <a:pt x="1089" y="1270"/>
                    <a:pt x="1047" y="1311"/>
                  </a:cubicBezTo>
                  <a:cubicBezTo>
                    <a:pt x="977" y="1409"/>
                    <a:pt x="880" y="1479"/>
                    <a:pt x="754" y="1507"/>
                  </a:cubicBezTo>
                  <a:lnTo>
                    <a:pt x="684" y="1507"/>
                  </a:lnTo>
                  <a:cubicBezTo>
                    <a:pt x="573" y="1465"/>
                    <a:pt x="531" y="1339"/>
                    <a:pt x="573" y="1158"/>
                  </a:cubicBezTo>
                  <a:cubicBezTo>
                    <a:pt x="601" y="1046"/>
                    <a:pt x="671" y="949"/>
                    <a:pt x="754" y="865"/>
                  </a:cubicBezTo>
                  <a:cubicBezTo>
                    <a:pt x="838" y="795"/>
                    <a:pt x="936" y="739"/>
                    <a:pt x="1061" y="712"/>
                  </a:cubicBezTo>
                  <a:lnTo>
                    <a:pt x="10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809;p52">
              <a:extLst>
                <a:ext uri="{FF2B5EF4-FFF2-40B4-BE49-F238E27FC236}">
                  <a16:creationId xmlns:a16="http://schemas.microsoft.com/office/drawing/2014/main" id="{0F7D2790-D2D0-4FAA-A12E-B975037BD650}"/>
                </a:ext>
              </a:extLst>
            </p:cNvPr>
            <p:cNvSpPr/>
            <p:nvPr/>
          </p:nvSpPr>
          <p:spPr>
            <a:xfrm>
              <a:off x="1093001" y="2002583"/>
              <a:ext cx="105405" cy="208435"/>
            </a:xfrm>
            <a:custGeom>
              <a:avLst/>
              <a:gdLst/>
              <a:ahLst/>
              <a:cxnLst/>
              <a:rect l="l" t="t" r="r" b="b"/>
              <a:pathLst>
                <a:path w="1242" h="2456" extrusionOk="0">
                  <a:moveTo>
                    <a:pt x="1144" y="1"/>
                  </a:moveTo>
                  <a:cubicBezTo>
                    <a:pt x="1005" y="98"/>
                    <a:pt x="851" y="182"/>
                    <a:pt x="698" y="238"/>
                  </a:cubicBezTo>
                  <a:cubicBezTo>
                    <a:pt x="726" y="587"/>
                    <a:pt x="754" y="852"/>
                    <a:pt x="768" y="1047"/>
                  </a:cubicBezTo>
                  <a:cubicBezTo>
                    <a:pt x="726" y="1075"/>
                    <a:pt x="684" y="1103"/>
                    <a:pt x="642" y="1117"/>
                  </a:cubicBezTo>
                  <a:lnTo>
                    <a:pt x="544" y="1186"/>
                  </a:lnTo>
                  <a:cubicBezTo>
                    <a:pt x="516" y="796"/>
                    <a:pt x="475" y="405"/>
                    <a:pt x="475" y="15"/>
                  </a:cubicBezTo>
                  <a:cubicBezTo>
                    <a:pt x="321" y="98"/>
                    <a:pt x="168" y="168"/>
                    <a:pt x="0" y="238"/>
                  </a:cubicBezTo>
                  <a:cubicBezTo>
                    <a:pt x="84" y="921"/>
                    <a:pt x="140" y="1661"/>
                    <a:pt x="182" y="2442"/>
                  </a:cubicBezTo>
                  <a:lnTo>
                    <a:pt x="377" y="2330"/>
                  </a:lnTo>
                  <a:lnTo>
                    <a:pt x="600" y="2205"/>
                  </a:lnTo>
                  <a:cubicBezTo>
                    <a:pt x="572" y="1898"/>
                    <a:pt x="558" y="1730"/>
                    <a:pt x="558" y="1675"/>
                  </a:cubicBezTo>
                  <a:lnTo>
                    <a:pt x="782" y="1549"/>
                  </a:lnTo>
                  <a:cubicBezTo>
                    <a:pt x="795" y="1981"/>
                    <a:pt x="823" y="2288"/>
                    <a:pt x="851" y="2456"/>
                  </a:cubicBezTo>
                  <a:cubicBezTo>
                    <a:pt x="907" y="2400"/>
                    <a:pt x="991" y="2344"/>
                    <a:pt x="1033" y="2316"/>
                  </a:cubicBezTo>
                  <a:cubicBezTo>
                    <a:pt x="1074" y="2274"/>
                    <a:pt x="1130" y="2233"/>
                    <a:pt x="1200" y="2191"/>
                  </a:cubicBezTo>
                  <a:lnTo>
                    <a:pt x="1242" y="2163"/>
                  </a:lnTo>
                  <a:cubicBezTo>
                    <a:pt x="1186" y="1730"/>
                    <a:pt x="1158" y="1005"/>
                    <a:pt x="1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810;p52">
              <a:extLst>
                <a:ext uri="{FF2B5EF4-FFF2-40B4-BE49-F238E27FC236}">
                  <a16:creationId xmlns:a16="http://schemas.microsoft.com/office/drawing/2014/main" id="{F61B2145-8D5C-4403-8709-04725A4A9058}"/>
                </a:ext>
              </a:extLst>
            </p:cNvPr>
            <p:cNvSpPr/>
            <p:nvPr/>
          </p:nvSpPr>
          <p:spPr>
            <a:xfrm>
              <a:off x="1567666" y="2274839"/>
              <a:ext cx="112534" cy="170838"/>
            </a:xfrm>
            <a:custGeom>
              <a:avLst/>
              <a:gdLst/>
              <a:ahLst/>
              <a:cxnLst/>
              <a:rect l="l" t="t" r="r" b="b"/>
              <a:pathLst>
                <a:path w="1326" h="2013" extrusionOk="0">
                  <a:moveTo>
                    <a:pt x="1033" y="1"/>
                  </a:moveTo>
                  <a:cubicBezTo>
                    <a:pt x="949" y="29"/>
                    <a:pt x="880" y="71"/>
                    <a:pt x="824" y="113"/>
                  </a:cubicBezTo>
                  <a:cubicBezTo>
                    <a:pt x="712" y="168"/>
                    <a:pt x="615" y="238"/>
                    <a:pt x="531" y="336"/>
                  </a:cubicBezTo>
                  <a:cubicBezTo>
                    <a:pt x="405" y="461"/>
                    <a:pt x="294" y="601"/>
                    <a:pt x="196" y="740"/>
                  </a:cubicBezTo>
                  <a:cubicBezTo>
                    <a:pt x="140" y="852"/>
                    <a:pt x="84" y="949"/>
                    <a:pt x="57" y="1075"/>
                  </a:cubicBezTo>
                  <a:cubicBezTo>
                    <a:pt x="1" y="1256"/>
                    <a:pt x="1" y="1466"/>
                    <a:pt x="57" y="1647"/>
                  </a:cubicBezTo>
                  <a:cubicBezTo>
                    <a:pt x="71" y="1717"/>
                    <a:pt x="112" y="1772"/>
                    <a:pt x="154" y="1828"/>
                  </a:cubicBezTo>
                  <a:cubicBezTo>
                    <a:pt x="182" y="1856"/>
                    <a:pt x="224" y="1898"/>
                    <a:pt x="266" y="1926"/>
                  </a:cubicBezTo>
                  <a:cubicBezTo>
                    <a:pt x="375" y="1974"/>
                    <a:pt x="494" y="2012"/>
                    <a:pt x="624" y="2012"/>
                  </a:cubicBezTo>
                  <a:cubicBezTo>
                    <a:pt x="644" y="2012"/>
                    <a:pt x="664" y="2011"/>
                    <a:pt x="684" y="2010"/>
                  </a:cubicBezTo>
                  <a:cubicBezTo>
                    <a:pt x="810" y="1982"/>
                    <a:pt x="935" y="1940"/>
                    <a:pt x="1047" y="1856"/>
                  </a:cubicBezTo>
                  <a:cubicBezTo>
                    <a:pt x="1159" y="1800"/>
                    <a:pt x="1242" y="1731"/>
                    <a:pt x="1326" y="1647"/>
                  </a:cubicBezTo>
                  <a:lnTo>
                    <a:pt x="1089" y="1228"/>
                  </a:lnTo>
                  <a:cubicBezTo>
                    <a:pt x="1075" y="1256"/>
                    <a:pt x="1061" y="1284"/>
                    <a:pt x="1047" y="1312"/>
                  </a:cubicBezTo>
                  <a:cubicBezTo>
                    <a:pt x="963" y="1410"/>
                    <a:pt x="866" y="1479"/>
                    <a:pt x="754" y="1507"/>
                  </a:cubicBezTo>
                  <a:lnTo>
                    <a:pt x="670" y="1507"/>
                  </a:lnTo>
                  <a:cubicBezTo>
                    <a:pt x="559" y="1466"/>
                    <a:pt x="531" y="1340"/>
                    <a:pt x="559" y="1159"/>
                  </a:cubicBezTo>
                  <a:cubicBezTo>
                    <a:pt x="601" y="1047"/>
                    <a:pt x="670" y="949"/>
                    <a:pt x="754" y="866"/>
                  </a:cubicBezTo>
                  <a:cubicBezTo>
                    <a:pt x="838" y="796"/>
                    <a:pt x="935" y="740"/>
                    <a:pt x="1047" y="726"/>
                  </a:cubicBezTo>
                  <a:lnTo>
                    <a:pt x="10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811;p52">
              <a:extLst>
                <a:ext uri="{FF2B5EF4-FFF2-40B4-BE49-F238E27FC236}">
                  <a16:creationId xmlns:a16="http://schemas.microsoft.com/office/drawing/2014/main" id="{F6865829-BCBB-4487-98E4-40E9BE0EE6AA}"/>
                </a:ext>
              </a:extLst>
            </p:cNvPr>
            <p:cNvSpPr/>
            <p:nvPr/>
          </p:nvSpPr>
          <p:spPr>
            <a:xfrm>
              <a:off x="1696749" y="2215686"/>
              <a:ext cx="104217" cy="208435"/>
            </a:xfrm>
            <a:custGeom>
              <a:avLst/>
              <a:gdLst/>
              <a:ahLst/>
              <a:cxnLst/>
              <a:rect l="l" t="t" r="r" b="b"/>
              <a:pathLst>
                <a:path w="1228" h="2456" extrusionOk="0">
                  <a:moveTo>
                    <a:pt x="1144" y="0"/>
                  </a:moveTo>
                  <a:cubicBezTo>
                    <a:pt x="991" y="98"/>
                    <a:pt x="851" y="182"/>
                    <a:pt x="684" y="238"/>
                  </a:cubicBezTo>
                  <a:cubicBezTo>
                    <a:pt x="726" y="586"/>
                    <a:pt x="739" y="851"/>
                    <a:pt x="753" y="1047"/>
                  </a:cubicBezTo>
                  <a:lnTo>
                    <a:pt x="642" y="1116"/>
                  </a:lnTo>
                  <a:cubicBezTo>
                    <a:pt x="600" y="1144"/>
                    <a:pt x="572" y="1158"/>
                    <a:pt x="544" y="1186"/>
                  </a:cubicBezTo>
                  <a:cubicBezTo>
                    <a:pt x="502" y="796"/>
                    <a:pt x="474" y="405"/>
                    <a:pt x="474" y="14"/>
                  </a:cubicBezTo>
                  <a:cubicBezTo>
                    <a:pt x="321" y="98"/>
                    <a:pt x="168" y="168"/>
                    <a:pt x="0" y="224"/>
                  </a:cubicBezTo>
                  <a:cubicBezTo>
                    <a:pt x="70" y="921"/>
                    <a:pt x="140" y="1660"/>
                    <a:pt x="168" y="2442"/>
                  </a:cubicBezTo>
                  <a:lnTo>
                    <a:pt x="377" y="2330"/>
                  </a:lnTo>
                  <a:lnTo>
                    <a:pt x="586" y="2190"/>
                  </a:lnTo>
                  <a:cubicBezTo>
                    <a:pt x="558" y="1898"/>
                    <a:pt x="544" y="1730"/>
                    <a:pt x="544" y="1674"/>
                  </a:cubicBezTo>
                  <a:lnTo>
                    <a:pt x="767" y="1549"/>
                  </a:lnTo>
                  <a:cubicBezTo>
                    <a:pt x="795" y="1981"/>
                    <a:pt x="823" y="2288"/>
                    <a:pt x="851" y="2455"/>
                  </a:cubicBezTo>
                  <a:cubicBezTo>
                    <a:pt x="907" y="2414"/>
                    <a:pt x="963" y="2358"/>
                    <a:pt x="1018" y="2316"/>
                  </a:cubicBezTo>
                  <a:cubicBezTo>
                    <a:pt x="1074" y="2274"/>
                    <a:pt x="1130" y="2232"/>
                    <a:pt x="1200" y="2190"/>
                  </a:cubicBezTo>
                  <a:lnTo>
                    <a:pt x="1228" y="2163"/>
                  </a:lnTo>
                  <a:cubicBezTo>
                    <a:pt x="1186" y="1730"/>
                    <a:pt x="1158" y="1019"/>
                    <a:pt x="1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812;p52">
              <a:extLst>
                <a:ext uri="{FF2B5EF4-FFF2-40B4-BE49-F238E27FC236}">
                  <a16:creationId xmlns:a16="http://schemas.microsoft.com/office/drawing/2014/main" id="{A3178744-9AB8-46CE-A340-2B9AF1FE5DB8}"/>
                </a:ext>
              </a:extLst>
            </p:cNvPr>
            <p:cNvSpPr/>
            <p:nvPr/>
          </p:nvSpPr>
          <p:spPr>
            <a:xfrm>
              <a:off x="1265791" y="2476824"/>
              <a:ext cx="100738" cy="122464"/>
            </a:xfrm>
            <a:custGeom>
              <a:avLst/>
              <a:gdLst/>
              <a:ahLst/>
              <a:cxnLst/>
              <a:rect l="l" t="t" r="r" b="b"/>
              <a:pathLst>
                <a:path w="1187" h="1443" extrusionOk="0">
                  <a:moveTo>
                    <a:pt x="646" y="1"/>
                  </a:moveTo>
                  <a:cubicBezTo>
                    <a:pt x="622" y="1"/>
                    <a:pt x="597" y="3"/>
                    <a:pt x="573" y="6"/>
                  </a:cubicBezTo>
                  <a:cubicBezTo>
                    <a:pt x="350" y="6"/>
                    <a:pt x="140" y="146"/>
                    <a:pt x="43" y="355"/>
                  </a:cubicBezTo>
                  <a:cubicBezTo>
                    <a:pt x="1" y="480"/>
                    <a:pt x="15" y="606"/>
                    <a:pt x="71" y="718"/>
                  </a:cubicBezTo>
                  <a:cubicBezTo>
                    <a:pt x="196" y="662"/>
                    <a:pt x="322" y="648"/>
                    <a:pt x="461" y="648"/>
                  </a:cubicBezTo>
                  <a:cubicBezTo>
                    <a:pt x="461" y="606"/>
                    <a:pt x="447" y="578"/>
                    <a:pt x="433" y="550"/>
                  </a:cubicBezTo>
                  <a:cubicBezTo>
                    <a:pt x="433" y="494"/>
                    <a:pt x="461" y="439"/>
                    <a:pt x="503" y="411"/>
                  </a:cubicBezTo>
                  <a:cubicBezTo>
                    <a:pt x="573" y="411"/>
                    <a:pt x="615" y="439"/>
                    <a:pt x="615" y="494"/>
                  </a:cubicBezTo>
                  <a:cubicBezTo>
                    <a:pt x="615" y="522"/>
                    <a:pt x="601" y="550"/>
                    <a:pt x="601" y="578"/>
                  </a:cubicBezTo>
                  <a:cubicBezTo>
                    <a:pt x="517" y="745"/>
                    <a:pt x="405" y="899"/>
                    <a:pt x="266" y="1038"/>
                  </a:cubicBezTo>
                  <a:cubicBezTo>
                    <a:pt x="140" y="1136"/>
                    <a:pt x="99" y="1289"/>
                    <a:pt x="154" y="1443"/>
                  </a:cubicBezTo>
                  <a:cubicBezTo>
                    <a:pt x="228" y="1386"/>
                    <a:pt x="358" y="1357"/>
                    <a:pt x="545" y="1357"/>
                  </a:cubicBezTo>
                  <a:cubicBezTo>
                    <a:pt x="679" y="1357"/>
                    <a:pt x="841" y="1372"/>
                    <a:pt x="1033" y="1401"/>
                  </a:cubicBezTo>
                  <a:cubicBezTo>
                    <a:pt x="1047" y="1262"/>
                    <a:pt x="1103" y="1136"/>
                    <a:pt x="1187" y="1024"/>
                  </a:cubicBezTo>
                  <a:cubicBezTo>
                    <a:pt x="1096" y="997"/>
                    <a:pt x="1001" y="982"/>
                    <a:pt x="903" y="982"/>
                  </a:cubicBezTo>
                  <a:cubicBezTo>
                    <a:pt x="849" y="982"/>
                    <a:pt x="795" y="987"/>
                    <a:pt x="740" y="996"/>
                  </a:cubicBezTo>
                  <a:cubicBezTo>
                    <a:pt x="977" y="773"/>
                    <a:pt x="1089" y="578"/>
                    <a:pt x="1075" y="411"/>
                  </a:cubicBezTo>
                  <a:cubicBezTo>
                    <a:pt x="1075" y="257"/>
                    <a:pt x="991" y="118"/>
                    <a:pt x="852" y="48"/>
                  </a:cubicBezTo>
                  <a:cubicBezTo>
                    <a:pt x="789" y="17"/>
                    <a:pt x="718" y="1"/>
                    <a:pt x="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813;p52">
              <a:extLst>
                <a:ext uri="{FF2B5EF4-FFF2-40B4-BE49-F238E27FC236}">
                  <a16:creationId xmlns:a16="http://schemas.microsoft.com/office/drawing/2014/main" id="{FD5F3EE7-556A-4772-A52E-B56903DAD301}"/>
                </a:ext>
              </a:extLst>
            </p:cNvPr>
            <p:cNvSpPr/>
            <p:nvPr/>
          </p:nvSpPr>
          <p:spPr>
            <a:xfrm>
              <a:off x="1004229" y="2406299"/>
              <a:ext cx="112534" cy="169650"/>
            </a:xfrm>
            <a:custGeom>
              <a:avLst/>
              <a:gdLst/>
              <a:ahLst/>
              <a:cxnLst/>
              <a:rect l="l" t="t" r="r" b="b"/>
              <a:pathLst>
                <a:path w="1326" h="1999" extrusionOk="0">
                  <a:moveTo>
                    <a:pt x="1032" y="0"/>
                  </a:moveTo>
                  <a:cubicBezTo>
                    <a:pt x="963" y="14"/>
                    <a:pt x="893" y="56"/>
                    <a:pt x="823" y="98"/>
                  </a:cubicBezTo>
                  <a:cubicBezTo>
                    <a:pt x="712" y="154"/>
                    <a:pt x="614" y="237"/>
                    <a:pt x="530" y="321"/>
                  </a:cubicBezTo>
                  <a:cubicBezTo>
                    <a:pt x="405" y="447"/>
                    <a:pt x="293" y="586"/>
                    <a:pt x="209" y="740"/>
                  </a:cubicBezTo>
                  <a:cubicBezTo>
                    <a:pt x="140" y="837"/>
                    <a:pt x="98" y="949"/>
                    <a:pt x="56" y="1060"/>
                  </a:cubicBezTo>
                  <a:cubicBezTo>
                    <a:pt x="0" y="1242"/>
                    <a:pt x="0" y="1451"/>
                    <a:pt x="56" y="1646"/>
                  </a:cubicBezTo>
                  <a:cubicBezTo>
                    <a:pt x="70" y="1702"/>
                    <a:pt x="112" y="1758"/>
                    <a:pt x="154" y="1814"/>
                  </a:cubicBezTo>
                  <a:cubicBezTo>
                    <a:pt x="182" y="1855"/>
                    <a:pt x="223" y="1883"/>
                    <a:pt x="265" y="1911"/>
                  </a:cubicBezTo>
                  <a:cubicBezTo>
                    <a:pt x="370" y="1969"/>
                    <a:pt x="484" y="1998"/>
                    <a:pt x="608" y="1998"/>
                  </a:cubicBezTo>
                  <a:cubicBezTo>
                    <a:pt x="633" y="1998"/>
                    <a:pt x="658" y="1997"/>
                    <a:pt x="684" y="1995"/>
                  </a:cubicBezTo>
                  <a:cubicBezTo>
                    <a:pt x="809" y="1967"/>
                    <a:pt x="935" y="1925"/>
                    <a:pt x="1046" y="1855"/>
                  </a:cubicBezTo>
                  <a:cubicBezTo>
                    <a:pt x="1158" y="1786"/>
                    <a:pt x="1242" y="1716"/>
                    <a:pt x="1325" y="1632"/>
                  </a:cubicBezTo>
                  <a:lnTo>
                    <a:pt x="1088" y="1214"/>
                  </a:lnTo>
                  <a:cubicBezTo>
                    <a:pt x="1088" y="1228"/>
                    <a:pt x="1074" y="1256"/>
                    <a:pt x="1046" y="1297"/>
                  </a:cubicBezTo>
                  <a:cubicBezTo>
                    <a:pt x="963" y="1395"/>
                    <a:pt x="865" y="1465"/>
                    <a:pt x="753" y="1507"/>
                  </a:cubicBezTo>
                  <a:lnTo>
                    <a:pt x="670" y="1507"/>
                  </a:lnTo>
                  <a:cubicBezTo>
                    <a:pt x="558" y="1451"/>
                    <a:pt x="530" y="1325"/>
                    <a:pt x="558" y="1158"/>
                  </a:cubicBezTo>
                  <a:cubicBezTo>
                    <a:pt x="600" y="1046"/>
                    <a:pt x="656" y="935"/>
                    <a:pt x="753" y="865"/>
                  </a:cubicBezTo>
                  <a:cubicBezTo>
                    <a:pt x="837" y="781"/>
                    <a:pt x="935" y="726"/>
                    <a:pt x="1046" y="712"/>
                  </a:cubicBezTo>
                  <a:lnTo>
                    <a:pt x="10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814;p52">
              <a:extLst>
                <a:ext uri="{FF2B5EF4-FFF2-40B4-BE49-F238E27FC236}">
                  <a16:creationId xmlns:a16="http://schemas.microsoft.com/office/drawing/2014/main" id="{33B6A8B4-BCCB-4CA5-A6C4-F1609755FD2F}"/>
                </a:ext>
              </a:extLst>
            </p:cNvPr>
            <p:cNvSpPr/>
            <p:nvPr/>
          </p:nvSpPr>
          <p:spPr>
            <a:xfrm>
              <a:off x="1132040" y="2345873"/>
              <a:ext cx="105490" cy="209623"/>
            </a:xfrm>
            <a:custGeom>
              <a:avLst/>
              <a:gdLst/>
              <a:ahLst/>
              <a:cxnLst/>
              <a:rect l="l" t="t" r="r" b="b"/>
              <a:pathLst>
                <a:path w="1243" h="2470" extrusionOk="0">
                  <a:moveTo>
                    <a:pt x="1144" y="1"/>
                  </a:moveTo>
                  <a:cubicBezTo>
                    <a:pt x="1005" y="98"/>
                    <a:pt x="852" y="182"/>
                    <a:pt x="698" y="252"/>
                  </a:cubicBezTo>
                  <a:cubicBezTo>
                    <a:pt x="726" y="601"/>
                    <a:pt x="754" y="866"/>
                    <a:pt x="768" y="1047"/>
                  </a:cubicBezTo>
                  <a:cubicBezTo>
                    <a:pt x="726" y="1075"/>
                    <a:pt x="684" y="1103"/>
                    <a:pt x="656" y="1131"/>
                  </a:cubicBezTo>
                  <a:cubicBezTo>
                    <a:pt x="642" y="1131"/>
                    <a:pt x="614" y="1145"/>
                    <a:pt x="559" y="1186"/>
                  </a:cubicBezTo>
                  <a:cubicBezTo>
                    <a:pt x="517" y="796"/>
                    <a:pt x="489" y="405"/>
                    <a:pt x="489" y="15"/>
                  </a:cubicBezTo>
                  <a:cubicBezTo>
                    <a:pt x="335" y="98"/>
                    <a:pt x="168" y="168"/>
                    <a:pt x="1" y="238"/>
                  </a:cubicBezTo>
                  <a:cubicBezTo>
                    <a:pt x="84" y="921"/>
                    <a:pt x="140" y="1661"/>
                    <a:pt x="182" y="2442"/>
                  </a:cubicBezTo>
                  <a:lnTo>
                    <a:pt x="377" y="2330"/>
                  </a:lnTo>
                  <a:lnTo>
                    <a:pt x="600" y="2205"/>
                  </a:lnTo>
                  <a:cubicBezTo>
                    <a:pt x="573" y="1912"/>
                    <a:pt x="559" y="1730"/>
                    <a:pt x="559" y="1689"/>
                  </a:cubicBezTo>
                  <a:lnTo>
                    <a:pt x="782" y="1563"/>
                  </a:lnTo>
                  <a:cubicBezTo>
                    <a:pt x="810" y="1982"/>
                    <a:pt x="824" y="2288"/>
                    <a:pt x="866" y="2470"/>
                  </a:cubicBezTo>
                  <a:cubicBezTo>
                    <a:pt x="907" y="2414"/>
                    <a:pt x="977" y="2358"/>
                    <a:pt x="1033" y="2316"/>
                  </a:cubicBezTo>
                  <a:cubicBezTo>
                    <a:pt x="1089" y="2274"/>
                    <a:pt x="1144" y="2233"/>
                    <a:pt x="1214" y="2191"/>
                  </a:cubicBezTo>
                  <a:lnTo>
                    <a:pt x="1242" y="2177"/>
                  </a:lnTo>
                  <a:cubicBezTo>
                    <a:pt x="1186" y="1744"/>
                    <a:pt x="1158" y="1019"/>
                    <a:pt x="1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815;p52">
              <a:extLst>
                <a:ext uri="{FF2B5EF4-FFF2-40B4-BE49-F238E27FC236}">
                  <a16:creationId xmlns:a16="http://schemas.microsoft.com/office/drawing/2014/main" id="{3C3BF685-AF92-4995-AC08-D87BECE1356D}"/>
                </a:ext>
              </a:extLst>
            </p:cNvPr>
            <p:cNvSpPr/>
            <p:nvPr/>
          </p:nvSpPr>
          <p:spPr>
            <a:xfrm>
              <a:off x="1362880" y="2236988"/>
              <a:ext cx="163455" cy="95985"/>
            </a:xfrm>
            <a:custGeom>
              <a:avLst/>
              <a:gdLst/>
              <a:ahLst/>
              <a:cxnLst/>
              <a:rect l="l" t="t" r="r" b="b"/>
              <a:pathLst>
                <a:path w="1926" h="1131" extrusionOk="0">
                  <a:moveTo>
                    <a:pt x="1" y="1"/>
                  </a:moveTo>
                  <a:lnTo>
                    <a:pt x="1" y="1"/>
                  </a:lnTo>
                  <a:cubicBezTo>
                    <a:pt x="1" y="1"/>
                    <a:pt x="15" y="15"/>
                    <a:pt x="70" y="56"/>
                  </a:cubicBezTo>
                  <a:cubicBezTo>
                    <a:pt x="126" y="98"/>
                    <a:pt x="196" y="140"/>
                    <a:pt x="280" y="210"/>
                  </a:cubicBezTo>
                  <a:cubicBezTo>
                    <a:pt x="447" y="321"/>
                    <a:pt x="684" y="475"/>
                    <a:pt x="935" y="614"/>
                  </a:cubicBezTo>
                  <a:cubicBezTo>
                    <a:pt x="1172" y="754"/>
                    <a:pt x="1409" y="893"/>
                    <a:pt x="1605" y="977"/>
                  </a:cubicBezTo>
                  <a:cubicBezTo>
                    <a:pt x="1702" y="1033"/>
                    <a:pt x="1786" y="1061"/>
                    <a:pt x="1842" y="1089"/>
                  </a:cubicBezTo>
                  <a:cubicBezTo>
                    <a:pt x="1898" y="1116"/>
                    <a:pt x="1926" y="1130"/>
                    <a:pt x="1926" y="1130"/>
                  </a:cubicBezTo>
                  <a:lnTo>
                    <a:pt x="1856" y="1061"/>
                  </a:lnTo>
                  <a:cubicBezTo>
                    <a:pt x="1800" y="1033"/>
                    <a:pt x="1730" y="977"/>
                    <a:pt x="1647" y="921"/>
                  </a:cubicBezTo>
                  <a:cubicBezTo>
                    <a:pt x="1465" y="796"/>
                    <a:pt x="1228" y="642"/>
                    <a:pt x="991" y="503"/>
                  </a:cubicBezTo>
                  <a:cubicBezTo>
                    <a:pt x="754" y="363"/>
                    <a:pt x="503" y="238"/>
                    <a:pt x="321" y="140"/>
                  </a:cubicBezTo>
                  <a:cubicBezTo>
                    <a:pt x="224" y="98"/>
                    <a:pt x="140" y="56"/>
                    <a:pt x="84" y="4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816;p52">
              <a:extLst>
                <a:ext uri="{FF2B5EF4-FFF2-40B4-BE49-F238E27FC236}">
                  <a16:creationId xmlns:a16="http://schemas.microsoft.com/office/drawing/2014/main" id="{DABD46F9-F601-4577-9AA5-A258495C7C8C}"/>
                </a:ext>
              </a:extLst>
            </p:cNvPr>
            <p:cNvSpPr/>
            <p:nvPr/>
          </p:nvSpPr>
          <p:spPr>
            <a:xfrm>
              <a:off x="1381805" y="2435833"/>
              <a:ext cx="170584" cy="83000"/>
            </a:xfrm>
            <a:custGeom>
              <a:avLst/>
              <a:gdLst/>
              <a:ahLst/>
              <a:cxnLst/>
              <a:rect l="l" t="t" r="r" b="b"/>
              <a:pathLst>
                <a:path w="2010" h="978" extrusionOk="0">
                  <a:moveTo>
                    <a:pt x="2009" y="1"/>
                  </a:moveTo>
                  <a:lnTo>
                    <a:pt x="1912" y="29"/>
                  </a:lnTo>
                  <a:cubicBezTo>
                    <a:pt x="1856" y="57"/>
                    <a:pt x="1772" y="85"/>
                    <a:pt x="1675" y="113"/>
                  </a:cubicBezTo>
                  <a:cubicBezTo>
                    <a:pt x="1479" y="196"/>
                    <a:pt x="1228" y="308"/>
                    <a:pt x="977" y="433"/>
                  </a:cubicBezTo>
                  <a:cubicBezTo>
                    <a:pt x="726" y="545"/>
                    <a:pt x="475" y="684"/>
                    <a:pt x="294" y="782"/>
                  </a:cubicBezTo>
                  <a:cubicBezTo>
                    <a:pt x="210" y="838"/>
                    <a:pt x="126" y="894"/>
                    <a:pt x="85" y="922"/>
                  </a:cubicBezTo>
                  <a:lnTo>
                    <a:pt x="1" y="977"/>
                  </a:lnTo>
                  <a:lnTo>
                    <a:pt x="85" y="935"/>
                  </a:lnTo>
                  <a:cubicBezTo>
                    <a:pt x="154" y="922"/>
                    <a:pt x="238" y="894"/>
                    <a:pt x="336" y="852"/>
                  </a:cubicBezTo>
                  <a:cubicBezTo>
                    <a:pt x="517" y="768"/>
                    <a:pt x="768" y="657"/>
                    <a:pt x="1033" y="545"/>
                  </a:cubicBezTo>
                  <a:cubicBezTo>
                    <a:pt x="1284" y="419"/>
                    <a:pt x="1535" y="294"/>
                    <a:pt x="1703" y="182"/>
                  </a:cubicBezTo>
                  <a:cubicBezTo>
                    <a:pt x="1800" y="126"/>
                    <a:pt x="1870" y="85"/>
                    <a:pt x="1926" y="57"/>
                  </a:cubicBezTo>
                  <a:lnTo>
                    <a:pt x="20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817;p52">
              <a:extLst>
                <a:ext uri="{FF2B5EF4-FFF2-40B4-BE49-F238E27FC236}">
                  <a16:creationId xmlns:a16="http://schemas.microsoft.com/office/drawing/2014/main" id="{FE86B8C0-F95F-4361-9D24-D16F0A0F803C}"/>
                </a:ext>
              </a:extLst>
            </p:cNvPr>
            <p:cNvSpPr/>
            <p:nvPr/>
          </p:nvSpPr>
          <p:spPr>
            <a:xfrm>
              <a:off x="2874628" y="2959127"/>
              <a:ext cx="135024" cy="201475"/>
            </a:xfrm>
            <a:custGeom>
              <a:avLst/>
              <a:gdLst/>
              <a:ahLst/>
              <a:cxnLst/>
              <a:rect l="l" t="t" r="r" b="b"/>
              <a:pathLst>
                <a:path w="1591" h="2374" extrusionOk="0">
                  <a:moveTo>
                    <a:pt x="795" y="0"/>
                  </a:moveTo>
                  <a:cubicBezTo>
                    <a:pt x="725" y="56"/>
                    <a:pt x="656" y="112"/>
                    <a:pt x="600" y="182"/>
                  </a:cubicBezTo>
                  <a:cubicBezTo>
                    <a:pt x="488" y="265"/>
                    <a:pt x="405" y="377"/>
                    <a:pt x="335" y="488"/>
                  </a:cubicBezTo>
                  <a:cubicBezTo>
                    <a:pt x="223" y="670"/>
                    <a:pt x="140" y="851"/>
                    <a:pt x="84" y="1046"/>
                  </a:cubicBezTo>
                  <a:cubicBezTo>
                    <a:pt x="42" y="1172"/>
                    <a:pt x="14" y="1311"/>
                    <a:pt x="14" y="1451"/>
                  </a:cubicBezTo>
                  <a:cubicBezTo>
                    <a:pt x="0" y="1674"/>
                    <a:pt x="42" y="1897"/>
                    <a:pt x="167" y="2106"/>
                  </a:cubicBezTo>
                  <a:cubicBezTo>
                    <a:pt x="209" y="2176"/>
                    <a:pt x="265" y="2232"/>
                    <a:pt x="321" y="2274"/>
                  </a:cubicBezTo>
                  <a:cubicBezTo>
                    <a:pt x="363" y="2302"/>
                    <a:pt x="419" y="2330"/>
                    <a:pt x="474" y="2344"/>
                  </a:cubicBezTo>
                  <a:cubicBezTo>
                    <a:pt x="546" y="2363"/>
                    <a:pt x="623" y="2373"/>
                    <a:pt x="700" y="2373"/>
                  </a:cubicBezTo>
                  <a:cubicBezTo>
                    <a:pt x="790" y="2373"/>
                    <a:pt x="880" y="2360"/>
                    <a:pt x="963" y="2330"/>
                  </a:cubicBezTo>
                  <a:cubicBezTo>
                    <a:pt x="1102" y="2260"/>
                    <a:pt x="1228" y="2176"/>
                    <a:pt x="1339" y="2065"/>
                  </a:cubicBezTo>
                  <a:cubicBezTo>
                    <a:pt x="1437" y="1967"/>
                    <a:pt x="1520" y="1869"/>
                    <a:pt x="1590" y="1744"/>
                  </a:cubicBezTo>
                  <a:lnTo>
                    <a:pt x="1214" y="1353"/>
                  </a:lnTo>
                  <a:cubicBezTo>
                    <a:pt x="1200" y="1381"/>
                    <a:pt x="1186" y="1423"/>
                    <a:pt x="1172" y="1451"/>
                  </a:cubicBezTo>
                  <a:cubicBezTo>
                    <a:pt x="1116" y="1590"/>
                    <a:pt x="1018" y="1688"/>
                    <a:pt x="907" y="1758"/>
                  </a:cubicBezTo>
                  <a:lnTo>
                    <a:pt x="823" y="1786"/>
                  </a:lnTo>
                  <a:cubicBezTo>
                    <a:pt x="684" y="1758"/>
                    <a:pt x="600" y="1646"/>
                    <a:pt x="600" y="1437"/>
                  </a:cubicBezTo>
                  <a:cubicBezTo>
                    <a:pt x="614" y="1297"/>
                    <a:pt x="656" y="1158"/>
                    <a:pt x="725" y="1046"/>
                  </a:cubicBezTo>
                  <a:cubicBezTo>
                    <a:pt x="795" y="935"/>
                    <a:pt x="893" y="851"/>
                    <a:pt x="1018" y="795"/>
                  </a:cubicBezTo>
                  <a:lnTo>
                    <a:pt x="7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818;p52">
              <a:extLst>
                <a:ext uri="{FF2B5EF4-FFF2-40B4-BE49-F238E27FC236}">
                  <a16:creationId xmlns:a16="http://schemas.microsoft.com/office/drawing/2014/main" id="{4F109CD5-3623-4CD6-85E8-6562C3EF5EA9}"/>
                </a:ext>
              </a:extLst>
            </p:cNvPr>
            <p:cNvSpPr/>
            <p:nvPr/>
          </p:nvSpPr>
          <p:spPr>
            <a:xfrm>
              <a:off x="2961023" y="2879775"/>
              <a:ext cx="161079" cy="253414"/>
            </a:xfrm>
            <a:custGeom>
              <a:avLst/>
              <a:gdLst/>
              <a:ahLst/>
              <a:cxnLst/>
              <a:rect l="l" t="t" r="r" b="b"/>
              <a:pathLst>
                <a:path w="1898" h="2986" extrusionOk="0">
                  <a:moveTo>
                    <a:pt x="1200" y="1"/>
                  </a:moveTo>
                  <a:cubicBezTo>
                    <a:pt x="1060" y="140"/>
                    <a:pt x="921" y="280"/>
                    <a:pt x="767" y="391"/>
                  </a:cubicBezTo>
                  <a:cubicBezTo>
                    <a:pt x="893" y="768"/>
                    <a:pt x="991" y="1047"/>
                    <a:pt x="1060" y="1256"/>
                  </a:cubicBezTo>
                  <a:cubicBezTo>
                    <a:pt x="1019" y="1312"/>
                    <a:pt x="991" y="1354"/>
                    <a:pt x="949" y="1382"/>
                  </a:cubicBezTo>
                  <a:cubicBezTo>
                    <a:pt x="921" y="1409"/>
                    <a:pt x="893" y="1451"/>
                    <a:pt x="865" y="1479"/>
                  </a:cubicBezTo>
                  <a:cubicBezTo>
                    <a:pt x="712" y="1061"/>
                    <a:pt x="572" y="628"/>
                    <a:pt x="461" y="196"/>
                  </a:cubicBezTo>
                  <a:cubicBezTo>
                    <a:pt x="307" y="321"/>
                    <a:pt x="154" y="447"/>
                    <a:pt x="0" y="559"/>
                  </a:cubicBezTo>
                  <a:cubicBezTo>
                    <a:pt x="279" y="1312"/>
                    <a:pt x="544" y="2121"/>
                    <a:pt x="809" y="2986"/>
                  </a:cubicBezTo>
                  <a:lnTo>
                    <a:pt x="991" y="2804"/>
                  </a:lnTo>
                  <a:lnTo>
                    <a:pt x="1200" y="2595"/>
                  </a:lnTo>
                  <a:cubicBezTo>
                    <a:pt x="1088" y="2274"/>
                    <a:pt x="1032" y="2093"/>
                    <a:pt x="1019" y="2037"/>
                  </a:cubicBezTo>
                  <a:lnTo>
                    <a:pt x="1228" y="1828"/>
                  </a:lnTo>
                  <a:cubicBezTo>
                    <a:pt x="1367" y="2302"/>
                    <a:pt x="1493" y="2623"/>
                    <a:pt x="1563" y="2818"/>
                  </a:cubicBezTo>
                  <a:cubicBezTo>
                    <a:pt x="1618" y="2749"/>
                    <a:pt x="1660" y="2679"/>
                    <a:pt x="1716" y="2609"/>
                  </a:cubicBezTo>
                  <a:cubicBezTo>
                    <a:pt x="1758" y="2539"/>
                    <a:pt x="1814" y="2484"/>
                    <a:pt x="1869" y="2414"/>
                  </a:cubicBezTo>
                  <a:lnTo>
                    <a:pt x="1897" y="2386"/>
                  </a:lnTo>
                  <a:cubicBezTo>
                    <a:pt x="1730" y="1912"/>
                    <a:pt x="1493" y="1117"/>
                    <a:pt x="1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819;p52">
              <a:extLst>
                <a:ext uri="{FF2B5EF4-FFF2-40B4-BE49-F238E27FC236}">
                  <a16:creationId xmlns:a16="http://schemas.microsoft.com/office/drawing/2014/main" id="{8E4A7258-ECA7-4FB0-A7C2-B86342AE2E03}"/>
                </a:ext>
              </a:extLst>
            </p:cNvPr>
            <p:cNvSpPr/>
            <p:nvPr/>
          </p:nvSpPr>
          <p:spPr>
            <a:xfrm>
              <a:off x="3143319" y="3011490"/>
              <a:ext cx="84104" cy="92590"/>
            </a:xfrm>
            <a:custGeom>
              <a:avLst/>
              <a:gdLst/>
              <a:ahLst/>
              <a:cxnLst/>
              <a:rect l="l" t="t" r="r" b="b"/>
              <a:pathLst>
                <a:path w="991" h="1091" extrusionOk="0">
                  <a:moveTo>
                    <a:pt x="521" y="0"/>
                  </a:moveTo>
                  <a:cubicBezTo>
                    <a:pt x="488" y="0"/>
                    <a:pt x="453" y="8"/>
                    <a:pt x="419" y="25"/>
                  </a:cubicBezTo>
                  <a:cubicBezTo>
                    <a:pt x="251" y="67"/>
                    <a:pt x="98" y="178"/>
                    <a:pt x="0" y="332"/>
                  </a:cubicBezTo>
                  <a:cubicBezTo>
                    <a:pt x="42" y="415"/>
                    <a:pt x="112" y="471"/>
                    <a:pt x="196" y="527"/>
                  </a:cubicBezTo>
                  <a:cubicBezTo>
                    <a:pt x="265" y="401"/>
                    <a:pt x="335" y="332"/>
                    <a:pt x="391" y="332"/>
                  </a:cubicBezTo>
                  <a:cubicBezTo>
                    <a:pt x="433" y="332"/>
                    <a:pt x="461" y="374"/>
                    <a:pt x="447" y="415"/>
                  </a:cubicBezTo>
                  <a:cubicBezTo>
                    <a:pt x="419" y="471"/>
                    <a:pt x="363" y="513"/>
                    <a:pt x="321" y="541"/>
                  </a:cubicBezTo>
                  <a:cubicBezTo>
                    <a:pt x="321" y="597"/>
                    <a:pt x="349" y="639"/>
                    <a:pt x="391" y="694"/>
                  </a:cubicBezTo>
                  <a:cubicBezTo>
                    <a:pt x="461" y="660"/>
                    <a:pt x="516" y="642"/>
                    <a:pt x="560" y="642"/>
                  </a:cubicBezTo>
                  <a:cubicBezTo>
                    <a:pt x="604" y="642"/>
                    <a:pt x="635" y="660"/>
                    <a:pt x="656" y="694"/>
                  </a:cubicBezTo>
                  <a:cubicBezTo>
                    <a:pt x="684" y="792"/>
                    <a:pt x="628" y="862"/>
                    <a:pt x="475" y="862"/>
                  </a:cubicBezTo>
                  <a:cubicBezTo>
                    <a:pt x="405" y="848"/>
                    <a:pt x="321" y="820"/>
                    <a:pt x="265" y="778"/>
                  </a:cubicBezTo>
                  <a:cubicBezTo>
                    <a:pt x="224" y="848"/>
                    <a:pt x="196" y="918"/>
                    <a:pt x="182" y="1001"/>
                  </a:cubicBezTo>
                  <a:cubicBezTo>
                    <a:pt x="288" y="1059"/>
                    <a:pt x="400" y="1090"/>
                    <a:pt x="510" y="1090"/>
                  </a:cubicBezTo>
                  <a:cubicBezTo>
                    <a:pt x="560" y="1090"/>
                    <a:pt x="608" y="1084"/>
                    <a:pt x="656" y="1071"/>
                  </a:cubicBezTo>
                  <a:cubicBezTo>
                    <a:pt x="768" y="1043"/>
                    <a:pt x="865" y="973"/>
                    <a:pt x="921" y="876"/>
                  </a:cubicBezTo>
                  <a:cubicBezTo>
                    <a:pt x="991" y="750"/>
                    <a:pt x="977" y="583"/>
                    <a:pt x="865" y="485"/>
                  </a:cubicBezTo>
                  <a:cubicBezTo>
                    <a:pt x="809" y="457"/>
                    <a:pt x="740" y="429"/>
                    <a:pt x="684" y="429"/>
                  </a:cubicBezTo>
                  <a:cubicBezTo>
                    <a:pt x="740" y="360"/>
                    <a:pt x="754" y="276"/>
                    <a:pt x="754" y="192"/>
                  </a:cubicBezTo>
                  <a:cubicBezTo>
                    <a:pt x="722" y="76"/>
                    <a:pt x="626"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820;p52">
              <a:extLst>
                <a:ext uri="{FF2B5EF4-FFF2-40B4-BE49-F238E27FC236}">
                  <a16:creationId xmlns:a16="http://schemas.microsoft.com/office/drawing/2014/main" id="{EE818716-ADC1-4594-80FB-819FD0272A0A}"/>
                </a:ext>
              </a:extLst>
            </p:cNvPr>
            <p:cNvSpPr/>
            <p:nvPr/>
          </p:nvSpPr>
          <p:spPr>
            <a:xfrm>
              <a:off x="1597284" y="1603705"/>
              <a:ext cx="389542" cy="421452"/>
            </a:xfrm>
            <a:custGeom>
              <a:avLst/>
              <a:gdLst/>
              <a:ahLst/>
              <a:cxnLst/>
              <a:rect l="l" t="t" r="r" b="b"/>
              <a:pathLst>
                <a:path w="4590" h="4966" extrusionOk="0">
                  <a:moveTo>
                    <a:pt x="168" y="0"/>
                  </a:moveTo>
                  <a:lnTo>
                    <a:pt x="1" y="335"/>
                  </a:lnTo>
                  <a:lnTo>
                    <a:pt x="4171" y="4687"/>
                  </a:lnTo>
                  <a:lnTo>
                    <a:pt x="4241" y="4966"/>
                  </a:lnTo>
                  <a:lnTo>
                    <a:pt x="4590" y="4464"/>
                  </a:lnTo>
                  <a:lnTo>
                    <a:pt x="4520" y="4213"/>
                  </a:lnTo>
                  <a:lnTo>
                    <a:pt x="531" y="42"/>
                  </a:lnTo>
                  <a:lnTo>
                    <a:pt x="168" y="0"/>
                  </a:lnTo>
                  <a:close/>
                </a:path>
              </a:pathLst>
            </a:custGeom>
            <a:solidFill>
              <a:srgbClr val="EEE3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821;p52">
              <a:extLst>
                <a:ext uri="{FF2B5EF4-FFF2-40B4-BE49-F238E27FC236}">
                  <a16:creationId xmlns:a16="http://schemas.microsoft.com/office/drawing/2014/main" id="{D5DA1332-342B-4B0B-A3B4-CC87E29B91CA}"/>
                </a:ext>
              </a:extLst>
            </p:cNvPr>
            <p:cNvSpPr/>
            <p:nvPr/>
          </p:nvSpPr>
          <p:spPr>
            <a:xfrm>
              <a:off x="1726283" y="1615502"/>
              <a:ext cx="294915" cy="339809"/>
            </a:xfrm>
            <a:custGeom>
              <a:avLst/>
              <a:gdLst/>
              <a:ahLst/>
              <a:cxnLst/>
              <a:rect l="l" t="t" r="r" b="b"/>
              <a:pathLst>
                <a:path w="3475" h="4004" extrusionOk="0">
                  <a:moveTo>
                    <a:pt x="1" y="1"/>
                  </a:moveTo>
                  <a:lnTo>
                    <a:pt x="3237" y="3739"/>
                  </a:lnTo>
                  <a:lnTo>
                    <a:pt x="3293" y="4004"/>
                  </a:lnTo>
                  <a:lnTo>
                    <a:pt x="3474" y="3739"/>
                  </a:lnTo>
                  <a:lnTo>
                    <a:pt x="3418" y="3488"/>
                  </a:lnTo>
                  <a:lnTo>
                    <a:pt x="405" y="42"/>
                  </a:lnTo>
                  <a:lnTo>
                    <a:pt x="1" y="1"/>
                  </a:lnTo>
                  <a:close/>
                </a:path>
              </a:pathLst>
            </a:custGeom>
            <a:solidFill>
              <a:srgbClr val="EEE3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TextBox 148">
            <a:extLst>
              <a:ext uri="{FF2B5EF4-FFF2-40B4-BE49-F238E27FC236}">
                <a16:creationId xmlns:a16="http://schemas.microsoft.com/office/drawing/2014/main" id="{500130B1-3A2A-47B2-AD5C-D94D8A6197D3}"/>
              </a:ext>
            </a:extLst>
          </p:cNvPr>
          <p:cNvSpPr txBox="1"/>
          <p:nvPr/>
        </p:nvSpPr>
        <p:spPr>
          <a:xfrm>
            <a:off x="1369527" y="3561686"/>
            <a:ext cx="3974263" cy="797078"/>
          </a:xfrm>
          <a:prstGeom prst="rect">
            <a:avLst/>
          </a:prstGeom>
          <a:noFill/>
        </p:spPr>
        <p:txBody>
          <a:bodyPr wrap="square">
            <a:spAutoFit/>
          </a:bodyPr>
          <a:lstStyle/>
          <a:p>
            <a:pPr algn="just">
              <a:lnSpc>
                <a:spcPct val="120000"/>
              </a:lnSpc>
            </a:pPr>
            <a:r>
              <a:rPr lang="en-US" sz="2000" b="1" dirty="0" err="1">
                <a:solidFill>
                  <a:srgbClr val="002060"/>
                </a:solidFill>
              </a:rPr>
              <a:t>Ví</a:t>
            </a:r>
            <a:r>
              <a:rPr lang="en-US" sz="2000" b="1" dirty="0">
                <a:solidFill>
                  <a:srgbClr val="002060"/>
                </a:solidFill>
              </a:rPr>
              <a:t> </a:t>
            </a:r>
            <a:r>
              <a:rPr lang="en-US" sz="2000" b="1" dirty="0" err="1">
                <a:solidFill>
                  <a:srgbClr val="002060"/>
                </a:solidFill>
              </a:rPr>
              <a:t>dụ</a:t>
            </a:r>
            <a:r>
              <a:rPr lang="en-US" sz="2000" b="1" dirty="0">
                <a:solidFill>
                  <a:srgbClr val="002060"/>
                </a:solidFill>
              </a:rPr>
              <a:t> </a:t>
            </a:r>
            <a:r>
              <a:rPr lang="en-US" sz="2000" dirty="0" err="1">
                <a:solidFill>
                  <a:srgbClr val="002060"/>
                </a:solidFill>
              </a:rPr>
              <a:t>trong</a:t>
            </a:r>
            <a:r>
              <a:rPr lang="en-US" sz="2000" dirty="0">
                <a:solidFill>
                  <a:srgbClr val="002060"/>
                </a:solidFill>
              </a:rPr>
              <a:t> </a:t>
            </a:r>
            <a:r>
              <a:rPr lang="en-US" sz="2000" dirty="0" err="1">
                <a:solidFill>
                  <a:srgbClr val="002060"/>
                </a:solidFill>
              </a:rPr>
              <a:t>phân</a:t>
            </a:r>
            <a:r>
              <a:rPr lang="en-US" sz="2000" dirty="0">
                <a:solidFill>
                  <a:srgbClr val="002060"/>
                </a:solidFill>
              </a:rPr>
              <a:t> </a:t>
            </a:r>
            <a:r>
              <a:rPr lang="en-US" sz="2000" dirty="0" err="1">
                <a:solidFill>
                  <a:srgbClr val="002060"/>
                </a:solidFill>
              </a:rPr>
              <a:t>tử</a:t>
            </a:r>
            <a:r>
              <a:rPr lang="en-US" sz="2000" dirty="0">
                <a:solidFill>
                  <a:srgbClr val="002060"/>
                </a:solidFill>
              </a:rPr>
              <a:t> PCl5, </a:t>
            </a:r>
            <a:r>
              <a:rPr lang="en-US" sz="2000" dirty="0" err="1">
                <a:solidFill>
                  <a:srgbClr val="002060"/>
                </a:solidFill>
              </a:rPr>
              <a:t>lớp</a:t>
            </a:r>
            <a:r>
              <a:rPr lang="en-US" sz="2000" dirty="0">
                <a:solidFill>
                  <a:srgbClr val="002060"/>
                </a:solidFill>
              </a:rPr>
              <a:t> </a:t>
            </a:r>
            <a:r>
              <a:rPr lang="en-US" sz="2000" dirty="0" err="1">
                <a:solidFill>
                  <a:srgbClr val="002060"/>
                </a:solidFill>
              </a:rPr>
              <a:t>ngoài</a:t>
            </a:r>
            <a:r>
              <a:rPr lang="en-US" sz="2000" dirty="0">
                <a:solidFill>
                  <a:srgbClr val="002060"/>
                </a:solidFill>
              </a:rPr>
              <a:t> </a:t>
            </a:r>
            <a:r>
              <a:rPr lang="en-US" sz="2000" dirty="0" err="1">
                <a:solidFill>
                  <a:srgbClr val="002060"/>
                </a:solidFill>
              </a:rPr>
              <a:t>cùng</a:t>
            </a:r>
            <a:r>
              <a:rPr lang="en-US" sz="2000" dirty="0">
                <a:solidFill>
                  <a:srgbClr val="002060"/>
                </a:solidFill>
              </a:rPr>
              <a:t> </a:t>
            </a:r>
            <a:r>
              <a:rPr lang="en-US" sz="2000" dirty="0" err="1">
                <a:solidFill>
                  <a:srgbClr val="002060"/>
                </a:solidFill>
              </a:rPr>
              <a:t>của</a:t>
            </a:r>
            <a:r>
              <a:rPr lang="en-US" sz="2000" dirty="0">
                <a:solidFill>
                  <a:srgbClr val="002060"/>
                </a:solidFill>
              </a:rPr>
              <a:t> P </a:t>
            </a:r>
            <a:r>
              <a:rPr lang="en-US" sz="2000" dirty="0" err="1">
                <a:solidFill>
                  <a:srgbClr val="002060"/>
                </a:solidFill>
              </a:rPr>
              <a:t>có</a:t>
            </a:r>
            <a:r>
              <a:rPr lang="en-US" sz="2000" dirty="0">
                <a:solidFill>
                  <a:srgbClr val="002060"/>
                </a:solidFill>
              </a:rPr>
              <a:t> 10 electron.</a:t>
            </a:r>
          </a:p>
        </p:txBody>
      </p:sp>
      <p:pic>
        <p:nvPicPr>
          <p:cNvPr id="3" name="Picture 2"/>
          <p:cNvPicPr>
            <a:picLocks noChangeAspect="1"/>
          </p:cNvPicPr>
          <p:nvPr/>
        </p:nvPicPr>
        <p:blipFill rotWithShape="1">
          <a:blip r:embed="rId2"/>
          <a:srcRect l="3417" t="23616" r="67722" b="25726"/>
          <a:stretch/>
        </p:blipFill>
        <p:spPr>
          <a:xfrm>
            <a:off x="5849538" y="3100922"/>
            <a:ext cx="1515138" cy="1495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2394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48"/>
                                        </p:tgtEl>
                                        <p:attrNameLst>
                                          <p:attrName>style.visibility</p:attrName>
                                        </p:attrNameLst>
                                      </p:cBhvr>
                                      <p:to>
                                        <p:strVal val="visible"/>
                                      </p:to>
                                    </p:set>
                                    <p:animEffect transition="in" filter="randombar(horizontal)">
                                      <p:cBhvr>
                                        <p:cTn id="21" dur="500"/>
                                        <p:tgtEl>
                                          <p:spTgt spid="14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barn(inVertical)">
                                      <p:cBhvr>
                                        <p:cTn id="26" dur="500"/>
                                        <p:tgtEl>
                                          <p:spTgt spid="149"/>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p:bldP spid="1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hemistry Vector SVG Icon (12) - PNG Repo Free PNG Icons">
            <a:extLst>
              <a:ext uri="{FF2B5EF4-FFF2-40B4-BE49-F238E27FC236}">
                <a16:creationId xmlns:a16="http://schemas.microsoft.com/office/drawing/2014/main" id="{A28A6379-B225-4908-A8CF-B0C3B845C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Química ícones em vetor livre criados por surang | Free icons, Vector free,  Vector icon design">
            <a:extLst>
              <a:ext uri="{FF2B5EF4-FFF2-40B4-BE49-F238E27FC236}">
                <a16:creationId xmlns:a16="http://schemas.microsoft.com/office/drawing/2014/main" id="{738CB52C-4897-4390-8590-FE3882802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hemistry Icon Png #410513 - Free Icons Library">
            <a:extLst>
              <a:ext uri="{FF2B5EF4-FFF2-40B4-BE49-F238E27FC236}">
                <a16:creationId xmlns:a16="http://schemas.microsoft.com/office/drawing/2014/main" id="{12EDFEA6-B67C-4DD2-9824-69F18502F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38605">
            <a:off x="7875787" y="3767940"/>
            <a:ext cx="1692970" cy="16929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Molecule free vector icons designed by Freepik | Free icons, Science  images, Vector free">
            <a:extLst>
              <a:ext uri="{FF2B5EF4-FFF2-40B4-BE49-F238E27FC236}">
                <a16:creationId xmlns:a16="http://schemas.microsoft.com/office/drawing/2014/main" id="{1A990A9B-4DB8-4C31-87D8-3A665BD5741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66426">
            <a:off x="-335271" y="4020247"/>
            <a:ext cx="1407815" cy="140781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30874EC-0517-417E-BC56-F7F102576DEB}"/>
              </a:ext>
            </a:extLst>
          </p:cNvPr>
          <p:cNvSpPr/>
          <p:nvPr/>
        </p:nvSpPr>
        <p:spPr>
          <a:xfrm>
            <a:off x="910097" y="2083089"/>
            <a:ext cx="7323808" cy="1307738"/>
          </a:xfrm>
          <a:prstGeom prst="rect">
            <a:avLst/>
          </a:prstGeom>
          <a:solidFill>
            <a:srgbClr val="FFEAE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3D221A9-6F8D-475E-8CC7-0FDBB717A51A}"/>
              </a:ext>
            </a:extLst>
          </p:cNvPr>
          <p:cNvSpPr txBox="1"/>
          <p:nvPr/>
        </p:nvSpPr>
        <p:spPr>
          <a:xfrm>
            <a:off x="1085928" y="2283374"/>
            <a:ext cx="6940629" cy="797078"/>
          </a:xfrm>
          <a:prstGeom prst="rect">
            <a:avLst/>
          </a:prstGeom>
          <a:noFill/>
        </p:spPr>
        <p:txBody>
          <a:bodyPr wrap="square" rtlCol="0">
            <a:spAutoFit/>
          </a:bodyPr>
          <a:lstStyle/>
          <a:p>
            <a:pPr algn="just">
              <a:lnSpc>
                <a:spcPct val="120000"/>
              </a:lnSpc>
            </a:pPr>
            <a:r>
              <a:rPr lang="en-US" sz="2000" dirty="0" err="1"/>
              <a:t>Vận</a:t>
            </a:r>
            <a:r>
              <a:rPr lang="en-US" sz="2000" dirty="0"/>
              <a:t> </a:t>
            </a:r>
            <a:r>
              <a:rPr lang="en-US" sz="2000" dirty="0" err="1"/>
              <a:t>dụng</a:t>
            </a:r>
            <a:r>
              <a:rPr lang="en-US" sz="2000" dirty="0"/>
              <a:t> </a:t>
            </a:r>
            <a:r>
              <a:rPr lang="en-US" sz="2000" dirty="0" err="1"/>
              <a:t>quy</a:t>
            </a:r>
            <a:r>
              <a:rPr lang="en-US" sz="2000" dirty="0"/>
              <a:t> </a:t>
            </a:r>
            <a:r>
              <a:rPr lang="en-US" sz="2000" dirty="0" err="1"/>
              <a:t>tắc</a:t>
            </a:r>
            <a:r>
              <a:rPr lang="en-US" sz="2000" dirty="0"/>
              <a:t> octet </a:t>
            </a:r>
            <a:r>
              <a:rPr lang="en-US" sz="2000" dirty="0" err="1"/>
              <a:t>để</a:t>
            </a:r>
            <a:r>
              <a:rPr lang="en-US" sz="2000" dirty="0"/>
              <a:t> </a:t>
            </a:r>
            <a:r>
              <a:rPr lang="en-US" sz="2000" dirty="0" err="1"/>
              <a:t>giải</a:t>
            </a:r>
            <a:r>
              <a:rPr lang="en-US" sz="2000" dirty="0"/>
              <a:t> </a:t>
            </a:r>
            <a:r>
              <a:rPr lang="en-US" sz="2000" dirty="0" err="1"/>
              <a:t>thích</a:t>
            </a:r>
            <a:r>
              <a:rPr lang="en-US" sz="2000" dirty="0"/>
              <a:t> </a:t>
            </a:r>
            <a:r>
              <a:rPr lang="en-US" sz="2000" dirty="0" err="1"/>
              <a:t>sự</a:t>
            </a:r>
            <a:r>
              <a:rPr lang="en-US" sz="2000" dirty="0"/>
              <a:t> </a:t>
            </a:r>
            <a:r>
              <a:rPr lang="en-US" sz="2000" dirty="0" err="1"/>
              <a:t>hình</a:t>
            </a:r>
            <a:r>
              <a:rPr lang="en-US" sz="2000" dirty="0"/>
              <a:t> </a:t>
            </a:r>
            <a:r>
              <a:rPr lang="en-US" sz="2000" dirty="0" err="1"/>
              <a:t>thành</a:t>
            </a:r>
            <a:r>
              <a:rPr lang="en-US" sz="2000" dirty="0"/>
              <a:t> </a:t>
            </a:r>
            <a:r>
              <a:rPr lang="en-US" sz="2000" dirty="0" err="1"/>
              <a:t>liên</a:t>
            </a:r>
            <a:r>
              <a:rPr lang="en-US" sz="2000" dirty="0"/>
              <a:t> </a:t>
            </a:r>
            <a:r>
              <a:rPr lang="en-US" sz="2000" dirty="0" err="1"/>
              <a:t>kết</a:t>
            </a:r>
            <a:r>
              <a:rPr lang="en-US" sz="2000" dirty="0"/>
              <a:t> </a:t>
            </a:r>
            <a:r>
              <a:rPr lang="en-US" sz="2000" dirty="0" err="1"/>
              <a:t>trong</a:t>
            </a:r>
            <a:r>
              <a:rPr lang="en-US" sz="2000" dirty="0"/>
              <a:t> </a:t>
            </a:r>
            <a:r>
              <a:rPr lang="en-US" sz="2000" dirty="0" err="1"/>
              <a:t>các</a:t>
            </a:r>
            <a:r>
              <a:rPr lang="en-US" sz="2000" dirty="0"/>
              <a:t> </a:t>
            </a:r>
            <a:r>
              <a:rPr lang="en-US" sz="2000" dirty="0" err="1"/>
              <a:t>phân</a:t>
            </a:r>
            <a:r>
              <a:rPr lang="en-US" sz="2000" dirty="0"/>
              <a:t> </a:t>
            </a:r>
            <a:r>
              <a:rPr lang="en-US" sz="2000" dirty="0" err="1"/>
              <a:t>tử</a:t>
            </a:r>
            <a:r>
              <a:rPr lang="en-US" sz="2000" dirty="0"/>
              <a:t> F</a:t>
            </a:r>
            <a:r>
              <a:rPr lang="en-US" sz="2000" baseline="-25000" dirty="0"/>
              <a:t>2,</a:t>
            </a:r>
            <a:r>
              <a:rPr lang="en-US" sz="2000" dirty="0"/>
              <a:t> CCl</a:t>
            </a:r>
            <a:r>
              <a:rPr lang="en-US" sz="2000" baseline="-25000" dirty="0"/>
              <a:t>4­</a:t>
            </a:r>
            <a:r>
              <a:rPr lang="en-US" sz="2000" dirty="0"/>
              <a:t> </a:t>
            </a:r>
            <a:r>
              <a:rPr lang="en-US" sz="2000" dirty="0" err="1"/>
              <a:t>và</a:t>
            </a:r>
            <a:r>
              <a:rPr lang="en-US" sz="2000" dirty="0"/>
              <a:t> NF</a:t>
            </a:r>
            <a:r>
              <a:rPr lang="en-US" sz="2000" baseline="-25000" dirty="0"/>
              <a:t>3</a:t>
            </a:r>
            <a:r>
              <a:rPr lang="en-US" sz="2000" dirty="0"/>
              <a:t>.</a:t>
            </a:r>
            <a:endParaRPr lang="en-US" sz="2000" dirty="0">
              <a:solidFill>
                <a:schemeClr val="accent6">
                  <a:lumMod val="50000"/>
                </a:schemeClr>
              </a:solidFill>
            </a:endParaRPr>
          </a:p>
        </p:txBody>
      </p:sp>
      <p:grpSp>
        <p:nvGrpSpPr>
          <p:cNvPr id="40" name="Group 39">
            <a:extLst>
              <a:ext uri="{FF2B5EF4-FFF2-40B4-BE49-F238E27FC236}">
                <a16:creationId xmlns:a16="http://schemas.microsoft.com/office/drawing/2014/main" id="{A0AECE98-D694-42E9-A419-91F894C1D0E5}"/>
              </a:ext>
            </a:extLst>
          </p:cNvPr>
          <p:cNvGrpSpPr/>
          <p:nvPr/>
        </p:nvGrpSpPr>
        <p:grpSpPr>
          <a:xfrm>
            <a:off x="2046844" y="258891"/>
            <a:ext cx="5050313" cy="955295"/>
            <a:chOff x="1714955" y="258891"/>
            <a:chExt cx="5050313" cy="955295"/>
          </a:xfrm>
        </p:grpSpPr>
        <p:grpSp>
          <p:nvGrpSpPr>
            <p:cNvPr id="5" name="Group 4">
              <a:extLst>
                <a:ext uri="{FF2B5EF4-FFF2-40B4-BE49-F238E27FC236}">
                  <a16:creationId xmlns:a16="http://schemas.microsoft.com/office/drawing/2014/main" id="{17B9B4E9-9DD2-4369-BED3-E7EDCDED9357}"/>
                </a:ext>
              </a:extLst>
            </p:cNvPr>
            <p:cNvGrpSpPr/>
            <p:nvPr/>
          </p:nvGrpSpPr>
          <p:grpSpPr>
            <a:xfrm>
              <a:off x="1714955" y="258891"/>
              <a:ext cx="955295" cy="955295"/>
              <a:chOff x="376969" y="595996"/>
              <a:chExt cx="1036320" cy="1036320"/>
            </a:xfrm>
          </p:grpSpPr>
          <p:sp>
            <p:nvSpPr>
              <p:cNvPr id="2" name="Oval 1">
                <a:extLst>
                  <a:ext uri="{FF2B5EF4-FFF2-40B4-BE49-F238E27FC236}">
                    <a16:creationId xmlns:a16="http://schemas.microsoft.com/office/drawing/2014/main" id="{8B25FB0D-D102-4902-966D-EC430B50A075}"/>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oogle Shape;11414;p90">
                <a:extLst>
                  <a:ext uri="{FF2B5EF4-FFF2-40B4-BE49-F238E27FC236}">
                    <a16:creationId xmlns:a16="http://schemas.microsoft.com/office/drawing/2014/main" id="{D1334B5C-0A53-46C7-831B-3D0830155471}"/>
                  </a:ext>
                </a:extLst>
              </p:cNvPr>
              <p:cNvGrpSpPr/>
              <p:nvPr/>
            </p:nvGrpSpPr>
            <p:grpSpPr>
              <a:xfrm>
                <a:off x="535213" y="754240"/>
                <a:ext cx="719833" cy="719833"/>
                <a:chOff x="3497300" y="3227275"/>
                <a:chExt cx="296175" cy="296175"/>
              </a:xfrm>
              <a:solidFill>
                <a:schemeClr val="accent3">
                  <a:lumMod val="75000"/>
                </a:schemeClr>
              </a:solidFill>
            </p:grpSpPr>
            <p:sp>
              <p:nvSpPr>
                <p:cNvPr id="14" name="Google Shape;11415;p90">
                  <a:extLst>
                    <a:ext uri="{FF2B5EF4-FFF2-40B4-BE49-F238E27FC236}">
                      <a16:creationId xmlns:a16="http://schemas.microsoft.com/office/drawing/2014/main" id="{F19FE765-39CE-4BE0-80FE-D68716641705}"/>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416;p90">
                  <a:extLst>
                    <a:ext uri="{FF2B5EF4-FFF2-40B4-BE49-F238E27FC236}">
                      <a16:creationId xmlns:a16="http://schemas.microsoft.com/office/drawing/2014/main" id="{3C05439B-85E1-4967-ADBE-3A2DB9D8B3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17;p90">
                  <a:extLst>
                    <a:ext uri="{FF2B5EF4-FFF2-40B4-BE49-F238E27FC236}">
                      <a16:creationId xmlns:a16="http://schemas.microsoft.com/office/drawing/2014/main" id="{AFB0571F-2316-46A1-BA2B-35AA2C5233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18;p90">
                  <a:extLst>
                    <a:ext uri="{FF2B5EF4-FFF2-40B4-BE49-F238E27FC236}">
                      <a16:creationId xmlns:a16="http://schemas.microsoft.com/office/drawing/2014/main" id="{8123DBB0-C48F-4961-A869-60FD8A0872FB}"/>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419;p90">
                  <a:extLst>
                    <a:ext uri="{FF2B5EF4-FFF2-40B4-BE49-F238E27FC236}">
                      <a16:creationId xmlns:a16="http://schemas.microsoft.com/office/drawing/2014/main" id="{F12B60F3-00D2-4788-8F55-C36FFC3F3165}"/>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420;p90">
                  <a:extLst>
                    <a:ext uri="{FF2B5EF4-FFF2-40B4-BE49-F238E27FC236}">
                      <a16:creationId xmlns:a16="http://schemas.microsoft.com/office/drawing/2014/main" id="{2771E479-5DF7-46B7-91BC-F55484FB4FDC}"/>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21;p90">
                  <a:extLst>
                    <a:ext uri="{FF2B5EF4-FFF2-40B4-BE49-F238E27FC236}">
                      <a16:creationId xmlns:a16="http://schemas.microsoft.com/office/drawing/2014/main" id="{FE012D37-9EB6-45CF-9E4E-6088BF73905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22;p90">
                  <a:extLst>
                    <a:ext uri="{FF2B5EF4-FFF2-40B4-BE49-F238E27FC236}">
                      <a16:creationId xmlns:a16="http://schemas.microsoft.com/office/drawing/2014/main" id="{0CD74138-E359-42FC-832A-36B14BAEB8C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TextBox 8">
              <a:extLst>
                <a:ext uri="{FF2B5EF4-FFF2-40B4-BE49-F238E27FC236}">
                  <a16:creationId xmlns:a16="http://schemas.microsoft.com/office/drawing/2014/main" id="{1A2FAA93-45D3-4C6E-952C-5385395ACE86}"/>
                </a:ext>
              </a:extLst>
            </p:cNvPr>
            <p:cNvSpPr txBox="1"/>
            <p:nvPr/>
          </p:nvSpPr>
          <p:spPr>
            <a:xfrm>
              <a:off x="2788432" y="413373"/>
              <a:ext cx="2903359" cy="646331"/>
            </a:xfrm>
            <a:prstGeom prst="rect">
              <a:avLst/>
            </a:prstGeom>
            <a:noFill/>
          </p:spPr>
          <p:txBody>
            <a:bodyPr wrap="none" rtlCol="0">
              <a:spAutoFit/>
            </a:bodyPr>
            <a:lstStyle/>
            <a:p>
              <a:pPr algn="ctr"/>
              <a:r>
                <a:rPr lang="en-US" sz="3600" b="1">
                  <a:solidFill>
                    <a:schemeClr val="tx1">
                      <a:lumMod val="75000"/>
                      <a:lumOff val="25000"/>
                    </a:schemeClr>
                  </a:solidFill>
                </a:rPr>
                <a:t>THẢO LUẬN</a:t>
              </a:r>
            </a:p>
          </p:txBody>
        </p:sp>
        <p:grpSp>
          <p:nvGrpSpPr>
            <p:cNvPr id="29" name="Group 28">
              <a:extLst>
                <a:ext uri="{FF2B5EF4-FFF2-40B4-BE49-F238E27FC236}">
                  <a16:creationId xmlns:a16="http://schemas.microsoft.com/office/drawing/2014/main" id="{B5D3EEB5-7B5E-4749-B945-A3FE0D063B83}"/>
                </a:ext>
              </a:extLst>
            </p:cNvPr>
            <p:cNvGrpSpPr/>
            <p:nvPr/>
          </p:nvGrpSpPr>
          <p:grpSpPr>
            <a:xfrm>
              <a:off x="5809973" y="258891"/>
              <a:ext cx="955295" cy="955295"/>
              <a:chOff x="376969" y="595996"/>
              <a:chExt cx="1036320" cy="1036320"/>
            </a:xfrm>
          </p:grpSpPr>
          <p:sp>
            <p:nvSpPr>
              <p:cNvPr id="30" name="Oval 29">
                <a:extLst>
                  <a:ext uri="{FF2B5EF4-FFF2-40B4-BE49-F238E27FC236}">
                    <a16:creationId xmlns:a16="http://schemas.microsoft.com/office/drawing/2014/main" id="{50A46E41-15E6-4A7A-9DC5-E70B6EC48F62}"/>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11414;p90">
                <a:extLst>
                  <a:ext uri="{FF2B5EF4-FFF2-40B4-BE49-F238E27FC236}">
                    <a16:creationId xmlns:a16="http://schemas.microsoft.com/office/drawing/2014/main" id="{A9C9DC46-26C0-4A03-8515-395C4C7F53FD}"/>
                  </a:ext>
                </a:extLst>
              </p:cNvPr>
              <p:cNvGrpSpPr/>
              <p:nvPr/>
            </p:nvGrpSpPr>
            <p:grpSpPr>
              <a:xfrm>
                <a:off x="535213" y="754240"/>
                <a:ext cx="719833" cy="719833"/>
                <a:chOff x="3497300" y="3227275"/>
                <a:chExt cx="296175" cy="296175"/>
              </a:xfrm>
              <a:solidFill>
                <a:schemeClr val="accent3">
                  <a:lumMod val="75000"/>
                </a:schemeClr>
              </a:solidFill>
            </p:grpSpPr>
            <p:sp>
              <p:nvSpPr>
                <p:cNvPr id="32" name="Google Shape;11415;p90">
                  <a:extLst>
                    <a:ext uri="{FF2B5EF4-FFF2-40B4-BE49-F238E27FC236}">
                      <a16:creationId xmlns:a16="http://schemas.microsoft.com/office/drawing/2014/main" id="{C288A5D2-0186-4E8A-A676-BEC44450E2E8}"/>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16;p90">
                  <a:extLst>
                    <a:ext uri="{FF2B5EF4-FFF2-40B4-BE49-F238E27FC236}">
                      <a16:creationId xmlns:a16="http://schemas.microsoft.com/office/drawing/2014/main" id="{739945A6-E655-4EE0-B46A-E78B56D2AE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17;p90">
                  <a:extLst>
                    <a:ext uri="{FF2B5EF4-FFF2-40B4-BE49-F238E27FC236}">
                      <a16:creationId xmlns:a16="http://schemas.microsoft.com/office/drawing/2014/main" id="{F8A85274-7BFC-40D5-8295-31FFC5ADAD4B}"/>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18;p90">
                  <a:extLst>
                    <a:ext uri="{FF2B5EF4-FFF2-40B4-BE49-F238E27FC236}">
                      <a16:creationId xmlns:a16="http://schemas.microsoft.com/office/drawing/2014/main" id="{53688266-E8A3-4A97-8C1F-5E7BA242B0D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419;p90">
                  <a:extLst>
                    <a:ext uri="{FF2B5EF4-FFF2-40B4-BE49-F238E27FC236}">
                      <a16:creationId xmlns:a16="http://schemas.microsoft.com/office/drawing/2014/main" id="{9EE009FF-6660-442A-9137-094D16991DD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420;p90">
                  <a:extLst>
                    <a:ext uri="{FF2B5EF4-FFF2-40B4-BE49-F238E27FC236}">
                      <a16:creationId xmlns:a16="http://schemas.microsoft.com/office/drawing/2014/main" id="{56BE1068-5DE3-4D58-99E8-CD6FFCABA0DD}"/>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421;p90">
                  <a:extLst>
                    <a:ext uri="{FF2B5EF4-FFF2-40B4-BE49-F238E27FC236}">
                      <a16:creationId xmlns:a16="http://schemas.microsoft.com/office/drawing/2014/main" id="{F512FF61-B086-4C3F-B0BA-0D29AFB95900}"/>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422;p90">
                  <a:extLst>
                    <a:ext uri="{FF2B5EF4-FFF2-40B4-BE49-F238E27FC236}">
                      <a16:creationId xmlns:a16="http://schemas.microsoft.com/office/drawing/2014/main" id="{D96AD8BA-1A26-4AEF-8E60-19BFE6FEED13}"/>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47563880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hemistry Vector SVG Icon (12) - PNG Repo Free PNG Icons">
            <a:extLst>
              <a:ext uri="{FF2B5EF4-FFF2-40B4-BE49-F238E27FC236}">
                <a16:creationId xmlns:a16="http://schemas.microsoft.com/office/drawing/2014/main" id="{A28A6379-B225-4908-A8CF-B0C3B845C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Química ícones em vetor livre criados por surang | Free icons, Vector free,  Vector icon design">
            <a:extLst>
              <a:ext uri="{FF2B5EF4-FFF2-40B4-BE49-F238E27FC236}">
                <a16:creationId xmlns:a16="http://schemas.microsoft.com/office/drawing/2014/main" id="{738CB52C-4897-4390-8590-FE3882802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30874EC-0517-417E-BC56-F7F102576DEB}"/>
              </a:ext>
            </a:extLst>
          </p:cNvPr>
          <p:cNvSpPr/>
          <p:nvPr/>
        </p:nvSpPr>
        <p:spPr>
          <a:xfrm>
            <a:off x="910097" y="1529333"/>
            <a:ext cx="7323808" cy="3164153"/>
          </a:xfrm>
          <a:prstGeom prst="rect">
            <a:avLst/>
          </a:prstGeom>
          <a:solidFill>
            <a:srgbClr val="FFEAE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3D221A9-6F8D-475E-8CC7-0FDBB717A51A}"/>
              </a:ext>
            </a:extLst>
          </p:cNvPr>
          <p:cNvSpPr txBox="1"/>
          <p:nvPr/>
        </p:nvSpPr>
        <p:spPr>
          <a:xfrm>
            <a:off x="1085928" y="1715543"/>
            <a:ext cx="6940629" cy="2677656"/>
          </a:xfrm>
          <a:prstGeom prst="rect">
            <a:avLst/>
          </a:prstGeom>
          <a:noFill/>
        </p:spPr>
        <p:txBody>
          <a:bodyPr wrap="square" rtlCol="0">
            <a:spAutoFit/>
          </a:bodyPr>
          <a:lstStyle/>
          <a:p>
            <a:pPr marL="342900" indent="-342900" algn="just">
              <a:lnSpc>
                <a:spcPct val="120000"/>
              </a:lnSpc>
              <a:buFontTx/>
              <a:buChar char="-"/>
            </a:pPr>
            <a:r>
              <a:rPr lang="en-US" sz="2000" b="1" dirty="0" err="1"/>
              <a:t>Sự</a:t>
            </a:r>
            <a:r>
              <a:rPr lang="en-US" sz="2000" b="1" dirty="0"/>
              <a:t> </a:t>
            </a:r>
            <a:r>
              <a:rPr lang="en-US" sz="2000" b="1" dirty="0" err="1"/>
              <a:t>hình</a:t>
            </a:r>
            <a:r>
              <a:rPr lang="en-US" sz="2000" b="1" dirty="0"/>
              <a:t> </a:t>
            </a:r>
            <a:r>
              <a:rPr lang="en-US" sz="2000" b="1" dirty="0" err="1"/>
              <a:t>thành</a:t>
            </a:r>
            <a:r>
              <a:rPr lang="en-US" sz="2000" b="1" dirty="0"/>
              <a:t> </a:t>
            </a:r>
            <a:r>
              <a:rPr lang="en-US" sz="2000" b="1" dirty="0" err="1"/>
              <a:t>liên</a:t>
            </a:r>
            <a:r>
              <a:rPr lang="en-US" sz="2000" b="1" dirty="0"/>
              <a:t> </a:t>
            </a:r>
            <a:r>
              <a:rPr lang="en-US" sz="2000" b="1" dirty="0" err="1"/>
              <a:t>kết</a:t>
            </a:r>
            <a:r>
              <a:rPr lang="en-US" sz="2000" b="1" dirty="0"/>
              <a:t> </a:t>
            </a:r>
            <a:r>
              <a:rPr lang="en-US" sz="2000" b="1" dirty="0" err="1"/>
              <a:t>trong</a:t>
            </a:r>
            <a:r>
              <a:rPr lang="en-US" sz="2000" b="1" dirty="0"/>
              <a:t> </a:t>
            </a:r>
            <a:r>
              <a:rPr lang="en-US" sz="2000" b="1" dirty="0" err="1"/>
              <a:t>phân</a:t>
            </a:r>
            <a:r>
              <a:rPr lang="en-US" sz="2000" b="1" dirty="0"/>
              <a:t> </a:t>
            </a:r>
            <a:r>
              <a:rPr lang="en-US" sz="2000" b="1" dirty="0" err="1"/>
              <a:t>tử</a:t>
            </a:r>
            <a:r>
              <a:rPr lang="en-US" sz="2000" b="1" dirty="0"/>
              <a:t> F</a:t>
            </a:r>
            <a:r>
              <a:rPr lang="en-US" sz="2000" b="1" baseline="-25000" dirty="0"/>
              <a:t>2</a:t>
            </a:r>
          </a:p>
          <a:p>
            <a:pPr algn="just">
              <a:lnSpc>
                <a:spcPct val="120000"/>
              </a:lnSpc>
            </a:pPr>
            <a:r>
              <a:rPr lang="en-US" sz="2000" dirty="0" err="1"/>
              <a:t>Khi</a:t>
            </a:r>
            <a:r>
              <a:rPr lang="en-US" sz="2000" dirty="0"/>
              <a:t> </a:t>
            </a:r>
            <a:r>
              <a:rPr lang="en-US" sz="2000" dirty="0" err="1"/>
              <a:t>hình</a:t>
            </a:r>
            <a:r>
              <a:rPr lang="en-US" sz="2000" dirty="0"/>
              <a:t> </a:t>
            </a:r>
            <a:r>
              <a:rPr lang="en-US" sz="2000" dirty="0" err="1"/>
              <a:t>thành</a:t>
            </a:r>
            <a:r>
              <a:rPr lang="en-US" sz="2000" dirty="0"/>
              <a:t> </a:t>
            </a:r>
            <a:r>
              <a:rPr lang="en-US" sz="2000" dirty="0" err="1"/>
              <a:t>liên</a:t>
            </a:r>
            <a:r>
              <a:rPr lang="en-US" sz="2000" dirty="0"/>
              <a:t> </a:t>
            </a:r>
            <a:r>
              <a:rPr lang="en-US" sz="2000" dirty="0" err="1"/>
              <a:t>kết</a:t>
            </a:r>
            <a:r>
              <a:rPr lang="en-US" sz="2000" dirty="0"/>
              <a:t> </a:t>
            </a:r>
            <a:r>
              <a:rPr lang="en-US" sz="2000" dirty="0" err="1"/>
              <a:t>hóa</a:t>
            </a:r>
            <a:r>
              <a:rPr lang="en-US" sz="2000" dirty="0"/>
              <a:t> </a:t>
            </a:r>
            <a:r>
              <a:rPr lang="en-US" sz="2000" dirty="0" err="1"/>
              <a:t>học</a:t>
            </a:r>
            <a:r>
              <a:rPr lang="en-US" sz="2000" dirty="0"/>
              <a:t> </a:t>
            </a:r>
            <a:r>
              <a:rPr lang="en-US" sz="2000" dirty="0" err="1"/>
              <a:t>trong</a:t>
            </a:r>
            <a:r>
              <a:rPr lang="en-US" sz="2000" dirty="0"/>
              <a:t> </a:t>
            </a:r>
            <a:r>
              <a:rPr lang="en-US" sz="2000" dirty="0" err="1"/>
              <a:t>phân</a:t>
            </a:r>
            <a:r>
              <a:rPr lang="en-US" sz="2000" dirty="0"/>
              <a:t> </a:t>
            </a:r>
            <a:r>
              <a:rPr lang="en-US" sz="2000" dirty="0" err="1"/>
              <a:t>tử</a:t>
            </a:r>
            <a:r>
              <a:rPr lang="en-US" sz="2000" dirty="0"/>
              <a:t> F</a:t>
            </a:r>
            <a:r>
              <a:rPr lang="en-US" sz="2000" baseline="-25000" dirty="0"/>
              <a:t>2</a:t>
            </a:r>
            <a:r>
              <a:rPr lang="en-US" sz="2000" dirty="0"/>
              <a:t>, </a:t>
            </a:r>
            <a:r>
              <a:rPr lang="en-US" sz="2000" dirty="0" err="1"/>
              <a:t>nguyên</a:t>
            </a:r>
            <a:r>
              <a:rPr lang="en-US" sz="2000" dirty="0"/>
              <a:t> </a:t>
            </a:r>
            <a:r>
              <a:rPr lang="en-US" sz="2000" dirty="0" err="1"/>
              <a:t>tử</a:t>
            </a:r>
            <a:r>
              <a:rPr lang="en-US" sz="2000" dirty="0"/>
              <a:t> fluorine </a:t>
            </a:r>
            <a:r>
              <a:rPr lang="en-US" sz="2000" dirty="0" err="1"/>
              <a:t>có</a:t>
            </a:r>
            <a:r>
              <a:rPr lang="en-US" sz="2000" dirty="0"/>
              <a:t> 7 electron </a:t>
            </a:r>
            <a:r>
              <a:rPr lang="en-US" sz="2000" dirty="0" err="1"/>
              <a:t>hóa</a:t>
            </a:r>
            <a:r>
              <a:rPr lang="en-US" sz="2000" dirty="0"/>
              <a:t> </a:t>
            </a:r>
            <a:r>
              <a:rPr lang="en-US" sz="2000" dirty="0" err="1"/>
              <a:t>trị</a:t>
            </a:r>
            <a:r>
              <a:rPr lang="en-US" sz="2000" dirty="0"/>
              <a:t>, </a:t>
            </a:r>
            <a:r>
              <a:rPr lang="en-US" sz="2000" dirty="0" err="1"/>
              <a:t>mỗi</a:t>
            </a:r>
            <a:r>
              <a:rPr lang="en-US" sz="2000" dirty="0"/>
              <a:t> </a:t>
            </a:r>
            <a:r>
              <a:rPr lang="en-US" sz="2000" dirty="0" err="1"/>
              <a:t>nguyên</a:t>
            </a:r>
            <a:r>
              <a:rPr lang="en-US" sz="2000" dirty="0"/>
              <a:t> </a:t>
            </a:r>
            <a:r>
              <a:rPr lang="en-US" sz="2000" dirty="0" err="1"/>
              <a:t>tử</a:t>
            </a:r>
            <a:r>
              <a:rPr lang="en-US" sz="2000" dirty="0"/>
              <a:t> fluorine </a:t>
            </a:r>
            <a:r>
              <a:rPr lang="en-US" sz="2000" dirty="0" err="1"/>
              <a:t>cần</a:t>
            </a:r>
            <a:r>
              <a:rPr lang="en-US" sz="2000" dirty="0"/>
              <a:t> </a:t>
            </a:r>
            <a:r>
              <a:rPr lang="en-US" sz="2000" dirty="0" err="1"/>
              <a:t>thêm</a:t>
            </a:r>
            <a:r>
              <a:rPr lang="en-US" sz="2000" dirty="0"/>
              <a:t> 1 electron </a:t>
            </a:r>
            <a:r>
              <a:rPr lang="en-US" sz="2000" dirty="0" err="1"/>
              <a:t>để</a:t>
            </a:r>
            <a:r>
              <a:rPr lang="en-US" sz="2000" dirty="0"/>
              <a:t> </a:t>
            </a:r>
            <a:r>
              <a:rPr lang="en-US" sz="2000" dirty="0" err="1"/>
              <a:t>đạt</a:t>
            </a:r>
            <a:r>
              <a:rPr lang="en-US" sz="2000" dirty="0"/>
              <a:t> </a:t>
            </a:r>
            <a:r>
              <a:rPr lang="en-US" sz="2000" dirty="0" err="1"/>
              <a:t>cấu</a:t>
            </a:r>
            <a:r>
              <a:rPr lang="en-US" sz="2000" dirty="0"/>
              <a:t> </a:t>
            </a:r>
            <a:r>
              <a:rPr lang="en-US" sz="2000" dirty="0" err="1"/>
              <a:t>hình</a:t>
            </a:r>
            <a:r>
              <a:rPr lang="en-US" sz="2000" dirty="0"/>
              <a:t> electron </a:t>
            </a:r>
            <a:r>
              <a:rPr lang="en-US" sz="2000" dirty="0" err="1"/>
              <a:t>bão</a:t>
            </a:r>
            <a:r>
              <a:rPr lang="en-US" sz="2000" dirty="0"/>
              <a:t> </a:t>
            </a:r>
            <a:r>
              <a:rPr lang="en-US" sz="2000" dirty="0" err="1"/>
              <a:t>hòa</a:t>
            </a:r>
            <a:r>
              <a:rPr lang="en-US" sz="2000" dirty="0"/>
              <a:t> </a:t>
            </a:r>
            <a:r>
              <a:rPr lang="en-US" sz="2000" dirty="0" err="1"/>
              <a:t>theo</a:t>
            </a:r>
            <a:r>
              <a:rPr lang="en-US" sz="2000" dirty="0"/>
              <a:t> </a:t>
            </a:r>
            <a:r>
              <a:rPr lang="en-US" sz="2000" dirty="0" err="1"/>
              <a:t>quy</a:t>
            </a:r>
            <a:r>
              <a:rPr lang="en-US" sz="2000" dirty="0"/>
              <a:t> </a:t>
            </a:r>
            <a:r>
              <a:rPr lang="en-US" sz="2000" dirty="0" err="1"/>
              <a:t>tắc</a:t>
            </a:r>
            <a:r>
              <a:rPr lang="en-US" sz="2000" dirty="0"/>
              <a:t> octet </a:t>
            </a:r>
            <a:r>
              <a:rPr lang="en-US" sz="2000" dirty="0" err="1"/>
              <a:t>nên</a:t>
            </a:r>
            <a:r>
              <a:rPr lang="en-US" sz="2000" dirty="0"/>
              <a:t> </a:t>
            </a:r>
            <a:r>
              <a:rPr lang="en-US" sz="2000" dirty="0" err="1"/>
              <a:t>mỗi</a:t>
            </a:r>
            <a:r>
              <a:rPr lang="en-US" sz="2000" dirty="0"/>
              <a:t> </a:t>
            </a:r>
            <a:r>
              <a:rPr lang="en-US" sz="2000" dirty="0" err="1"/>
              <a:t>nguyên</a:t>
            </a:r>
            <a:r>
              <a:rPr lang="en-US" sz="2000" dirty="0"/>
              <a:t> </a:t>
            </a:r>
            <a:r>
              <a:rPr lang="en-US" sz="2000" dirty="0" err="1"/>
              <a:t>tử</a:t>
            </a:r>
            <a:r>
              <a:rPr lang="en-US" sz="2000" dirty="0"/>
              <a:t> fluorine </a:t>
            </a:r>
            <a:r>
              <a:rPr lang="en-US" sz="2000" dirty="0" err="1"/>
              <a:t>góp</a:t>
            </a:r>
            <a:r>
              <a:rPr lang="en-US" sz="2000" dirty="0"/>
              <a:t> </a:t>
            </a:r>
            <a:r>
              <a:rPr lang="en-US" sz="2000" dirty="0" err="1"/>
              <a:t>chung</a:t>
            </a:r>
            <a:r>
              <a:rPr lang="en-US" sz="2000" dirty="0"/>
              <a:t> 1 electron.</a:t>
            </a:r>
          </a:p>
          <a:p>
            <a:pPr algn="just">
              <a:lnSpc>
                <a:spcPct val="120000"/>
              </a:lnSpc>
            </a:pPr>
            <a:endParaRPr lang="en-US" sz="2000" dirty="0"/>
          </a:p>
          <a:p>
            <a:pPr algn="just">
              <a:lnSpc>
                <a:spcPct val="120000"/>
              </a:lnSpc>
            </a:pPr>
            <a:r>
              <a:rPr lang="vi-VN" sz="2000" dirty="0"/>
              <a:t>Phân tử F</a:t>
            </a:r>
            <a:r>
              <a:rPr lang="en-US" sz="2000" baseline="-25000" dirty="0"/>
              <a:t>2</a:t>
            </a:r>
            <a:r>
              <a:rPr lang="vi-VN" sz="2000" dirty="0"/>
              <a:t> được biểu diễn</a:t>
            </a:r>
            <a:r>
              <a:rPr lang="en-US" sz="2000" dirty="0"/>
              <a:t>:</a:t>
            </a:r>
            <a:endParaRPr lang="en-US" sz="2000" dirty="0">
              <a:solidFill>
                <a:schemeClr val="accent6">
                  <a:lumMod val="50000"/>
                </a:schemeClr>
              </a:solidFill>
            </a:endParaRPr>
          </a:p>
        </p:txBody>
      </p:sp>
      <p:grpSp>
        <p:nvGrpSpPr>
          <p:cNvPr id="40" name="Group 39">
            <a:extLst>
              <a:ext uri="{FF2B5EF4-FFF2-40B4-BE49-F238E27FC236}">
                <a16:creationId xmlns:a16="http://schemas.microsoft.com/office/drawing/2014/main" id="{A0AECE98-D694-42E9-A419-91F894C1D0E5}"/>
              </a:ext>
            </a:extLst>
          </p:cNvPr>
          <p:cNvGrpSpPr/>
          <p:nvPr/>
        </p:nvGrpSpPr>
        <p:grpSpPr>
          <a:xfrm>
            <a:off x="2046844" y="258891"/>
            <a:ext cx="5050313" cy="955295"/>
            <a:chOff x="1714955" y="258891"/>
            <a:chExt cx="5050313" cy="955295"/>
          </a:xfrm>
        </p:grpSpPr>
        <p:grpSp>
          <p:nvGrpSpPr>
            <p:cNvPr id="5" name="Group 4">
              <a:extLst>
                <a:ext uri="{FF2B5EF4-FFF2-40B4-BE49-F238E27FC236}">
                  <a16:creationId xmlns:a16="http://schemas.microsoft.com/office/drawing/2014/main" id="{17B9B4E9-9DD2-4369-BED3-E7EDCDED9357}"/>
                </a:ext>
              </a:extLst>
            </p:cNvPr>
            <p:cNvGrpSpPr/>
            <p:nvPr/>
          </p:nvGrpSpPr>
          <p:grpSpPr>
            <a:xfrm>
              <a:off x="1714955" y="258891"/>
              <a:ext cx="955295" cy="955295"/>
              <a:chOff x="376969" y="595996"/>
              <a:chExt cx="1036320" cy="1036320"/>
            </a:xfrm>
          </p:grpSpPr>
          <p:sp>
            <p:nvSpPr>
              <p:cNvPr id="2" name="Oval 1">
                <a:extLst>
                  <a:ext uri="{FF2B5EF4-FFF2-40B4-BE49-F238E27FC236}">
                    <a16:creationId xmlns:a16="http://schemas.microsoft.com/office/drawing/2014/main" id="{8B25FB0D-D102-4902-966D-EC430B50A075}"/>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oogle Shape;11414;p90">
                <a:extLst>
                  <a:ext uri="{FF2B5EF4-FFF2-40B4-BE49-F238E27FC236}">
                    <a16:creationId xmlns:a16="http://schemas.microsoft.com/office/drawing/2014/main" id="{D1334B5C-0A53-46C7-831B-3D0830155471}"/>
                  </a:ext>
                </a:extLst>
              </p:cNvPr>
              <p:cNvGrpSpPr/>
              <p:nvPr/>
            </p:nvGrpSpPr>
            <p:grpSpPr>
              <a:xfrm>
                <a:off x="535213" y="754240"/>
                <a:ext cx="719833" cy="719833"/>
                <a:chOff x="3497300" y="3227275"/>
                <a:chExt cx="296175" cy="296175"/>
              </a:xfrm>
              <a:solidFill>
                <a:schemeClr val="accent3">
                  <a:lumMod val="75000"/>
                </a:schemeClr>
              </a:solidFill>
            </p:grpSpPr>
            <p:sp>
              <p:nvSpPr>
                <p:cNvPr id="14" name="Google Shape;11415;p90">
                  <a:extLst>
                    <a:ext uri="{FF2B5EF4-FFF2-40B4-BE49-F238E27FC236}">
                      <a16:creationId xmlns:a16="http://schemas.microsoft.com/office/drawing/2014/main" id="{F19FE765-39CE-4BE0-80FE-D68716641705}"/>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416;p90">
                  <a:extLst>
                    <a:ext uri="{FF2B5EF4-FFF2-40B4-BE49-F238E27FC236}">
                      <a16:creationId xmlns:a16="http://schemas.microsoft.com/office/drawing/2014/main" id="{3C05439B-85E1-4967-ADBE-3A2DB9D8B3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17;p90">
                  <a:extLst>
                    <a:ext uri="{FF2B5EF4-FFF2-40B4-BE49-F238E27FC236}">
                      <a16:creationId xmlns:a16="http://schemas.microsoft.com/office/drawing/2014/main" id="{AFB0571F-2316-46A1-BA2B-35AA2C5233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18;p90">
                  <a:extLst>
                    <a:ext uri="{FF2B5EF4-FFF2-40B4-BE49-F238E27FC236}">
                      <a16:creationId xmlns:a16="http://schemas.microsoft.com/office/drawing/2014/main" id="{8123DBB0-C48F-4961-A869-60FD8A0872FB}"/>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419;p90">
                  <a:extLst>
                    <a:ext uri="{FF2B5EF4-FFF2-40B4-BE49-F238E27FC236}">
                      <a16:creationId xmlns:a16="http://schemas.microsoft.com/office/drawing/2014/main" id="{F12B60F3-00D2-4788-8F55-C36FFC3F3165}"/>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420;p90">
                  <a:extLst>
                    <a:ext uri="{FF2B5EF4-FFF2-40B4-BE49-F238E27FC236}">
                      <a16:creationId xmlns:a16="http://schemas.microsoft.com/office/drawing/2014/main" id="{2771E479-5DF7-46B7-91BC-F55484FB4FDC}"/>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21;p90">
                  <a:extLst>
                    <a:ext uri="{FF2B5EF4-FFF2-40B4-BE49-F238E27FC236}">
                      <a16:creationId xmlns:a16="http://schemas.microsoft.com/office/drawing/2014/main" id="{FE012D37-9EB6-45CF-9E4E-6088BF73905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22;p90">
                  <a:extLst>
                    <a:ext uri="{FF2B5EF4-FFF2-40B4-BE49-F238E27FC236}">
                      <a16:creationId xmlns:a16="http://schemas.microsoft.com/office/drawing/2014/main" id="{0CD74138-E359-42FC-832A-36B14BAEB8C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TextBox 8">
              <a:extLst>
                <a:ext uri="{FF2B5EF4-FFF2-40B4-BE49-F238E27FC236}">
                  <a16:creationId xmlns:a16="http://schemas.microsoft.com/office/drawing/2014/main" id="{1A2FAA93-45D3-4C6E-952C-5385395ACE86}"/>
                </a:ext>
              </a:extLst>
            </p:cNvPr>
            <p:cNvSpPr txBox="1"/>
            <p:nvPr/>
          </p:nvSpPr>
          <p:spPr>
            <a:xfrm>
              <a:off x="2788432" y="413373"/>
              <a:ext cx="2903359" cy="646331"/>
            </a:xfrm>
            <a:prstGeom prst="rect">
              <a:avLst/>
            </a:prstGeom>
            <a:noFill/>
          </p:spPr>
          <p:txBody>
            <a:bodyPr wrap="none" rtlCol="0">
              <a:spAutoFit/>
            </a:bodyPr>
            <a:lstStyle/>
            <a:p>
              <a:pPr algn="ctr"/>
              <a:r>
                <a:rPr lang="en-US" sz="3600" b="1">
                  <a:solidFill>
                    <a:schemeClr val="tx1">
                      <a:lumMod val="75000"/>
                      <a:lumOff val="25000"/>
                    </a:schemeClr>
                  </a:solidFill>
                </a:rPr>
                <a:t>THẢO LUẬN</a:t>
              </a:r>
            </a:p>
          </p:txBody>
        </p:sp>
        <p:grpSp>
          <p:nvGrpSpPr>
            <p:cNvPr id="29" name="Group 28">
              <a:extLst>
                <a:ext uri="{FF2B5EF4-FFF2-40B4-BE49-F238E27FC236}">
                  <a16:creationId xmlns:a16="http://schemas.microsoft.com/office/drawing/2014/main" id="{B5D3EEB5-7B5E-4749-B945-A3FE0D063B83}"/>
                </a:ext>
              </a:extLst>
            </p:cNvPr>
            <p:cNvGrpSpPr/>
            <p:nvPr/>
          </p:nvGrpSpPr>
          <p:grpSpPr>
            <a:xfrm>
              <a:off x="5809973" y="258891"/>
              <a:ext cx="955295" cy="955295"/>
              <a:chOff x="376969" y="595996"/>
              <a:chExt cx="1036320" cy="1036320"/>
            </a:xfrm>
          </p:grpSpPr>
          <p:sp>
            <p:nvSpPr>
              <p:cNvPr id="30" name="Oval 29">
                <a:extLst>
                  <a:ext uri="{FF2B5EF4-FFF2-40B4-BE49-F238E27FC236}">
                    <a16:creationId xmlns:a16="http://schemas.microsoft.com/office/drawing/2014/main" id="{50A46E41-15E6-4A7A-9DC5-E70B6EC48F62}"/>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11414;p90">
                <a:extLst>
                  <a:ext uri="{FF2B5EF4-FFF2-40B4-BE49-F238E27FC236}">
                    <a16:creationId xmlns:a16="http://schemas.microsoft.com/office/drawing/2014/main" id="{A9C9DC46-26C0-4A03-8515-395C4C7F53FD}"/>
                  </a:ext>
                </a:extLst>
              </p:cNvPr>
              <p:cNvGrpSpPr/>
              <p:nvPr/>
            </p:nvGrpSpPr>
            <p:grpSpPr>
              <a:xfrm>
                <a:off x="535213" y="754240"/>
                <a:ext cx="719833" cy="719833"/>
                <a:chOff x="3497300" y="3227275"/>
                <a:chExt cx="296175" cy="296175"/>
              </a:xfrm>
              <a:solidFill>
                <a:schemeClr val="accent3">
                  <a:lumMod val="75000"/>
                </a:schemeClr>
              </a:solidFill>
            </p:grpSpPr>
            <p:sp>
              <p:nvSpPr>
                <p:cNvPr id="32" name="Google Shape;11415;p90">
                  <a:extLst>
                    <a:ext uri="{FF2B5EF4-FFF2-40B4-BE49-F238E27FC236}">
                      <a16:creationId xmlns:a16="http://schemas.microsoft.com/office/drawing/2014/main" id="{C288A5D2-0186-4E8A-A676-BEC44450E2E8}"/>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16;p90">
                  <a:extLst>
                    <a:ext uri="{FF2B5EF4-FFF2-40B4-BE49-F238E27FC236}">
                      <a16:creationId xmlns:a16="http://schemas.microsoft.com/office/drawing/2014/main" id="{739945A6-E655-4EE0-B46A-E78B56D2AE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17;p90">
                  <a:extLst>
                    <a:ext uri="{FF2B5EF4-FFF2-40B4-BE49-F238E27FC236}">
                      <a16:creationId xmlns:a16="http://schemas.microsoft.com/office/drawing/2014/main" id="{F8A85274-7BFC-40D5-8295-31FFC5ADAD4B}"/>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18;p90">
                  <a:extLst>
                    <a:ext uri="{FF2B5EF4-FFF2-40B4-BE49-F238E27FC236}">
                      <a16:creationId xmlns:a16="http://schemas.microsoft.com/office/drawing/2014/main" id="{53688266-E8A3-4A97-8C1F-5E7BA242B0D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419;p90">
                  <a:extLst>
                    <a:ext uri="{FF2B5EF4-FFF2-40B4-BE49-F238E27FC236}">
                      <a16:creationId xmlns:a16="http://schemas.microsoft.com/office/drawing/2014/main" id="{9EE009FF-6660-442A-9137-094D16991DD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420;p90">
                  <a:extLst>
                    <a:ext uri="{FF2B5EF4-FFF2-40B4-BE49-F238E27FC236}">
                      <a16:creationId xmlns:a16="http://schemas.microsoft.com/office/drawing/2014/main" id="{56BE1068-5DE3-4D58-99E8-CD6FFCABA0DD}"/>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421;p90">
                  <a:extLst>
                    <a:ext uri="{FF2B5EF4-FFF2-40B4-BE49-F238E27FC236}">
                      <a16:creationId xmlns:a16="http://schemas.microsoft.com/office/drawing/2014/main" id="{F512FF61-B086-4C3F-B0BA-0D29AFB95900}"/>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422;p90">
                  <a:extLst>
                    <a:ext uri="{FF2B5EF4-FFF2-40B4-BE49-F238E27FC236}">
                      <a16:creationId xmlns:a16="http://schemas.microsoft.com/office/drawing/2014/main" id="{D96AD8BA-1A26-4AEF-8E60-19BFE6FEED13}"/>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 name="Picture 12" descr="Molecule free vector icons designed by Freepik | Free icons, Science  images, Vector free">
            <a:extLst>
              <a:ext uri="{FF2B5EF4-FFF2-40B4-BE49-F238E27FC236}">
                <a16:creationId xmlns:a16="http://schemas.microsoft.com/office/drawing/2014/main" id="{1A990A9B-4DB8-4C31-87D8-3A665BD5741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66426">
            <a:off x="-335271" y="4020247"/>
            <a:ext cx="1407815" cy="14078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hemistry Icon Png #410513 - Free Icons Library">
            <a:extLst>
              <a:ext uri="{FF2B5EF4-FFF2-40B4-BE49-F238E27FC236}">
                <a16:creationId xmlns:a16="http://schemas.microsoft.com/office/drawing/2014/main" id="{12EDFEA6-B67C-4DD2-9824-69F18502F1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8605">
            <a:off x="7875787" y="3767940"/>
            <a:ext cx="1692970" cy="16929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6242" y="3736482"/>
            <a:ext cx="1394662" cy="842927"/>
          </a:xfrm>
          <a:prstGeom prst="rect">
            <a:avLst/>
          </a:prstGeom>
        </p:spPr>
      </p:pic>
    </p:spTree>
    <p:extLst>
      <p:ext uri="{BB962C8B-B14F-4D97-AF65-F5344CB8AC3E}">
        <p14:creationId xmlns:p14="http://schemas.microsoft.com/office/powerpoint/2010/main" val="2533685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hemistry Vector SVG Icon (12) - PNG Repo Free PNG Icons">
            <a:extLst>
              <a:ext uri="{FF2B5EF4-FFF2-40B4-BE49-F238E27FC236}">
                <a16:creationId xmlns:a16="http://schemas.microsoft.com/office/drawing/2014/main" id="{A28A6379-B225-4908-A8CF-B0C3B845C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Química ícones em vetor livre criados por surang | Free icons, Vector free,  Vector icon design">
            <a:extLst>
              <a:ext uri="{FF2B5EF4-FFF2-40B4-BE49-F238E27FC236}">
                <a16:creationId xmlns:a16="http://schemas.microsoft.com/office/drawing/2014/main" id="{738CB52C-4897-4390-8590-FE3882802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30874EC-0517-417E-BC56-F7F102576DEB}"/>
              </a:ext>
            </a:extLst>
          </p:cNvPr>
          <p:cNvSpPr/>
          <p:nvPr/>
        </p:nvSpPr>
        <p:spPr>
          <a:xfrm>
            <a:off x="910097" y="1529333"/>
            <a:ext cx="7323808" cy="3164153"/>
          </a:xfrm>
          <a:prstGeom prst="rect">
            <a:avLst/>
          </a:prstGeom>
          <a:solidFill>
            <a:srgbClr val="FFEAE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3D221A9-6F8D-475E-8CC7-0FDBB717A51A}"/>
              </a:ext>
            </a:extLst>
          </p:cNvPr>
          <p:cNvSpPr txBox="1"/>
          <p:nvPr/>
        </p:nvSpPr>
        <p:spPr>
          <a:xfrm>
            <a:off x="1085928" y="1715543"/>
            <a:ext cx="6940629" cy="2616101"/>
          </a:xfrm>
          <a:prstGeom prst="rect">
            <a:avLst/>
          </a:prstGeom>
          <a:noFill/>
        </p:spPr>
        <p:txBody>
          <a:bodyPr wrap="square" rtlCol="0">
            <a:spAutoFit/>
          </a:bodyPr>
          <a:lstStyle/>
          <a:p>
            <a:pPr marL="342900" indent="-342900">
              <a:lnSpc>
                <a:spcPct val="120000"/>
              </a:lnSpc>
              <a:buFontTx/>
              <a:buChar char="-"/>
            </a:pPr>
            <a:r>
              <a:rPr lang="en-US" sz="2000" b="1" dirty="0" err="1"/>
              <a:t>Sự</a:t>
            </a:r>
            <a:r>
              <a:rPr lang="en-US" sz="2000" b="1" dirty="0"/>
              <a:t> </a:t>
            </a:r>
            <a:r>
              <a:rPr lang="en-US" sz="2000" b="1" dirty="0" err="1"/>
              <a:t>hình</a:t>
            </a:r>
            <a:r>
              <a:rPr lang="en-US" sz="2000" b="1" dirty="0"/>
              <a:t> </a:t>
            </a:r>
            <a:r>
              <a:rPr lang="en-US" sz="2000" b="1" dirty="0" err="1"/>
              <a:t>thành</a:t>
            </a:r>
            <a:r>
              <a:rPr lang="en-US" sz="2000" b="1" dirty="0"/>
              <a:t> </a:t>
            </a:r>
            <a:r>
              <a:rPr lang="en-US" sz="2000" b="1" dirty="0" err="1"/>
              <a:t>liên</a:t>
            </a:r>
            <a:r>
              <a:rPr lang="en-US" sz="2000" b="1" dirty="0"/>
              <a:t> </a:t>
            </a:r>
            <a:r>
              <a:rPr lang="en-US" sz="2000" b="1" dirty="0" err="1"/>
              <a:t>kết</a:t>
            </a:r>
            <a:r>
              <a:rPr lang="en-US" sz="2000" b="1" dirty="0"/>
              <a:t> </a:t>
            </a:r>
            <a:r>
              <a:rPr lang="en-US" sz="2000" b="1" dirty="0" err="1"/>
              <a:t>hóa</a:t>
            </a:r>
            <a:r>
              <a:rPr lang="en-US" sz="2000" b="1" dirty="0"/>
              <a:t> </a:t>
            </a:r>
            <a:r>
              <a:rPr lang="en-US" sz="2000" b="1" dirty="0" err="1"/>
              <a:t>học</a:t>
            </a:r>
            <a:r>
              <a:rPr lang="en-US" sz="2000" b="1" dirty="0"/>
              <a:t> </a:t>
            </a:r>
            <a:r>
              <a:rPr lang="en-US" sz="2000" b="1" dirty="0" err="1"/>
              <a:t>trong</a:t>
            </a:r>
            <a:r>
              <a:rPr lang="en-US" sz="2000" b="1" dirty="0"/>
              <a:t> </a:t>
            </a:r>
            <a:r>
              <a:rPr lang="en-US" sz="2000" b="1" dirty="0" err="1"/>
              <a:t>phân</a:t>
            </a:r>
            <a:r>
              <a:rPr lang="en-US" sz="2000" b="1" dirty="0"/>
              <a:t> </a:t>
            </a:r>
            <a:r>
              <a:rPr lang="en-US" sz="2000" b="1" dirty="0" err="1"/>
              <a:t>tử</a:t>
            </a:r>
            <a:r>
              <a:rPr lang="en-US" sz="2000" b="1" dirty="0"/>
              <a:t> CCl</a:t>
            </a:r>
            <a:r>
              <a:rPr lang="en-US" sz="2000" b="1" baseline="-25000" dirty="0"/>
              <a:t>4</a:t>
            </a:r>
            <a:endParaRPr lang="en-US" sz="2000" dirty="0"/>
          </a:p>
          <a:p>
            <a:pPr algn="just">
              <a:lnSpc>
                <a:spcPct val="120000"/>
              </a:lnSpc>
            </a:pPr>
            <a:r>
              <a:rPr lang="en-US" sz="2000" dirty="0" err="1"/>
              <a:t>Nguyên</a:t>
            </a:r>
            <a:r>
              <a:rPr lang="en-US" sz="2000" dirty="0"/>
              <a:t> </a:t>
            </a:r>
            <a:r>
              <a:rPr lang="en-US" sz="2000" dirty="0" err="1"/>
              <a:t>tử</a:t>
            </a:r>
            <a:r>
              <a:rPr lang="en-US" sz="2000" dirty="0"/>
              <a:t> C </a:t>
            </a:r>
            <a:r>
              <a:rPr lang="en-US" sz="2000" dirty="0" err="1"/>
              <a:t>có</a:t>
            </a:r>
            <a:r>
              <a:rPr lang="en-US" sz="2000" dirty="0"/>
              <a:t> 4 electron </a:t>
            </a:r>
            <a:r>
              <a:rPr lang="en-US" sz="2000" dirty="0" err="1"/>
              <a:t>hóa</a:t>
            </a:r>
            <a:r>
              <a:rPr lang="en-US" sz="2000" dirty="0"/>
              <a:t> </a:t>
            </a:r>
            <a:r>
              <a:rPr lang="en-US" sz="2000" dirty="0" err="1"/>
              <a:t>trị</a:t>
            </a:r>
            <a:r>
              <a:rPr lang="en-US" sz="2000" dirty="0"/>
              <a:t>, </a:t>
            </a:r>
            <a:r>
              <a:rPr lang="en-US" sz="2000" dirty="0" err="1"/>
              <a:t>nguyên</a:t>
            </a:r>
            <a:r>
              <a:rPr lang="en-US" sz="2000" dirty="0"/>
              <a:t> </a:t>
            </a:r>
            <a:r>
              <a:rPr lang="en-US" sz="2000" dirty="0" err="1"/>
              <a:t>tử</a:t>
            </a:r>
            <a:r>
              <a:rPr lang="en-US" sz="2000" dirty="0"/>
              <a:t> Cl </a:t>
            </a:r>
            <a:r>
              <a:rPr lang="en-US" sz="2000" dirty="0" err="1"/>
              <a:t>có</a:t>
            </a:r>
            <a:r>
              <a:rPr lang="en-US" sz="2000" dirty="0"/>
              <a:t> 7 electron </a:t>
            </a:r>
            <a:r>
              <a:rPr lang="en-US" sz="2000" dirty="0" err="1"/>
              <a:t>hóa</a:t>
            </a:r>
            <a:r>
              <a:rPr lang="en-US" sz="2000" dirty="0"/>
              <a:t> </a:t>
            </a:r>
            <a:r>
              <a:rPr lang="en-US" sz="2000" dirty="0" err="1"/>
              <a:t>trị</a:t>
            </a:r>
            <a:r>
              <a:rPr lang="en-US" sz="2000" dirty="0"/>
              <a:t>. </a:t>
            </a:r>
            <a:r>
              <a:rPr lang="en-US" sz="2000" dirty="0" err="1"/>
              <a:t>Mỗi</a:t>
            </a:r>
            <a:r>
              <a:rPr lang="en-US" sz="2000" dirty="0"/>
              <a:t> </a:t>
            </a:r>
            <a:r>
              <a:rPr lang="en-US" sz="2000" dirty="0" err="1"/>
              <a:t>nguyên</a:t>
            </a:r>
            <a:r>
              <a:rPr lang="en-US" sz="2000" dirty="0"/>
              <a:t> </a:t>
            </a:r>
            <a:r>
              <a:rPr lang="en-US" sz="2000" dirty="0" err="1"/>
              <a:t>tử</a:t>
            </a:r>
            <a:r>
              <a:rPr lang="en-US" sz="2000" dirty="0"/>
              <a:t> Cl </a:t>
            </a:r>
            <a:r>
              <a:rPr lang="en-US" sz="2000" dirty="0" err="1"/>
              <a:t>cần</a:t>
            </a:r>
            <a:r>
              <a:rPr lang="en-US" sz="2000" dirty="0"/>
              <a:t> </a:t>
            </a:r>
            <a:r>
              <a:rPr lang="en-US" sz="2000" dirty="0" err="1"/>
              <a:t>thêm</a:t>
            </a:r>
            <a:r>
              <a:rPr lang="en-US" sz="2000" dirty="0"/>
              <a:t> 1 electron </a:t>
            </a:r>
            <a:r>
              <a:rPr lang="en-US" sz="2000" dirty="0" err="1"/>
              <a:t>và</a:t>
            </a:r>
            <a:r>
              <a:rPr lang="en-US" sz="2000" dirty="0"/>
              <a:t> </a:t>
            </a:r>
            <a:r>
              <a:rPr lang="en-US" sz="2000" dirty="0" err="1"/>
              <a:t>nguyên</a:t>
            </a:r>
            <a:r>
              <a:rPr lang="en-US" sz="2000" dirty="0"/>
              <a:t> </a:t>
            </a:r>
            <a:r>
              <a:rPr lang="en-US" sz="2000" dirty="0" err="1"/>
              <a:t>tử</a:t>
            </a:r>
            <a:r>
              <a:rPr lang="en-US" sz="2000" dirty="0"/>
              <a:t> C </a:t>
            </a:r>
            <a:r>
              <a:rPr lang="en-US" sz="2000" dirty="0" err="1"/>
              <a:t>cần</a:t>
            </a:r>
            <a:r>
              <a:rPr lang="en-US" sz="2000" dirty="0"/>
              <a:t> </a:t>
            </a:r>
            <a:r>
              <a:rPr lang="en-US" sz="2000" dirty="0" err="1"/>
              <a:t>thêm</a:t>
            </a:r>
            <a:r>
              <a:rPr lang="en-US" sz="2000" dirty="0"/>
              <a:t> 4 electron </a:t>
            </a:r>
            <a:r>
              <a:rPr lang="en-US" sz="2000" dirty="0" err="1"/>
              <a:t>để</a:t>
            </a:r>
            <a:r>
              <a:rPr lang="en-US" sz="2000" dirty="0"/>
              <a:t> </a:t>
            </a:r>
            <a:r>
              <a:rPr lang="en-US" sz="2000" dirty="0" err="1"/>
              <a:t>đạt</a:t>
            </a:r>
            <a:r>
              <a:rPr lang="en-US" sz="2000" dirty="0"/>
              <a:t> </a:t>
            </a:r>
            <a:r>
              <a:rPr lang="en-US" sz="2000" dirty="0" err="1"/>
              <a:t>cấu</a:t>
            </a:r>
            <a:r>
              <a:rPr lang="en-US" sz="2000" dirty="0"/>
              <a:t> </a:t>
            </a:r>
            <a:r>
              <a:rPr lang="en-US" sz="2000" dirty="0" err="1"/>
              <a:t>hình</a:t>
            </a:r>
            <a:r>
              <a:rPr lang="en-US" sz="2000" dirty="0"/>
              <a:t> electron </a:t>
            </a:r>
            <a:r>
              <a:rPr lang="en-US" sz="2000" dirty="0" err="1"/>
              <a:t>bão</a:t>
            </a:r>
            <a:r>
              <a:rPr lang="en-US" sz="2000" dirty="0"/>
              <a:t> </a:t>
            </a:r>
            <a:r>
              <a:rPr lang="en-US" sz="2000" dirty="0" err="1"/>
              <a:t>hòa</a:t>
            </a:r>
            <a:r>
              <a:rPr lang="en-US" sz="2000" dirty="0"/>
              <a:t> </a:t>
            </a:r>
            <a:r>
              <a:rPr lang="en-US" sz="2000" dirty="0" err="1"/>
              <a:t>theo</a:t>
            </a:r>
            <a:r>
              <a:rPr lang="en-US" sz="2000" dirty="0"/>
              <a:t> </a:t>
            </a:r>
            <a:r>
              <a:rPr lang="en-US" sz="2000" dirty="0" err="1"/>
              <a:t>quy</a:t>
            </a:r>
            <a:r>
              <a:rPr lang="en-US" sz="2000" dirty="0"/>
              <a:t> </a:t>
            </a:r>
            <a:r>
              <a:rPr lang="en-US" sz="2000" dirty="0" err="1"/>
              <a:t>tắc</a:t>
            </a:r>
            <a:r>
              <a:rPr lang="en-US" sz="2000" dirty="0"/>
              <a:t> octet.</a:t>
            </a:r>
          </a:p>
          <a:p>
            <a:endParaRPr lang="en-US" sz="2000" dirty="0"/>
          </a:p>
          <a:p>
            <a:pPr algn="just">
              <a:lnSpc>
                <a:spcPct val="120000"/>
              </a:lnSpc>
            </a:pPr>
            <a:r>
              <a:rPr lang="vi-VN" sz="2000" dirty="0"/>
              <a:t>Phân tử </a:t>
            </a:r>
            <a:r>
              <a:rPr lang="en-US" sz="2000" dirty="0"/>
              <a:t>CCl</a:t>
            </a:r>
            <a:r>
              <a:rPr lang="en-US" sz="2000" baseline="-25000" dirty="0"/>
              <a:t>4</a:t>
            </a:r>
            <a:r>
              <a:rPr lang="vi-VN" sz="2000" dirty="0"/>
              <a:t> được biểu diễn</a:t>
            </a:r>
            <a:r>
              <a:rPr lang="en-US" sz="2000" dirty="0"/>
              <a:t>:</a:t>
            </a:r>
            <a:endParaRPr lang="en-US" sz="2000" dirty="0">
              <a:solidFill>
                <a:schemeClr val="accent6">
                  <a:lumMod val="50000"/>
                </a:schemeClr>
              </a:solidFill>
            </a:endParaRPr>
          </a:p>
        </p:txBody>
      </p:sp>
      <p:grpSp>
        <p:nvGrpSpPr>
          <p:cNvPr id="40" name="Group 39">
            <a:extLst>
              <a:ext uri="{FF2B5EF4-FFF2-40B4-BE49-F238E27FC236}">
                <a16:creationId xmlns:a16="http://schemas.microsoft.com/office/drawing/2014/main" id="{A0AECE98-D694-42E9-A419-91F894C1D0E5}"/>
              </a:ext>
            </a:extLst>
          </p:cNvPr>
          <p:cNvGrpSpPr/>
          <p:nvPr/>
        </p:nvGrpSpPr>
        <p:grpSpPr>
          <a:xfrm>
            <a:off x="2046844" y="258891"/>
            <a:ext cx="5050313" cy="955295"/>
            <a:chOff x="1714955" y="258891"/>
            <a:chExt cx="5050313" cy="955295"/>
          </a:xfrm>
        </p:grpSpPr>
        <p:grpSp>
          <p:nvGrpSpPr>
            <p:cNvPr id="5" name="Group 4">
              <a:extLst>
                <a:ext uri="{FF2B5EF4-FFF2-40B4-BE49-F238E27FC236}">
                  <a16:creationId xmlns:a16="http://schemas.microsoft.com/office/drawing/2014/main" id="{17B9B4E9-9DD2-4369-BED3-E7EDCDED9357}"/>
                </a:ext>
              </a:extLst>
            </p:cNvPr>
            <p:cNvGrpSpPr/>
            <p:nvPr/>
          </p:nvGrpSpPr>
          <p:grpSpPr>
            <a:xfrm>
              <a:off x="1714955" y="258891"/>
              <a:ext cx="955295" cy="955295"/>
              <a:chOff x="376969" y="595996"/>
              <a:chExt cx="1036320" cy="1036320"/>
            </a:xfrm>
          </p:grpSpPr>
          <p:sp>
            <p:nvSpPr>
              <p:cNvPr id="2" name="Oval 1">
                <a:extLst>
                  <a:ext uri="{FF2B5EF4-FFF2-40B4-BE49-F238E27FC236}">
                    <a16:creationId xmlns:a16="http://schemas.microsoft.com/office/drawing/2014/main" id="{8B25FB0D-D102-4902-966D-EC430B50A075}"/>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oogle Shape;11414;p90">
                <a:extLst>
                  <a:ext uri="{FF2B5EF4-FFF2-40B4-BE49-F238E27FC236}">
                    <a16:creationId xmlns:a16="http://schemas.microsoft.com/office/drawing/2014/main" id="{D1334B5C-0A53-46C7-831B-3D0830155471}"/>
                  </a:ext>
                </a:extLst>
              </p:cNvPr>
              <p:cNvGrpSpPr/>
              <p:nvPr/>
            </p:nvGrpSpPr>
            <p:grpSpPr>
              <a:xfrm>
                <a:off x="535213" y="754240"/>
                <a:ext cx="719833" cy="719833"/>
                <a:chOff x="3497300" y="3227275"/>
                <a:chExt cx="296175" cy="296175"/>
              </a:xfrm>
              <a:solidFill>
                <a:schemeClr val="accent3">
                  <a:lumMod val="75000"/>
                </a:schemeClr>
              </a:solidFill>
            </p:grpSpPr>
            <p:sp>
              <p:nvSpPr>
                <p:cNvPr id="14" name="Google Shape;11415;p90">
                  <a:extLst>
                    <a:ext uri="{FF2B5EF4-FFF2-40B4-BE49-F238E27FC236}">
                      <a16:creationId xmlns:a16="http://schemas.microsoft.com/office/drawing/2014/main" id="{F19FE765-39CE-4BE0-80FE-D68716641705}"/>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416;p90">
                  <a:extLst>
                    <a:ext uri="{FF2B5EF4-FFF2-40B4-BE49-F238E27FC236}">
                      <a16:creationId xmlns:a16="http://schemas.microsoft.com/office/drawing/2014/main" id="{3C05439B-85E1-4967-ADBE-3A2DB9D8B3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17;p90">
                  <a:extLst>
                    <a:ext uri="{FF2B5EF4-FFF2-40B4-BE49-F238E27FC236}">
                      <a16:creationId xmlns:a16="http://schemas.microsoft.com/office/drawing/2014/main" id="{AFB0571F-2316-46A1-BA2B-35AA2C5233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18;p90">
                  <a:extLst>
                    <a:ext uri="{FF2B5EF4-FFF2-40B4-BE49-F238E27FC236}">
                      <a16:creationId xmlns:a16="http://schemas.microsoft.com/office/drawing/2014/main" id="{8123DBB0-C48F-4961-A869-60FD8A0872FB}"/>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419;p90">
                  <a:extLst>
                    <a:ext uri="{FF2B5EF4-FFF2-40B4-BE49-F238E27FC236}">
                      <a16:creationId xmlns:a16="http://schemas.microsoft.com/office/drawing/2014/main" id="{F12B60F3-00D2-4788-8F55-C36FFC3F3165}"/>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420;p90">
                  <a:extLst>
                    <a:ext uri="{FF2B5EF4-FFF2-40B4-BE49-F238E27FC236}">
                      <a16:creationId xmlns:a16="http://schemas.microsoft.com/office/drawing/2014/main" id="{2771E479-5DF7-46B7-91BC-F55484FB4FDC}"/>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21;p90">
                  <a:extLst>
                    <a:ext uri="{FF2B5EF4-FFF2-40B4-BE49-F238E27FC236}">
                      <a16:creationId xmlns:a16="http://schemas.microsoft.com/office/drawing/2014/main" id="{FE012D37-9EB6-45CF-9E4E-6088BF73905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22;p90">
                  <a:extLst>
                    <a:ext uri="{FF2B5EF4-FFF2-40B4-BE49-F238E27FC236}">
                      <a16:creationId xmlns:a16="http://schemas.microsoft.com/office/drawing/2014/main" id="{0CD74138-E359-42FC-832A-36B14BAEB8C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TextBox 8">
              <a:extLst>
                <a:ext uri="{FF2B5EF4-FFF2-40B4-BE49-F238E27FC236}">
                  <a16:creationId xmlns:a16="http://schemas.microsoft.com/office/drawing/2014/main" id="{1A2FAA93-45D3-4C6E-952C-5385395ACE86}"/>
                </a:ext>
              </a:extLst>
            </p:cNvPr>
            <p:cNvSpPr txBox="1"/>
            <p:nvPr/>
          </p:nvSpPr>
          <p:spPr>
            <a:xfrm>
              <a:off x="2788432" y="413373"/>
              <a:ext cx="2903359" cy="646331"/>
            </a:xfrm>
            <a:prstGeom prst="rect">
              <a:avLst/>
            </a:prstGeom>
            <a:noFill/>
          </p:spPr>
          <p:txBody>
            <a:bodyPr wrap="none" rtlCol="0">
              <a:spAutoFit/>
            </a:bodyPr>
            <a:lstStyle/>
            <a:p>
              <a:pPr algn="ctr"/>
              <a:r>
                <a:rPr lang="en-US" sz="3600" b="1">
                  <a:solidFill>
                    <a:schemeClr val="tx1">
                      <a:lumMod val="75000"/>
                      <a:lumOff val="25000"/>
                    </a:schemeClr>
                  </a:solidFill>
                </a:rPr>
                <a:t>THẢO LUẬN</a:t>
              </a:r>
            </a:p>
          </p:txBody>
        </p:sp>
        <p:grpSp>
          <p:nvGrpSpPr>
            <p:cNvPr id="29" name="Group 28">
              <a:extLst>
                <a:ext uri="{FF2B5EF4-FFF2-40B4-BE49-F238E27FC236}">
                  <a16:creationId xmlns:a16="http://schemas.microsoft.com/office/drawing/2014/main" id="{B5D3EEB5-7B5E-4749-B945-A3FE0D063B83}"/>
                </a:ext>
              </a:extLst>
            </p:cNvPr>
            <p:cNvGrpSpPr/>
            <p:nvPr/>
          </p:nvGrpSpPr>
          <p:grpSpPr>
            <a:xfrm>
              <a:off x="5809973" y="258891"/>
              <a:ext cx="955295" cy="955295"/>
              <a:chOff x="376969" y="595996"/>
              <a:chExt cx="1036320" cy="1036320"/>
            </a:xfrm>
          </p:grpSpPr>
          <p:sp>
            <p:nvSpPr>
              <p:cNvPr id="30" name="Oval 29">
                <a:extLst>
                  <a:ext uri="{FF2B5EF4-FFF2-40B4-BE49-F238E27FC236}">
                    <a16:creationId xmlns:a16="http://schemas.microsoft.com/office/drawing/2014/main" id="{50A46E41-15E6-4A7A-9DC5-E70B6EC48F62}"/>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11414;p90">
                <a:extLst>
                  <a:ext uri="{FF2B5EF4-FFF2-40B4-BE49-F238E27FC236}">
                    <a16:creationId xmlns:a16="http://schemas.microsoft.com/office/drawing/2014/main" id="{A9C9DC46-26C0-4A03-8515-395C4C7F53FD}"/>
                  </a:ext>
                </a:extLst>
              </p:cNvPr>
              <p:cNvGrpSpPr/>
              <p:nvPr/>
            </p:nvGrpSpPr>
            <p:grpSpPr>
              <a:xfrm>
                <a:off x="535213" y="754240"/>
                <a:ext cx="719833" cy="719833"/>
                <a:chOff x="3497300" y="3227275"/>
                <a:chExt cx="296175" cy="296175"/>
              </a:xfrm>
              <a:solidFill>
                <a:schemeClr val="accent3">
                  <a:lumMod val="75000"/>
                </a:schemeClr>
              </a:solidFill>
            </p:grpSpPr>
            <p:sp>
              <p:nvSpPr>
                <p:cNvPr id="32" name="Google Shape;11415;p90">
                  <a:extLst>
                    <a:ext uri="{FF2B5EF4-FFF2-40B4-BE49-F238E27FC236}">
                      <a16:creationId xmlns:a16="http://schemas.microsoft.com/office/drawing/2014/main" id="{C288A5D2-0186-4E8A-A676-BEC44450E2E8}"/>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16;p90">
                  <a:extLst>
                    <a:ext uri="{FF2B5EF4-FFF2-40B4-BE49-F238E27FC236}">
                      <a16:creationId xmlns:a16="http://schemas.microsoft.com/office/drawing/2014/main" id="{739945A6-E655-4EE0-B46A-E78B56D2AE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17;p90">
                  <a:extLst>
                    <a:ext uri="{FF2B5EF4-FFF2-40B4-BE49-F238E27FC236}">
                      <a16:creationId xmlns:a16="http://schemas.microsoft.com/office/drawing/2014/main" id="{F8A85274-7BFC-40D5-8295-31FFC5ADAD4B}"/>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18;p90">
                  <a:extLst>
                    <a:ext uri="{FF2B5EF4-FFF2-40B4-BE49-F238E27FC236}">
                      <a16:creationId xmlns:a16="http://schemas.microsoft.com/office/drawing/2014/main" id="{53688266-E8A3-4A97-8C1F-5E7BA242B0D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419;p90">
                  <a:extLst>
                    <a:ext uri="{FF2B5EF4-FFF2-40B4-BE49-F238E27FC236}">
                      <a16:creationId xmlns:a16="http://schemas.microsoft.com/office/drawing/2014/main" id="{9EE009FF-6660-442A-9137-094D16991DD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420;p90">
                  <a:extLst>
                    <a:ext uri="{FF2B5EF4-FFF2-40B4-BE49-F238E27FC236}">
                      <a16:creationId xmlns:a16="http://schemas.microsoft.com/office/drawing/2014/main" id="{56BE1068-5DE3-4D58-99E8-CD6FFCABA0DD}"/>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421;p90">
                  <a:extLst>
                    <a:ext uri="{FF2B5EF4-FFF2-40B4-BE49-F238E27FC236}">
                      <a16:creationId xmlns:a16="http://schemas.microsoft.com/office/drawing/2014/main" id="{F512FF61-B086-4C3F-B0BA-0D29AFB95900}"/>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422;p90">
                  <a:extLst>
                    <a:ext uri="{FF2B5EF4-FFF2-40B4-BE49-F238E27FC236}">
                      <a16:creationId xmlns:a16="http://schemas.microsoft.com/office/drawing/2014/main" id="{D96AD8BA-1A26-4AEF-8E60-19BFE6FEED13}"/>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 name="Picture 12" descr="Molecule free vector icons designed by Freepik | Free icons, Science  images, Vector free">
            <a:extLst>
              <a:ext uri="{FF2B5EF4-FFF2-40B4-BE49-F238E27FC236}">
                <a16:creationId xmlns:a16="http://schemas.microsoft.com/office/drawing/2014/main" id="{1A990A9B-4DB8-4C31-87D8-3A665BD5741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66426">
            <a:off x="-335271" y="4020247"/>
            <a:ext cx="1407815" cy="14078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hemistry Icon Png #410513 - Free Icons Library">
            <a:extLst>
              <a:ext uri="{FF2B5EF4-FFF2-40B4-BE49-F238E27FC236}">
                <a16:creationId xmlns:a16="http://schemas.microsoft.com/office/drawing/2014/main" id="{12EDFEA6-B67C-4DD2-9824-69F18502F1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8605">
            <a:off x="7875787" y="3767940"/>
            <a:ext cx="1692970" cy="16929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9945" y="3208631"/>
            <a:ext cx="1248344" cy="1405794"/>
          </a:xfrm>
          <a:prstGeom prst="rect">
            <a:avLst/>
          </a:prstGeom>
        </p:spPr>
      </p:pic>
    </p:spTree>
    <p:extLst>
      <p:ext uri="{BB962C8B-B14F-4D97-AF65-F5344CB8AC3E}">
        <p14:creationId xmlns:p14="http://schemas.microsoft.com/office/powerpoint/2010/main" val="2956851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hemistry Vector SVG Icon (12) - PNG Repo Free PNG Icons">
            <a:extLst>
              <a:ext uri="{FF2B5EF4-FFF2-40B4-BE49-F238E27FC236}">
                <a16:creationId xmlns:a16="http://schemas.microsoft.com/office/drawing/2014/main" id="{A28A6379-B225-4908-A8CF-B0C3B845C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Química ícones em vetor livre criados por surang | Free icons, Vector free,  Vector icon design">
            <a:extLst>
              <a:ext uri="{FF2B5EF4-FFF2-40B4-BE49-F238E27FC236}">
                <a16:creationId xmlns:a16="http://schemas.microsoft.com/office/drawing/2014/main" id="{738CB52C-4897-4390-8590-FE3882802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30874EC-0517-417E-BC56-F7F102576DEB}"/>
              </a:ext>
            </a:extLst>
          </p:cNvPr>
          <p:cNvSpPr/>
          <p:nvPr/>
        </p:nvSpPr>
        <p:spPr>
          <a:xfrm>
            <a:off x="910097" y="1529333"/>
            <a:ext cx="7323808" cy="3164153"/>
          </a:xfrm>
          <a:prstGeom prst="rect">
            <a:avLst/>
          </a:prstGeom>
          <a:solidFill>
            <a:srgbClr val="FFEAE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3D221A9-6F8D-475E-8CC7-0FDBB717A51A}"/>
              </a:ext>
            </a:extLst>
          </p:cNvPr>
          <p:cNvSpPr txBox="1"/>
          <p:nvPr/>
        </p:nvSpPr>
        <p:spPr>
          <a:xfrm>
            <a:off x="1085928" y="1715543"/>
            <a:ext cx="6940629" cy="2616101"/>
          </a:xfrm>
          <a:prstGeom prst="rect">
            <a:avLst/>
          </a:prstGeom>
          <a:noFill/>
        </p:spPr>
        <p:txBody>
          <a:bodyPr wrap="square" rtlCol="0">
            <a:spAutoFit/>
          </a:bodyPr>
          <a:lstStyle/>
          <a:p>
            <a:pPr marL="342900" indent="-342900">
              <a:lnSpc>
                <a:spcPct val="120000"/>
              </a:lnSpc>
              <a:buFontTx/>
              <a:buChar char="-"/>
            </a:pPr>
            <a:r>
              <a:rPr lang="en-US" sz="2000" b="1" dirty="0" err="1"/>
              <a:t>Sự</a:t>
            </a:r>
            <a:r>
              <a:rPr lang="en-US" sz="2000" b="1" dirty="0"/>
              <a:t> </a:t>
            </a:r>
            <a:r>
              <a:rPr lang="en-US" sz="2000" b="1" dirty="0" err="1"/>
              <a:t>hình</a:t>
            </a:r>
            <a:r>
              <a:rPr lang="en-US" sz="2000" b="1" dirty="0"/>
              <a:t> </a:t>
            </a:r>
            <a:r>
              <a:rPr lang="en-US" sz="2000" b="1" dirty="0" err="1"/>
              <a:t>thành</a:t>
            </a:r>
            <a:r>
              <a:rPr lang="en-US" sz="2000" b="1" dirty="0"/>
              <a:t> </a:t>
            </a:r>
            <a:r>
              <a:rPr lang="en-US" sz="2000" b="1" dirty="0" err="1"/>
              <a:t>liên</a:t>
            </a:r>
            <a:r>
              <a:rPr lang="en-US" sz="2000" b="1" dirty="0"/>
              <a:t> </a:t>
            </a:r>
            <a:r>
              <a:rPr lang="en-US" sz="2000" b="1" dirty="0" err="1"/>
              <a:t>kết</a:t>
            </a:r>
            <a:r>
              <a:rPr lang="en-US" sz="2000" b="1" dirty="0"/>
              <a:t> </a:t>
            </a:r>
            <a:r>
              <a:rPr lang="en-US" sz="2000" b="1" dirty="0" err="1"/>
              <a:t>hóa</a:t>
            </a:r>
            <a:r>
              <a:rPr lang="en-US" sz="2000" b="1" dirty="0"/>
              <a:t> </a:t>
            </a:r>
            <a:r>
              <a:rPr lang="en-US" sz="2000" b="1" dirty="0" err="1"/>
              <a:t>học</a:t>
            </a:r>
            <a:r>
              <a:rPr lang="en-US" sz="2000" b="1" dirty="0"/>
              <a:t> </a:t>
            </a:r>
            <a:r>
              <a:rPr lang="en-US" sz="2000" b="1" dirty="0" err="1"/>
              <a:t>trong</a:t>
            </a:r>
            <a:r>
              <a:rPr lang="en-US" sz="2000" b="1" dirty="0"/>
              <a:t> </a:t>
            </a:r>
            <a:r>
              <a:rPr lang="en-US" sz="2000" b="1" dirty="0" err="1"/>
              <a:t>phân</a:t>
            </a:r>
            <a:r>
              <a:rPr lang="en-US" sz="2000" b="1" dirty="0"/>
              <a:t> </a:t>
            </a:r>
            <a:r>
              <a:rPr lang="en-US" sz="2000" b="1" dirty="0" err="1"/>
              <a:t>tử</a:t>
            </a:r>
            <a:r>
              <a:rPr lang="en-US" sz="2000" b="1" dirty="0"/>
              <a:t> NF</a:t>
            </a:r>
            <a:r>
              <a:rPr lang="en-US" sz="2000" b="1" baseline="-25000" dirty="0"/>
              <a:t>3</a:t>
            </a:r>
            <a:endParaRPr lang="en-US" sz="2000" dirty="0"/>
          </a:p>
          <a:p>
            <a:pPr>
              <a:lnSpc>
                <a:spcPct val="120000"/>
              </a:lnSpc>
            </a:pPr>
            <a:r>
              <a:rPr lang="en-US" sz="2000" dirty="0" err="1"/>
              <a:t>Nguyên</a:t>
            </a:r>
            <a:r>
              <a:rPr lang="en-US" sz="2000" dirty="0"/>
              <a:t> </a:t>
            </a:r>
            <a:r>
              <a:rPr lang="en-US" sz="2000" dirty="0" err="1"/>
              <a:t>tử</a:t>
            </a:r>
            <a:r>
              <a:rPr lang="en-US" sz="2000" dirty="0"/>
              <a:t> N </a:t>
            </a:r>
            <a:r>
              <a:rPr lang="en-US" sz="2000" dirty="0" err="1"/>
              <a:t>có</a:t>
            </a:r>
            <a:r>
              <a:rPr lang="en-US" sz="2000" dirty="0"/>
              <a:t> 5 electron </a:t>
            </a:r>
            <a:r>
              <a:rPr lang="en-US" sz="2000" dirty="0" err="1"/>
              <a:t>hóa</a:t>
            </a:r>
            <a:r>
              <a:rPr lang="en-US" sz="2000" dirty="0"/>
              <a:t> </a:t>
            </a:r>
            <a:r>
              <a:rPr lang="en-US" sz="2000" dirty="0" err="1"/>
              <a:t>trị</a:t>
            </a:r>
            <a:r>
              <a:rPr lang="en-US" sz="2000" dirty="0"/>
              <a:t>, </a:t>
            </a:r>
            <a:r>
              <a:rPr lang="en-US" sz="2000" dirty="0" err="1"/>
              <a:t>nguyên</a:t>
            </a:r>
            <a:r>
              <a:rPr lang="en-US" sz="2000" dirty="0"/>
              <a:t> </a:t>
            </a:r>
            <a:r>
              <a:rPr lang="en-US" sz="2000" dirty="0" err="1"/>
              <a:t>tử</a:t>
            </a:r>
            <a:r>
              <a:rPr lang="en-US" sz="2000" dirty="0"/>
              <a:t> F </a:t>
            </a:r>
            <a:r>
              <a:rPr lang="en-US" sz="2000" dirty="0" err="1"/>
              <a:t>có</a:t>
            </a:r>
            <a:r>
              <a:rPr lang="en-US" sz="2000" dirty="0"/>
              <a:t> 7 electron </a:t>
            </a:r>
            <a:r>
              <a:rPr lang="en-US" sz="2000" dirty="0" err="1"/>
              <a:t>hóa</a:t>
            </a:r>
            <a:r>
              <a:rPr lang="en-US" sz="2000" dirty="0"/>
              <a:t> </a:t>
            </a:r>
            <a:r>
              <a:rPr lang="en-US" sz="2000" dirty="0" err="1"/>
              <a:t>trị</a:t>
            </a:r>
            <a:r>
              <a:rPr lang="en-US" sz="2000" dirty="0"/>
              <a:t>. </a:t>
            </a:r>
            <a:r>
              <a:rPr lang="en-US" sz="2000" dirty="0" err="1"/>
              <a:t>Mỗi</a:t>
            </a:r>
            <a:r>
              <a:rPr lang="en-US" sz="2000" dirty="0"/>
              <a:t> </a:t>
            </a:r>
            <a:r>
              <a:rPr lang="en-US" sz="2000" dirty="0" err="1"/>
              <a:t>nguyên</a:t>
            </a:r>
            <a:r>
              <a:rPr lang="en-US" sz="2000" dirty="0"/>
              <a:t> </a:t>
            </a:r>
            <a:r>
              <a:rPr lang="en-US" sz="2000" dirty="0" err="1"/>
              <a:t>tử</a:t>
            </a:r>
            <a:r>
              <a:rPr lang="en-US" sz="2000" dirty="0"/>
              <a:t> F </a:t>
            </a:r>
            <a:r>
              <a:rPr lang="en-US" sz="2000" dirty="0" err="1"/>
              <a:t>cần</a:t>
            </a:r>
            <a:r>
              <a:rPr lang="en-US" sz="2000" dirty="0"/>
              <a:t> </a:t>
            </a:r>
            <a:r>
              <a:rPr lang="en-US" sz="2000" dirty="0" err="1"/>
              <a:t>thêm</a:t>
            </a:r>
            <a:r>
              <a:rPr lang="en-US" sz="2000" dirty="0"/>
              <a:t> 1 electron </a:t>
            </a:r>
            <a:r>
              <a:rPr lang="en-US" sz="2000" dirty="0" err="1"/>
              <a:t>và</a:t>
            </a:r>
            <a:r>
              <a:rPr lang="en-US" sz="2000" dirty="0"/>
              <a:t> </a:t>
            </a:r>
            <a:r>
              <a:rPr lang="en-US" sz="2000" dirty="0" err="1"/>
              <a:t>nguyên</a:t>
            </a:r>
            <a:r>
              <a:rPr lang="en-US" sz="2000" dirty="0"/>
              <a:t> </a:t>
            </a:r>
            <a:r>
              <a:rPr lang="en-US" sz="2000" dirty="0" err="1"/>
              <a:t>tử</a:t>
            </a:r>
            <a:r>
              <a:rPr lang="en-US" sz="2000" dirty="0"/>
              <a:t> N </a:t>
            </a:r>
            <a:r>
              <a:rPr lang="en-US" sz="2000" dirty="0" err="1"/>
              <a:t>cần</a:t>
            </a:r>
            <a:r>
              <a:rPr lang="en-US" sz="2000" dirty="0"/>
              <a:t> </a:t>
            </a:r>
            <a:r>
              <a:rPr lang="en-US" sz="2000" dirty="0" err="1"/>
              <a:t>thêm</a:t>
            </a:r>
            <a:r>
              <a:rPr lang="en-US" sz="2000" dirty="0"/>
              <a:t> 3 electron </a:t>
            </a:r>
            <a:r>
              <a:rPr lang="en-US" sz="2000" dirty="0" err="1"/>
              <a:t>để</a:t>
            </a:r>
            <a:r>
              <a:rPr lang="en-US" sz="2000" dirty="0"/>
              <a:t> </a:t>
            </a:r>
            <a:r>
              <a:rPr lang="en-US" sz="2000" dirty="0" err="1"/>
              <a:t>đạt</a:t>
            </a:r>
            <a:r>
              <a:rPr lang="en-US" sz="2000" dirty="0"/>
              <a:t> </a:t>
            </a:r>
            <a:r>
              <a:rPr lang="en-US" sz="2000" dirty="0" err="1"/>
              <a:t>cấu</a:t>
            </a:r>
            <a:r>
              <a:rPr lang="en-US" sz="2000" dirty="0"/>
              <a:t> </a:t>
            </a:r>
            <a:r>
              <a:rPr lang="en-US" sz="2000" dirty="0" err="1"/>
              <a:t>hình</a:t>
            </a:r>
            <a:r>
              <a:rPr lang="en-US" sz="2000" dirty="0"/>
              <a:t> electron </a:t>
            </a:r>
            <a:r>
              <a:rPr lang="en-US" sz="2000" dirty="0" err="1"/>
              <a:t>bão</a:t>
            </a:r>
            <a:r>
              <a:rPr lang="en-US" sz="2000" dirty="0"/>
              <a:t> </a:t>
            </a:r>
            <a:r>
              <a:rPr lang="en-US" sz="2000" dirty="0" err="1"/>
              <a:t>hòa</a:t>
            </a:r>
            <a:r>
              <a:rPr lang="en-US" sz="2000" dirty="0"/>
              <a:t> </a:t>
            </a:r>
            <a:r>
              <a:rPr lang="en-US" sz="2000" dirty="0" err="1"/>
              <a:t>theo</a:t>
            </a:r>
            <a:r>
              <a:rPr lang="en-US" sz="2000" dirty="0"/>
              <a:t> </a:t>
            </a:r>
            <a:r>
              <a:rPr lang="en-US" sz="2000" dirty="0" err="1"/>
              <a:t>quy</a:t>
            </a:r>
            <a:r>
              <a:rPr lang="en-US" sz="2000" dirty="0"/>
              <a:t> </a:t>
            </a:r>
            <a:r>
              <a:rPr lang="en-US" sz="2000" dirty="0" err="1"/>
              <a:t>tắc</a:t>
            </a:r>
            <a:r>
              <a:rPr lang="en-US" sz="2000" dirty="0"/>
              <a:t> octet.</a:t>
            </a:r>
          </a:p>
          <a:p>
            <a:endParaRPr lang="en-US" sz="2000" dirty="0"/>
          </a:p>
          <a:p>
            <a:pPr algn="just">
              <a:lnSpc>
                <a:spcPct val="120000"/>
              </a:lnSpc>
            </a:pPr>
            <a:r>
              <a:rPr lang="vi-VN" sz="2000" dirty="0"/>
              <a:t>Phân tử </a:t>
            </a:r>
            <a:r>
              <a:rPr lang="en-US" sz="2000" dirty="0"/>
              <a:t>NF</a:t>
            </a:r>
            <a:r>
              <a:rPr lang="en-US" sz="2000" baseline="-25000" dirty="0"/>
              <a:t>3</a:t>
            </a:r>
            <a:r>
              <a:rPr lang="vi-VN" sz="2000" dirty="0"/>
              <a:t> được biểu diễn</a:t>
            </a:r>
            <a:r>
              <a:rPr lang="en-US" sz="2000" dirty="0"/>
              <a:t>:</a:t>
            </a:r>
            <a:endParaRPr lang="en-US" sz="2000" dirty="0">
              <a:solidFill>
                <a:schemeClr val="accent6">
                  <a:lumMod val="50000"/>
                </a:schemeClr>
              </a:solidFill>
            </a:endParaRPr>
          </a:p>
        </p:txBody>
      </p:sp>
      <p:grpSp>
        <p:nvGrpSpPr>
          <p:cNvPr id="40" name="Group 39">
            <a:extLst>
              <a:ext uri="{FF2B5EF4-FFF2-40B4-BE49-F238E27FC236}">
                <a16:creationId xmlns:a16="http://schemas.microsoft.com/office/drawing/2014/main" id="{A0AECE98-D694-42E9-A419-91F894C1D0E5}"/>
              </a:ext>
            </a:extLst>
          </p:cNvPr>
          <p:cNvGrpSpPr/>
          <p:nvPr/>
        </p:nvGrpSpPr>
        <p:grpSpPr>
          <a:xfrm>
            <a:off x="2046844" y="258891"/>
            <a:ext cx="5050313" cy="955295"/>
            <a:chOff x="1714955" y="258891"/>
            <a:chExt cx="5050313" cy="955295"/>
          </a:xfrm>
        </p:grpSpPr>
        <p:grpSp>
          <p:nvGrpSpPr>
            <p:cNvPr id="5" name="Group 4">
              <a:extLst>
                <a:ext uri="{FF2B5EF4-FFF2-40B4-BE49-F238E27FC236}">
                  <a16:creationId xmlns:a16="http://schemas.microsoft.com/office/drawing/2014/main" id="{17B9B4E9-9DD2-4369-BED3-E7EDCDED9357}"/>
                </a:ext>
              </a:extLst>
            </p:cNvPr>
            <p:cNvGrpSpPr/>
            <p:nvPr/>
          </p:nvGrpSpPr>
          <p:grpSpPr>
            <a:xfrm>
              <a:off x="1714955" y="258891"/>
              <a:ext cx="955295" cy="955295"/>
              <a:chOff x="376969" y="595996"/>
              <a:chExt cx="1036320" cy="1036320"/>
            </a:xfrm>
          </p:grpSpPr>
          <p:sp>
            <p:nvSpPr>
              <p:cNvPr id="2" name="Oval 1">
                <a:extLst>
                  <a:ext uri="{FF2B5EF4-FFF2-40B4-BE49-F238E27FC236}">
                    <a16:creationId xmlns:a16="http://schemas.microsoft.com/office/drawing/2014/main" id="{8B25FB0D-D102-4902-966D-EC430B50A075}"/>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oogle Shape;11414;p90">
                <a:extLst>
                  <a:ext uri="{FF2B5EF4-FFF2-40B4-BE49-F238E27FC236}">
                    <a16:creationId xmlns:a16="http://schemas.microsoft.com/office/drawing/2014/main" id="{D1334B5C-0A53-46C7-831B-3D0830155471}"/>
                  </a:ext>
                </a:extLst>
              </p:cNvPr>
              <p:cNvGrpSpPr/>
              <p:nvPr/>
            </p:nvGrpSpPr>
            <p:grpSpPr>
              <a:xfrm>
                <a:off x="535213" y="754240"/>
                <a:ext cx="719833" cy="719833"/>
                <a:chOff x="3497300" y="3227275"/>
                <a:chExt cx="296175" cy="296175"/>
              </a:xfrm>
              <a:solidFill>
                <a:schemeClr val="accent3">
                  <a:lumMod val="75000"/>
                </a:schemeClr>
              </a:solidFill>
            </p:grpSpPr>
            <p:sp>
              <p:nvSpPr>
                <p:cNvPr id="14" name="Google Shape;11415;p90">
                  <a:extLst>
                    <a:ext uri="{FF2B5EF4-FFF2-40B4-BE49-F238E27FC236}">
                      <a16:creationId xmlns:a16="http://schemas.microsoft.com/office/drawing/2014/main" id="{F19FE765-39CE-4BE0-80FE-D68716641705}"/>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416;p90">
                  <a:extLst>
                    <a:ext uri="{FF2B5EF4-FFF2-40B4-BE49-F238E27FC236}">
                      <a16:creationId xmlns:a16="http://schemas.microsoft.com/office/drawing/2014/main" id="{3C05439B-85E1-4967-ADBE-3A2DB9D8B3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17;p90">
                  <a:extLst>
                    <a:ext uri="{FF2B5EF4-FFF2-40B4-BE49-F238E27FC236}">
                      <a16:creationId xmlns:a16="http://schemas.microsoft.com/office/drawing/2014/main" id="{AFB0571F-2316-46A1-BA2B-35AA2C5233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18;p90">
                  <a:extLst>
                    <a:ext uri="{FF2B5EF4-FFF2-40B4-BE49-F238E27FC236}">
                      <a16:creationId xmlns:a16="http://schemas.microsoft.com/office/drawing/2014/main" id="{8123DBB0-C48F-4961-A869-60FD8A0872FB}"/>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419;p90">
                  <a:extLst>
                    <a:ext uri="{FF2B5EF4-FFF2-40B4-BE49-F238E27FC236}">
                      <a16:creationId xmlns:a16="http://schemas.microsoft.com/office/drawing/2014/main" id="{F12B60F3-00D2-4788-8F55-C36FFC3F3165}"/>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420;p90">
                  <a:extLst>
                    <a:ext uri="{FF2B5EF4-FFF2-40B4-BE49-F238E27FC236}">
                      <a16:creationId xmlns:a16="http://schemas.microsoft.com/office/drawing/2014/main" id="{2771E479-5DF7-46B7-91BC-F55484FB4FDC}"/>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21;p90">
                  <a:extLst>
                    <a:ext uri="{FF2B5EF4-FFF2-40B4-BE49-F238E27FC236}">
                      <a16:creationId xmlns:a16="http://schemas.microsoft.com/office/drawing/2014/main" id="{FE012D37-9EB6-45CF-9E4E-6088BF73905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22;p90">
                  <a:extLst>
                    <a:ext uri="{FF2B5EF4-FFF2-40B4-BE49-F238E27FC236}">
                      <a16:creationId xmlns:a16="http://schemas.microsoft.com/office/drawing/2014/main" id="{0CD74138-E359-42FC-832A-36B14BAEB8C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TextBox 8">
              <a:extLst>
                <a:ext uri="{FF2B5EF4-FFF2-40B4-BE49-F238E27FC236}">
                  <a16:creationId xmlns:a16="http://schemas.microsoft.com/office/drawing/2014/main" id="{1A2FAA93-45D3-4C6E-952C-5385395ACE86}"/>
                </a:ext>
              </a:extLst>
            </p:cNvPr>
            <p:cNvSpPr txBox="1"/>
            <p:nvPr/>
          </p:nvSpPr>
          <p:spPr>
            <a:xfrm>
              <a:off x="2788432" y="413373"/>
              <a:ext cx="2903359" cy="646331"/>
            </a:xfrm>
            <a:prstGeom prst="rect">
              <a:avLst/>
            </a:prstGeom>
            <a:noFill/>
          </p:spPr>
          <p:txBody>
            <a:bodyPr wrap="none" rtlCol="0">
              <a:spAutoFit/>
            </a:bodyPr>
            <a:lstStyle/>
            <a:p>
              <a:pPr algn="ctr"/>
              <a:r>
                <a:rPr lang="en-US" sz="3600" b="1">
                  <a:solidFill>
                    <a:schemeClr val="tx1">
                      <a:lumMod val="75000"/>
                      <a:lumOff val="25000"/>
                    </a:schemeClr>
                  </a:solidFill>
                </a:rPr>
                <a:t>THẢO LUẬN</a:t>
              </a:r>
            </a:p>
          </p:txBody>
        </p:sp>
        <p:grpSp>
          <p:nvGrpSpPr>
            <p:cNvPr id="29" name="Group 28">
              <a:extLst>
                <a:ext uri="{FF2B5EF4-FFF2-40B4-BE49-F238E27FC236}">
                  <a16:creationId xmlns:a16="http://schemas.microsoft.com/office/drawing/2014/main" id="{B5D3EEB5-7B5E-4749-B945-A3FE0D063B83}"/>
                </a:ext>
              </a:extLst>
            </p:cNvPr>
            <p:cNvGrpSpPr/>
            <p:nvPr/>
          </p:nvGrpSpPr>
          <p:grpSpPr>
            <a:xfrm>
              <a:off x="5809973" y="258891"/>
              <a:ext cx="955295" cy="955295"/>
              <a:chOff x="376969" y="595996"/>
              <a:chExt cx="1036320" cy="1036320"/>
            </a:xfrm>
          </p:grpSpPr>
          <p:sp>
            <p:nvSpPr>
              <p:cNvPr id="30" name="Oval 29">
                <a:extLst>
                  <a:ext uri="{FF2B5EF4-FFF2-40B4-BE49-F238E27FC236}">
                    <a16:creationId xmlns:a16="http://schemas.microsoft.com/office/drawing/2014/main" id="{50A46E41-15E6-4A7A-9DC5-E70B6EC48F62}"/>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11414;p90">
                <a:extLst>
                  <a:ext uri="{FF2B5EF4-FFF2-40B4-BE49-F238E27FC236}">
                    <a16:creationId xmlns:a16="http://schemas.microsoft.com/office/drawing/2014/main" id="{A9C9DC46-26C0-4A03-8515-395C4C7F53FD}"/>
                  </a:ext>
                </a:extLst>
              </p:cNvPr>
              <p:cNvGrpSpPr/>
              <p:nvPr/>
            </p:nvGrpSpPr>
            <p:grpSpPr>
              <a:xfrm>
                <a:off x="535213" y="754240"/>
                <a:ext cx="719833" cy="719833"/>
                <a:chOff x="3497300" y="3227275"/>
                <a:chExt cx="296175" cy="296175"/>
              </a:xfrm>
              <a:solidFill>
                <a:schemeClr val="accent3">
                  <a:lumMod val="75000"/>
                </a:schemeClr>
              </a:solidFill>
            </p:grpSpPr>
            <p:sp>
              <p:nvSpPr>
                <p:cNvPr id="32" name="Google Shape;11415;p90">
                  <a:extLst>
                    <a:ext uri="{FF2B5EF4-FFF2-40B4-BE49-F238E27FC236}">
                      <a16:creationId xmlns:a16="http://schemas.microsoft.com/office/drawing/2014/main" id="{C288A5D2-0186-4E8A-A676-BEC44450E2E8}"/>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16;p90">
                  <a:extLst>
                    <a:ext uri="{FF2B5EF4-FFF2-40B4-BE49-F238E27FC236}">
                      <a16:creationId xmlns:a16="http://schemas.microsoft.com/office/drawing/2014/main" id="{739945A6-E655-4EE0-B46A-E78B56D2AE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17;p90">
                  <a:extLst>
                    <a:ext uri="{FF2B5EF4-FFF2-40B4-BE49-F238E27FC236}">
                      <a16:creationId xmlns:a16="http://schemas.microsoft.com/office/drawing/2014/main" id="{F8A85274-7BFC-40D5-8295-31FFC5ADAD4B}"/>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18;p90">
                  <a:extLst>
                    <a:ext uri="{FF2B5EF4-FFF2-40B4-BE49-F238E27FC236}">
                      <a16:creationId xmlns:a16="http://schemas.microsoft.com/office/drawing/2014/main" id="{53688266-E8A3-4A97-8C1F-5E7BA242B0D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419;p90">
                  <a:extLst>
                    <a:ext uri="{FF2B5EF4-FFF2-40B4-BE49-F238E27FC236}">
                      <a16:creationId xmlns:a16="http://schemas.microsoft.com/office/drawing/2014/main" id="{9EE009FF-6660-442A-9137-094D16991DD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420;p90">
                  <a:extLst>
                    <a:ext uri="{FF2B5EF4-FFF2-40B4-BE49-F238E27FC236}">
                      <a16:creationId xmlns:a16="http://schemas.microsoft.com/office/drawing/2014/main" id="{56BE1068-5DE3-4D58-99E8-CD6FFCABA0DD}"/>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421;p90">
                  <a:extLst>
                    <a:ext uri="{FF2B5EF4-FFF2-40B4-BE49-F238E27FC236}">
                      <a16:creationId xmlns:a16="http://schemas.microsoft.com/office/drawing/2014/main" id="{F512FF61-B086-4C3F-B0BA-0D29AFB95900}"/>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422;p90">
                  <a:extLst>
                    <a:ext uri="{FF2B5EF4-FFF2-40B4-BE49-F238E27FC236}">
                      <a16:creationId xmlns:a16="http://schemas.microsoft.com/office/drawing/2014/main" id="{D96AD8BA-1A26-4AEF-8E60-19BFE6FEED13}"/>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 name="Picture 12" descr="Molecule free vector icons designed by Freepik | Free icons, Science  images, Vector free">
            <a:extLst>
              <a:ext uri="{FF2B5EF4-FFF2-40B4-BE49-F238E27FC236}">
                <a16:creationId xmlns:a16="http://schemas.microsoft.com/office/drawing/2014/main" id="{1A990A9B-4DB8-4C31-87D8-3A665BD5741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66426">
            <a:off x="-335271" y="4020247"/>
            <a:ext cx="1407815" cy="14078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hemistry Icon Png #410513 - Free Icons Library">
            <a:extLst>
              <a:ext uri="{FF2B5EF4-FFF2-40B4-BE49-F238E27FC236}">
                <a16:creationId xmlns:a16="http://schemas.microsoft.com/office/drawing/2014/main" id="{12EDFEA6-B67C-4DD2-9824-69F18502F1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8605">
            <a:off x="7875787" y="3767940"/>
            <a:ext cx="1692970" cy="16929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0076" r="-1" b="4042"/>
          <a:stretch/>
        </p:blipFill>
        <p:spPr>
          <a:xfrm>
            <a:off x="5108826" y="3519258"/>
            <a:ext cx="1030575" cy="998596"/>
          </a:xfrm>
          <a:prstGeom prst="rect">
            <a:avLst/>
          </a:prstGeom>
        </p:spPr>
      </p:pic>
    </p:spTree>
    <p:extLst>
      <p:ext uri="{BB962C8B-B14F-4D97-AF65-F5344CB8AC3E}">
        <p14:creationId xmlns:p14="http://schemas.microsoft.com/office/powerpoint/2010/main" val="4000245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hemistry Vector SVG Icon (12) - PNG Repo Free PNG Icons">
            <a:extLst>
              <a:ext uri="{FF2B5EF4-FFF2-40B4-BE49-F238E27FC236}">
                <a16:creationId xmlns:a16="http://schemas.microsoft.com/office/drawing/2014/main" id="{A28A6379-B225-4908-A8CF-B0C3B845C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Química ícones em vetor livre criados por surang | Free icons, Vector free,  Vector icon design">
            <a:extLst>
              <a:ext uri="{FF2B5EF4-FFF2-40B4-BE49-F238E27FC236}">
                <a16:creationId xmlns:a16="http://schemas.microsoft.com/office/drawing/2014/main" id="{738CB52C-4897-4390-8590-FE3882802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30874EC-0517-417E-BC56-F7F102576DEB}"/>
              </a:ext>
            </a:extLst>
          </p:cNvPr>
          <p:cNvSpPr/>
          <p:nvPr/>
        </p:nvSpPr>
        <p:spPr>
          <a:xfrm>
            <a:off x="637674" y="1408177"/>
            <a:ext cx="8109284" cy="3296169"/>
          </a:xfrm>
          <a:prstGeom prst="rect">
            <a:avLst/>
          </a:prstGeom>
          <a:solidFill>
            <a:srgbClr val="FFEAE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3D221A9-6F8D-475E-8CC7-0FDBB717A51A}"/>
              </a:ext>
            </a:extLst>
          </p:cNvPr>
          <p:cNvSpPr txBox="1"/>
          <p:nvPr/>
        </p:nvSpPr>
        <p:spPr>
          <a:xfrm>
            <a:off x="818148" y="1566104"/>
            <a:ext cx="7736306" cy="3046988"/>
          </a:xfrm>
          <a:prstGeom prst="rect">
            <a:avLst/>
          </a:prstGeom>
          <a:noFill/>
        </p:spPr>
        <p:txBody>
          <a:bodyPr wrap="square" rtlCol="0">
            <a:spAutoFit/>
          </a:bodyPr>
          <a:lstStyle/>
          <a:p>
            <a:pPr algn="just">
              <a:lnSpc>
                <a:spcPct val="120000"/>
              </a:lnSpc>
            </a:pPr>
            <a:r>
              <a:rPr lang="vi-VN" sz="2000" dirty="0"/>
              <a:t>Phosphine là hợp chất hoá học giữa phosphorus với hydrogen, có công thức hóa học là PH</a:t>
            </a:r>
            <a:r>
              <a:rPr lang="vi-VN" sz="2000" baseline="-25000" dirty="0"/>
              <a:t>3</a:t>
            </a:r>
            <a:r>
              <a:rPr lang="vi-VN" sz="2000" dirty="0"/>
              <a:t>. Đây là chất khí không màu, có mùi tỏi, rất độc, không bền, tự cháy trong không khí ở nhiệt độ thường và tạo thành khối phát sáng bay lơ lửng. Phosphine sinh ra khi phân huỷ xác động, thực vật và thường xuất hiện trong thời tiết mưa phùn (hiện tượng “ma trơi”).</a:t>
            </a:r>
          </a:p>
          <a:p>
            <a:pPr algn="just">
              <a:lnSpc>
                <a:spcPct val="120000"/>
              </a:lnSpc>
            </a:pPr>
            <a:r>
              <a:rPr lang="vi-VN" sz="2000" dirty="0"/>
              <a:t>Vận dụng quy tắc octet để giải thích sự tạo thành liên kết hoá học </a:t>
            </a:r>
            <a:r>
              <a:rPr lang="en-US" sz="2000" dirty="0"/>
              <a:t>                       I  </a:t>
            </a:r>
            <a:r>
              <a:rPr lang="vi-VN" sz="2000" dirty="0"/>
              <a:t>trong phosphine.</a:t>
            </a:r>
          </a:p>
        </p:txBody>
      </p:sp>
      <p:grpSp>
        <p:nvGrpSpPr>
          <p:cNvPr id="40" name="Group 39">
            <a:extLst>
              <a:ext uri="{FF2B5EF4-FFF2-40B4-BE49-F238E27FC236}">
                <a16:creationId xmlns:a16="http://schemas.microsoft.com/office/drawing/2014/main" id="{A0AECE98-D694-42E9-A419-91F894C1D0E5}"/>
              </a:ext>
            </a:extLst>
          </p:cNvPr>
          <p:cNvGrpSpPr/>
          <p:nvPr/>
        </p:nvGrpSpPr>
        <p:grpSpPr>
          <a:xfrm>
            <a:off x="2046844" y="258891"/>
            <a:ext cx="5050313" cy="955295"/>
            <a:chOff x="1714955" y="258891"/>
            <a:chExt cx="5050313" cy="955295"/>
          </a:xfrm>
        </p:grpSpPr>
        <p:grpSp>
          <p:nvGrpSpPr>
            <p:cNvPr id="5" name="Group 4">
              <a:extLst>
                <a:ext uri="{FF2B5EF4-FFF2-40B4-BE49-F238E27FC236}">
                  <a16:creationId xmlns:a16="http://schemas.microsoft.com/office/drawing/2014/main" id="{17B9B4E9-9DD2-4369-BED3-E7EDCDED9357}"/>
                </a:ext>
              </a:extLst>
            </p:cNvPr>
            <p:cNvGrpSpPr/>
            <p:nvPr/>
          </p:nvGrpSpPr>
          <p:grpSpPr>
            <a:xfrm>
              <a:off x="1714955" y="258891"/>
              <a:ext cx="955295" cy="955295"/>
              <a:chOff x="376969" y="595996"/>
              <a:chExt cx="1036320" cy="1036320"/>
            </a:xfrm>
          </p:grpSpPr>
          <p:sp>
            <p:nvSpPr>
              <p:cNvPr id="2" name="Oval 1">
                <a:extLst>
                  <a:ext uri="{FF2B5EF4-FFF2-40B4-BE49-F238E27FC236}">
                    <a16:creationId xmlns:a16="http://schemas.microsoft.com/office/drawing/2014/main" id="{8B25FB0D-D102-4902-966D-EC430B50A075}"/>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oogle Shape;11414;p90">
                <a:extLst>
                  <a:ext uri="{FF2B5EF4-FFF2-40B4-BE49-F238E27FC236}">
                    <a16:creationId xmlns:a16="http://schemas.microsoft.com/office/drawing/2014/main" id="{D1334B5C-0A53-46C7-831B-3D0830155471}"/>
                  </a:ext>
                </a:extLst>
              </p:cNvPr>
              <p:cNvGrpSpPr/>
              <p:nvPr/>
            </p:nvGrpSpPr>
            <p:grpSpPr>
              <a:xfrm>
                <a:off x="535213" y="754240"/>
                <a:ext cx="719833" cy="719833"/>
                <a:chOff x="3497300" y="3227275"/>
                <a:chExt cx="296175" cy="296175"/>
              </a:xfrm>
              <a:solidFill>
                <a:schemeClr val="accent3">
                  <a:lumMod val="75000"/>
                </a:schemeClr>
              </a:solidFill>
            </p:grpSpPr>
            <p:sp>
              <p:nvSpPr>
                <p:cNvPr id="14" name="Google Shape;11415;p90">
                  <a:extLst>
                    <a:ext uri="{FF2B5EF4-FFF2-40B4-BE49-F238E27FC236}">
                      <a16:creationId xmlns:a16="http://schemas.microsoft.com/office/drawing/2014/main" id="{F19FE765-39CE-4BE0-80FE-D68716641705}"/>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416;p90">
                  <a:extLst>
                    <a:ext uri="{FF2B5EF4-FFF2-40B4-BE49-F238E27FC236}">
                      <a16:creationId xmlns:a16="http://schemas.microsoft.com/office/drawing/2014/main" id="{3C05439B-85E1-4967-ADBE-3A2DB9D8B3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17;p90">
                  <a:extLst>
                    <a:ext uri="{FF2B5EF4-FFF2-40B4-BE49-F238E27FC236}">
                      <a16:creationId xmlns:a16="http://schemas.microsoft.com/office/drawing/2014/main" id="{AFB0571F-2316-46A1-BA2B-35AA2C5233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18;p90">
                  <a:extLst>
                    <a:ext uri="{FF2B5EF4-FFF2-40B4-BE49-F238E27FC236}">
                      <a16:creationId xmlns:a16="http://schemas.microsoft.com/office/drawing/2014/main" id="{8123DBB0-C48F-4961-A869-60FD8A0872FB}"/>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419;p90">
                  <a:extLst>
                    <a:ext uri="{FF2B5EF4-FFF2-40B4-BE49-F238E27FC236}">
                      <a16:creationId xmlns:a16="http://schemas.microsoft.com/office/drawing/2014/main" id="{F12B60F3-00D2-4788-8F55-C36FFC3F3165}"/>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420;p90">
                  <a:extLst>
                    <a:ext uri="{FF2B5EF4-FFF2-40B4-BE49-F238E27FC236}">
                      <a16:creationId xmlns:a16="http://schemas.microsoft.com/office/drawing/2014/main" id="{2771E479-5DF7-46B7-91BC-F55484FB4FDC}"/>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21;p90">
                  <a:extLst>
                    <a:ext uri="{FF2B5EF4-FFF2-40B4-BE49-F238E27FC236}">
                      <a16:creationId xmlns:a16="http://schemas.microsoft.com/office/drawing/2014/main" id="{FE012D37-9EB6-45CF-9E4E-6088BF73905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22;p90">
                  <a:extLst>
                    <a:ext uri="{FF2B5EF4-FFF2-40B4-BE49-F238E27FC236}">
                      <a16:creationId xmlns:a16="http://schemas.microsoft.com/office/drawing/2014/main" id="{0CD74138-E359-42FC-832A-36B14BAEB8C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TextBox 8">
              <a:extLst>
                <a:ext uri="{FF2B5EF4-FFF2-40B4-BE49-F238E27FC236}">
                  <a16:creationId xmlns:a16="http://schemas.microsoft.com/office/drawing/2014/main" id="{1A2FAA93-45D3-4C6E-952C-5385395ACE86}"/>
                </a:ext>
              </a:extLst>
            </p:cNvPr>
            <p:cNvSpPr txBox="1"/>
            <p:nvPr/>
          </p:nvSpPr>
          <p:spPr>
            <a:xfrm>
              <a:off x="2788432" y="413373"/>
              <a:ext cx="2903359" cy="646331"/>
            </a:xfrm>
            <a:prstGeom prst="rect">
              <a:avLst/>
            </a:prstGeom>
            <a:noFill/>
          </p:spPr>
          <p:txBody>
            <a:bodyPr wrap="none" rtlCol="0">
              <a:spAutoFit/>
            </a:bodyPr>
            <a:lstStyle/>
            <a:p>
              <a:pPr algn="ctr"/>
              <a:r>
                <a:rPr lang="en-US" sz="3600" b="1">
                  <a:solidFill>
                    <a:schemeClr val="tx1">
                      <a:lumMod val="75000"/>
                      <a:lumOff val="25000"/>
                    </a:schemeClr>
                  </a:solidFill>
                </a:rPr>
                <a:t>THẢO LUẬN</a:t>
              </a:r>
            </a:p>
          </p:txBody>
        </p:sp>
        <p:grpSp>
          <p:nvGrpSpPr>
            <p:cNvPr id="29" name="Group 28">
              <a:extLst>
                <a:ext uri="{FF2B5EF4-FFF2-40B4-BE49-F238E27FC236}">
                  <a16:creationId xmlns:a16="http://schemas.microsoft.com/office/drawing/2014/main" id="{B5D3EEB5-7B5E-4749-B945-A3FE0D063B83}"/>
                </a:ext>
              </a:extLst>
            </p:cNvPr>
            <p:cNvGrpSpPr/>
            <p:nvPr/>
          </p:nvGrpSpPr>
          <p:grpSpPr>
            <a:xfrm>
              <a:off x="5809973" y="258891"/>
              <a:ext cx="955295" cy="955295"/>
              <a:chOff x="376969" y="595996"/>
              <a:chExt cx="1036320" cy="1036320"/>
            </a:xfrm>
          </p:grpSpPr>
          <p:sp>
            <p:nvSpPr>
              <p:cNvPr id="30" name="Oval 29">
                <a:extLst>
                  <a:ext uri="{FF2B5EF4-FFF2-40B4-BE49-F238E27FC236}">
                    <a16:creationId xmlns:a16="http://schemas.microsoft.com/office/drawing/2014/main" id="{50A46E41-15E6-4A7A-9DC5-E70B6EC48F62}"/>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11414;p90">
                <a:extLst>
                  <a:ext uri="{FF2B5EF4-FFF2-40B4-BE49-F238E27FC236}">
                    <a16:creationId xmlns:a16="http://schemas.microsoft.com/office/drawing/2014/main" id="{A9C9DC46-26C0-4A03-8515-395C4C7F53FD}"/>
                  </a:ext>
                </a:extLst>
              </p:cNvPr>
              <p:cNvGrpSpPr/>
              <p:nvPr/>
            </p:nvGrpSpPr>
            <p:grpSpPr>
              <a:xfrm>
                <a:off x="535213" y="754240"/>
                <a:ext cx="719833" cy="719833"/>
                <a:chOff x="3497300" y="3227275"/>
                <a:chExt cx="296175" cy="296175"/>
              </a:xfrm>
              <a:solidFill>
                <a:schemeClr val="accent3">
                  <a:lumMod val="75000"/>
                </a:schemeClr>
              </a:solidFill>
            </p:grpSpPr>
            <p:sp>
              <p:nvSpPr>
                <p:cNvPr id="32" name="Google Shape;11415;p90">
                  <a:extLst>
                    <a:ext uri="{FF2B5EF4-FFF2-40B4-BE49-F238E27FC236}">
                      <a16:creationId xmlns:a16="http://schemas.microsoft.com/office/drawing/2014/main" id="{C288A5D2-0186-4E8A-A676-BEC44450E2E8}"/>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16;p90">
                  <a:extLst>
                    <a:ext uri="{FF2B5EF4-FFF2-40B4-BE49-F238E27FC236}">
                      <a16:creationId xmlns:a16="http://schemas.microsoft.com/office/drawing/2014/main" id="{739945A6-E655-4EE0-B46A-E78B56D2AE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17;p90">
                  <a:extLst>
                    <a:ext uri="{FF2B5EF4-FFF2-40B4-BE49-F238E27FC236}">
                      <a16:creationId xmlns:a16="http://schemas.microsoft.com/office/drawing/2014/main" id="{F8A85274-7BFC-40D5-8295-31FFC5ADAD4B}"/>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18;p90">
                  <a:extLst>
                    <a:ext uri="{FF2B5EF4-FFF2-40B4-BE49-F238E27FC236}">
                      <a16:creationId xmlns:a16="http://schemas.microsoft.com/office/drawing/2014/main" id="{53688266-E8A3-4A97-8C1F-5E7BA242B0D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419;p90">
                  <a:extLst>
                    <a:ext uri="{FF2B5EF4-FFF2-40B4-BE49-F238E27FC236}">
                      <a16:creationId xmlns:a16="http://schemas.microsoft.com/office/drawing/2014/main" id="{9EE009FF-6660-442A-9137-094D16991DD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420;p90">
                  <a:extLst>
                    <a:ext uri="{FF2B5EF4-FFF2-40B4-BE49-F238E27FC236}">
                      <a16:creationId xmlns:a16="http://schemas.microsoft.com/office/drawing/2014/main" id="{56BE1068-5DE3-4D58-99E8-CD6FFCABA0DD}"/>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421;p90">
                  <a:extLst>
                    <a:ext uri="{FF2B5EF4-FFF2-40B4-BE49-F238E27FC236}">
                      <a16:creationId xmlns:a16="http://schemas.microsoft.com/office/drawing/2014/main" id="{F512FF61-B086-4C3F-B0BA-0D29AFB95900}"/>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422;p90">
                  <a:extLst>
                    <a:ext uri="{FF2B5EF4-FFF2-40B4-BE49-F238E27FC236}">
                      <a16:creationId xmlns:a16="http://schemas.microsoft.com/office/drawing/2014/main" id="{D96AD8BA-1A26-4AEF-8E60-19BFE6FEED13}"/>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 name="Picture 12" descr="Molecule free vector icons designed by Freepik | Free icons, Science  images, Vector free">
            <a:extLst>
              <a:ext uri="{FF2B5EF4-FFF2-40B4-BE49-F238E27FC236}">
                <a16:creationId xmlns:a16="http://schemas.microsoft.com/office/drawing/2014/main" id="{1A990A9B-4DB8-4C31-87D8-3A665BD5741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66426">
            <a:off x="-335271" y="4020247"/>
            <a:ext cx="1407815" cy="14078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hemistry Icon Png #410513 - Free Icons Library">
            <a:extLst>
              <a:ext uri="{FF2B5EF4-FFF2-40B4-BE49-F238E27FC236}">
                <a16:creationId xmlns:a16="http://schemas.microsoft.com/office/drawing/2014/main" id="{12EDFEA6-B67C-4DD2-9824-69F18502F1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8605">
            <a:off x="7875787" y="3767940"/>
            <a:ext cx="1692970" cy="1692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6435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sp>
        <p:nvSpPr>
          <p:cNvPr id="974" name="Rectangle 973">
            <a:extLst>
              <a:ext uri="{FF2B5EF4-FFF2-40B4-BE49-F238E27FC236}">
                <a16:creationId xmlns:a16="http://schemas.microsoft.com/office/drawing/2014/main" id="{D1D81CEF-81F0-4359-ACC8-206E4F312CF0}"/>
              </a:ext>
            </a:extLst>
          </p:cNvPr>
          <p:cNvSpPr/>
          <p:nvPr/>
        </p:nvSpPr>
        <p:spPr>
          <a:xfrm>
            <a:off x="-2022176" y="1037496"/>
            <a:ext cx="1762698" cy="5048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hape&#10;&#10;Description automatically generated">
            <a:extLst>
              <a:ext uri="{FF2B5EF4-FFF2-40B4-BE49-F238E27FC236}">
                <a16:creationId xmlns:a16="http://schemas.microsoft.com/office/drawing/2014/main" id="{E2E51F7C-F411-47E6-A9A2-6DCF5852A91A}"/>
              </a:ext>
            </a:extLst>
          </p:cNvPr>
          <p:cNvPicPr>
            <a:picLocks noChangeAspect="1"/>
          </p:cNvPicPr>
          <p:nvPr/>
        </p:nvPicPr>
        <p:blipFill>
          <a:blip r:embed="rId3"/>
          <a:stretch>
            <a:fillRect/>
          </a:stretch>
        </p:blipFill>
        <p:spPr>
          <a:xfrm>
            <a:off x="826267" y="2691504"/>
            <a:ext cx="3193552" cy="2363808"/>
          </a:xfrm>
          <a:prstGeom prst="rect">
            <a:avLst/>
          </a:prstGeom>
        </p:spPr>
      </p:pic>
      <p:sp>
        <p:nvSpPr>
          <p:cNvPr id="2644" name="!! tieude"/>
          <p:cNvSpPr txBox="1">
            <a:spLocks noGrp="1"/>
          </p:cNvSpPr>
          <p:nvPr>
            <p:ph type="ctrTitle"/>
          </p:nvPr>
        </p:nvSpPr>
        <p:spPr>
          <a:xfrm>
            <a:off x="292703" y="397216"/>
            <a:ext cx="5645313" cy="200230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b="1" dirty="0" err="1">
                <a:solidFill>
                  <a:schemeClr val="accent4">
                    <a:lumMod val="50000"/>
                  </a:schemeClr>
                </a:solidFill>
                <a:latin typeface="+mj-lt"/>
              </a:rPr>
              <a:t>Bài</a:t>
            </a:r>
            <a:r>
              <a:rPr lang="en-US" sz="4000" b="1" dirty="0">
                <a:solidFill>
                  <a:schemeClr val="accent4">
                    <a:lumMod val="50000"/>
                  </a:schemeClr>
                </a:solidFill>
                <a:latin typeface="+mj-lt"/>
              </a:rPr>
              <a:t> 10:</a:t>
            </a:r>
            <a:r>
              <a:rPr lang="en-US" sz="4400" b="1" dirty="0">
                <a:solidFill>
                  <a:schemeClr val="accent4">
                    <a:lumMod val="50000"/>
                  </a:schemeClr>
                </a:solidFill>
                <a:latin typeface="+mj-lt"/>
              </a:rPr>
              <a:t> </a:t>
            </a:r>
            <a:br>
              <a:rPr lang="en-US" b="1" dirty="0">
                <a:latin typeface="+mj-lt"/>
              </a:rPr>
            </a:br>
            <a:r>
              <a:rPr lang="en-US" sz="60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Quy</a:t>
            </a:r>
            <a:r>
              <a:rPr lang="en-US" sz="6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 </a:t>
            </a:r>
            <a:r>
              <a:rPr lang="en-US" sz="60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Tắc</a:t>
            </a:r>
            <a:r>
              <a:rPr lang="en-US" sz="6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rPr>
              <a:t> Octet</a:t>
            </a:r>
            <a:endParaRPr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endParaRPr>
          </a:p>
        </p:txBody>
      </p:sp>
      <p:pic>
        <p:nvPicPr>
          <p:cNvPr id="3" name="Picture 2" descr="A person in a garment&#10;&#10;Description automatically generated with medium confidence">
            <a:extLst>
              <a:ext uri="{FF2B5EF4-FFF2-40B4-BE49-F238E27FC236}">
                <a16:creationId xmlns:a16="http://schemas.microsoft.com/office/drawing/2014/main" id="{58183317-C0C0-4D8F-8684-7692FC08649F}"/>
              </a:ext>
            </a:extLst>
          </p:cNvPr>
          <p:cNvPicPr>
            <a:picLocks noChangeAspect="1"/>
          </p:cNvPicPr>
          <p:nvPr/>
        </p:nvPicPr>
        <p:blipFill>
          <a:blip r:embed="rId4"/>
          <a:stretch>
            <a:fillRect/>
          </a:stretch>
        </p:blipFill>
        <p:spPr>
          <a:xfrm>
            <a:off x="4572000" y="971073"/>
            <a:ext cx="4375871" cy="4291915"/>
          </a:xfrm>
          <a:prstGeom prst="rect">
            <a:avLst/>
          </a:prstGeom>
        </p:spPr>
      </p:pic>
    </p:spTree>
    <p:extLst>
      <p:ext uri="{BB962C8B-B14F-4D97-AF65-F5344CB8AC3E}">
        <p14:creationId xmlns:p14="http://schemas.microsoft.com/office/powerpoint/2010/main" val="44542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hemistry Vector SVG Icon (12) - PNG Repo Free PNG Icons">
            <a:extLst>
              <a:ext uri="{FF2B5EF4-FFF2-40B4-BE49-F238E27FC236}">
                <a16:creationId xmlns:a16="http://schemas.microsoft.com/office/drawing/2014/main" id="{A28A6379-B225-4908-A8CF-B0C3B845C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Química ícones em vetor livre criados por surang | Free icons, Vector free,  Vector icon design">
            <a:extLst>
              <a:ext uri="{FF2B5EF4-FFF2-40B4-BE49-F238E27FC236}">
                <a16:creationId xmlns:a16="http://schemas.microsoft.com/office/drawing/2014/main" id="{738CB52C-4897-4390-8590-FE3882802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30874EC-0517-417E-BC56-F7F102576DEB}"/>
              </a:ext>
            </a:extLst>
          </p:cNvPr>
          <p:cNvSpPr/>
          <p:nvPr/>
        </p:nvSpPr>
        <p:spPr>
          <a:xfrm>
            <a:off x="685800" y="1529333"/>
            <a:ext cx="7700211" cy="3164153"/>
          </a:xfrm>
          <a:prstGeom prst="rect">
            <a:avLst/>
          </a:prstGeom>
          <a:solidFill>
            <a:srgbClr val="FFEAE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3D221A9-6F8D-475E-8CC7-0FDBB717A51A}"/>
              </a:ext>
            </a:extLst>
          </p:cNvPr>
          <p:cNvSpPr txBox="1"/>
          <p:nvPr/>
        </p:nvSpPr>
        <p:spPr>
          <a:xfrm>
            <a:off x="910098" y="1715543"/>
            <a:ext cx="7222558" cy="2616101"/>
          </a:xfrm>
          <a:prstGeom prst="rect">
            <a:avLst/>
          </a:prstGeom>
          <a:noFill/>
        </p:spPr>
        <p:txBody>
          <a:bodyPr wrap="square" rtlCol="0">
            <a:spAutoFit/>
          </a:bodyPr>
          <a:lstStyle/>
          <a:p>
            <a:pPr algn="just">
              <a:lnSpc>
                <a:spcPct val="120000"/>
              </a:lnSpc>
            </a:pPr>
            <a:r>
              <a:rPr lang="en-US" sz="2000" b="1" dirty="0" err="1"/>
              <a:t>Sự</a:t>
            </a:r>
            <a:r>
              <a:rPr lang="en-US" sz="2000" b="1" dirty="0"/>
              <a:t> </a:t>
            </a:r>
            <a:r>
              <a:rPr lang="en-US" sz="2000" b="1" dirty="0" err="1"/>
              <a:t>hình</a:t>
            </a:r>
            <a:r>
              <a:rPr lang="en-US" sz="2000" b="1" dirty="0"/>
              <a:t> </a:t>
            </a:r>
            <a:r>
              <a:rPr lang="en-US" sz="2000" b="1" dirty="0" err="1"/>
              <a:t>thành</a:t>
            </a:r>
            <a:r>
              <a:rPr lang="en-US" sz="2000" b="1" dirty="0"/>
              <a:t> </a:t>
            </a:r>
            <a:r>
              <a:rPr lang="en-US" sz="2000" b="1" dirty="0" err="1"/>
              <a:t>liên</a:t>
            </a:r>
            <a:r>
              <a:rPr lang="en-US" sz="2000" b="1" dirty="0"/>
              <a:t> </a:t>
            </a:r>
            <a:r>
              <a:rPr lang="en-US" sz="2000" b="1" dirty="0" err="1"/>
              <a:t>kết</a:t>
            </a:r>
            <a:r>
              <a:rPr lang="en-US" sz="2000" b="1" dirty="0"/>
              <a:t> </a:t>
            </a:r>
            <a:r>
              <a:rPr lang="en-US" sz="2000" b="1" dirty="0" err="1"/>
              <a:t>hóa</a:t>
            </a:r>
            <a:r>
              <a:rPr lang="en-US" sz="2000" b="1" dirty="0"/>
              <a:t> </a:t>
            </a:r>
            <a:r>
              <a:rPr lang="en-US" sz="2000" b="1" dirty="0" err="1"/>
              <a:t>học</a:t>
            </a:r>
            <a:r>
              <a:rPr lang="en-US" sz="2000" b="1" dirty="0"/>
              <a:t> </a:t>
            </a:r>
            <a:r>
              <a:rPr lang="en-US" sz="2000" b="1" dirty="0" err="1"/>
              <a:t>trong</a:t>
            </a:r>
            <a:r>
              <a:rPr lang="en-US" sz="2000" b="1" dirty="0"/>
              <a:t> phosphine:</a:t>
            </a:r>
            <a:endParaRPr lang="en-US" sz="2000" dirty="0"/>
          </a:p>
          <a:p>
            <a:pPr algn="just">
              <a:lnSpc>
                <a:spcPct val="120000"/>
              </a:lnSpc>
            </a:pPr>
            <a:r>
              <a:rPr lang="en-US" sz="2000" dirty="0" err="1"/>
              <a:t>Khi</a:t>
            </a:r>
            <a:r>
              <a:rPr lang="en-US" sz="2000" dirty="0"/>
              <a:t> </a:t>
            </a:r>
            <a:r>
              <a:rPr lang="en-US" sz="2000" dirty="0" err="1"/>
              <a:t>hình</a:t>
            </a:r>
            <a:r>
              <a:rPr lang="en-US" sz="2000" dirty="0"/>
              <a:t> </a:t>
            </a:r>
            <a:r>
              <a:rPr lang="en-US" sz="2000" dirty="0" err="1"/>
              <a:t>thành</a:t>
            </a:r>
            <a:r>
              <a:rPr lang="en-US" sz="2000" dirty="0"/>
              <a:t> </a:t>
            </a:r>
            <a:r>
              <a:rPr lang="en-US" sz="2000" dirty="0" err="1"/>
              <a:t>liên</a:t>
            </a:r>
            <a:r>
              <a:rPr lang="en-US" sz="2000" dirty="0"/>
              <a:t> </a:t>
            </a:r>
            <a:r>
              <a:rPr lang="en-US" sz="2000" dirty="0" err="1"/>
              <a:t>kết</a:t>
            </a:r>
            <a:r>
              <a:rPr lang="en-US" sz="2000" dirty="0"/>
              <a:t> </a:t>
            </a:r>
            <a:r>
              <a:rPr lang="en-US" sz="2000" dirty="0" err="1"/>
              <a:t>hóa</a:t>
            </a:r>
            <a:r>
              <a:rPr lang="en-US" sz="2000" dirty="0"/>
              <a:t> </a:t>
            </a:r>
            <a:r>
              <a:rPr lang="en-US" sz="2000" dirty="0" err="1"/>
              <a:t>học</a:t>
            </a:r>
            <a:r>
              <a:rPr lang="en-US" sz="2000" dirty="0"/>
              <a:t> </a:t>
            </a:r>
            <a:r>
              <a:rPr lang="en-US" sz="2000" dirty="0" err="1"/>
              <a:t>trong</a:t>
            </a:r>
            <a:r>
              <a:rPr lang="en-US" sz="2000" dirty="0"/>
              <a:t> </a:t>
            </a:r>
            <a:r>
              <a:rPr lang="en-US" sz="2000" dirty="0" err="1"/>
              <a:t>phân</a:t>
            </a:r>
            <a:r>
              <a:rPr lang="en-US" sz="2000" dirty="0"/>
              <a:t> </a:t>
            </a:r>
            <a:r>
              <a:rPr lang="en-US" sz="2000" dirty="0" err="1"/>
              <a:t>tử</a:t>
            </a:r>
            <a:r>
              <a:rPr lang="en-US" sz="2000" dirty="0"/>
              <a:t> PH</a:t>
            </a:r>
            <a:r>
              <a:rPr lang="en-US" sz="2000" baseline="-25000" dirty="0"/>
              <a:t>3</a:t>
            </a:r>
            <a:r>
              <a:rPr lang="en-US" sz="2000" dirty="0"/>
              <a:t>, </a:t>
            </a:r>
            <a:r>
              <a:rPr lang="en-US" sz="2000" dirty="0" err="1"/>
              <a:t>nguyên</a:t>
            </a:r>
            <a:r>
              <a:rPr lang="en-US" sz="2000" dirty="0"/>
              <a:t> </a:t>
            </a:r>
            <a:r>
              <a:rPr lang="en-US" sz="2000" dirty="0" err="1"/>
              <a:t>tử</a:t>
            </a:r>
            <a:r>
              <a:rPr lang="en-US" sz="2000" dirty="0"/>
              <a:t> H </a:t>
            </a:r>
            <a:r>
              <a:rPr lang="en-US" sz="2000" dirty="0" err="1"/>
              <a:t>có</a:t>
            </a:r>
            <a:r>
              <a:rPr lang="en-US" sz="2000" dirty="0"/>
              <a:t> 1 electron </a:t>
            </a:r>
            <a:r>
              <a:rPr lang="en-US" sz="2000" dirty="0" err="1"/>
              <a:t>hóa</a:t>
            </a:r>
            <a:r>
              <a:rPr lang="en-US" sz="2000" dirty="0"/>
              <a:t> </a:t>
            </a:r>
            <a:r>
              <a:rPr lang="en-US" sz="2000" dirty="0" err="1"/>
              <a:t>trị</a:t>
            </a:r>
            <a:r>
              <a:rPr lang="en-US" sz="2000" dirty="0"/>
              <a:t>, </a:t>
            </a:r>
            <a:r>
              <a:rPr lang="en-US" sz="2000" dirty="0" err="1"/>
              <a:t>nguyên</a:t>
            </a:r>
            <a:r>
              <a:rPr lang="en-US" sz="2000" dirty="0"/>
              <a:t> </a:t>
            </a:r>
            <a:r>
              <a:rPr lang="en-US" sz="2000" dirty="0" err="1"/>
              <a:t>tử</a:t>
            </a:r>
            <a:r>
              <a:rPr lang="en-US" sz="2000" dirty="0"/>
              <a:t> P </a:t>
            </a:r>
            <a:r>
              <a:rPr lang="en-US" sz="2000" dirty="0" err="1"/>
              <a:t>có</a:t>
            </a:r>
            <a:r>
              <a:rPr lang="en-US" sz="2000" dirty="0"/>
              <a:t> 5 electron </a:t>
            </a:r>
            <a:r>
              <a:rPr lang="en-US" sz="2000" dirty="0" err="1"/>
              <a:t>hóa</a:t>
            </a:r>
            <a:r>
              <a:rPr lang="en-US" sz="2000" dirty="0"/>
              <a:t> </a:t>
            </a:r>
            <a:r>
              <a:rPr lang="en-US" sz="2000" dirty="0" err="1"/>
              <a:t>trị</a:t>
            </a:r>
            <a:r>
              <a:rPr lang="en-US" sz="2000" dirty="0"/>
              <a:t>. </a:t>
            </a:r>
            <a:r>
              <a:rPr lang="en-US" sz="2000" dirty="0" err="1"/>
              <a:t>Mỗi</a:t>
            </a:r>
            <a:r>
              <a:rPr lang="en-US" sz="2000" dirty="0"/>
              <a:t> </a:t>
            </a:r>
            <a:r>
              <a:rPr lang="en-US" sz="2000" dirty="0" err="1"/>
              <a:t>nguyên</a:t>
            </a:r>
            <a:r>
              <a:rPr lang="en-US" sz="2000" dirty="0"/>
              <a:t> </a:t>
            </a:r>
            <a:r>
              <a:rPr lang="en-US" sz="2000" dirty="0" err="1"/>
              <a:t>tử</a:t>
            </a:r>
            <a:r>
              <a:rPr lang="en-US" sz="2000" dirty="0"/>
              <a:t> H </a:t>
            </a:r>
            <a:r>
              <a:rPr lang="en-US" sz="2000" dirty="0" err="1"/>
              <a:t>cần</a:t>
            </a:r>
            <a:r>
              <a:rPr lang="en-US" sz="2000" dirty="0"/>
              <a:t> </a:t>
            </a:r>
            <a:r>
              <a:rPr lang="en-US" sz="2000" dirty="0" err="1"/>
              <a:t>thêm</a:t>
            </a:r>
            <a:r>
              <a:rPr lang="en-US" sz="2000" dirty="0"/>
              <a:t> 1 electron </a:t>
            </a:r>
            <a:r>
              <a:rPr lang="en-US" sz="2000" dirty="0" err="1"/>
              <a:t>và</a:t>
            </a:r>
            <a:r>
              <a:rPr lang="en-US" sz="2000" dirty="0"/>
              <a:t> </a:t>
            </a:r>
            <a:r>
              <a:rPr lang="en-US" sz="2000" dirty="0" err="1"/>
              <a:t>nguyên</a:t>
            </a:r>
            <a:r>
              <a:rPr lang="en-US" sz="2000" dirty="0"/>
              <a:t> </a:t>
            </a:r>
            <a:r>
              <a:rPr lang="en-US" sz="2000" dirty="0" err="1"/>
              <a:t>tử</a:t>
            </a:r>
            <a:r>
              <a:rPr lang="en-US" sz="2000" dirty="0"/>
              <a:t> P </a:t>
            </a:r>
            <a:r>
              <a:rPr lang="en-US" sz="2000" dirty="0" err="1"/>
              <a:t>cần</a:t>
            </a:r>
            <a:r>
              <a:rPr lang="en-US" sz="2000" dirty="0"/>
              <a:t> </a:t>
            </a:r>
            <a:r>
              <a:rPr lang="en-US" sz="2000" dirty="0" err="1"/>
              <a:t>thêm</a:t>
            </a:r>
            <a:r>
              <a:rPr lang="en-US" sz="2000" dirty="0"/>
              <a:t> 3 electron </a:t>
            </a:r>
            <a:r>
              <a:rPr lang="en-US" sz="2000" dirty="0" err="1"/>
              <a:t>để</a:t>
            </a:r>
            <a:r>
              <a:rPr lang="en-US" sz="2000" dirty="0"/>
              <a:t> </a:t>
            </a:r>
            <a:r>
              <a:rPr lang="en-US" sz="2000" dirty="0" err="1"/>
              <a:t>đạt</a:t>
            </a:r>
            <a:r>
              <a:rPr lang="en-US" sz="2000" dirty="0"/>
              <a:t> </a:t>
            </a:r>
            <a:r>
              <a:rPr lang="en-US" sz="2000" dirty="0" err="1"/>
              <a:t>cấu</a:t>
            </a:r>
            <a:r>
              <a:rPr lang="en-US" sz="2000" dirty="0"/>
              <a:t> </a:t>
            </a:r>
            <a:r>
              <a:rPr lang="en-US" sz="2000" dirty="0" err="1"/>
              <a:t>hình</a:t>
            </a:r>
            <a:r>
              <a:rPr lang="en-US" sz="2000" dirty="0"/>
              <a:t> electron </a:t>
            </a:r>
            <a:r>
              <a:rPr lang="en-US" sz="2000" dirty="0" err="1"/>
              <a:t>bão</a:t>
            </a:r>
            <a:r>
              <a:rPr lang="en-US" sz="2000" dirty="0"/>
              <a:t> </a:t>
            </a:r>
            <a:r>
              <a:rPr lang="en-US" sz="2000" dirty="0" err="1"/>
              <a:t>hòa</a:t>
            </a:r>
            <a:r>
              <a:rPr lang="en-US" sz="2000" dirty="0"/>
              <a:t> </a:t>
            </a:r>
            <a:r>
              <a:rPr lang="en-US" sz="2000" dirty="0" err="1"/>
              <a:t>theo</a:t>
            </a:r>
            <a:r>
              <a:rPr lang="en-US" sz="2000" dirty="0"/>
              <a:t> </a:t>
            </a:r>
            <a:r>
              <a:rPr lang="en-US" sz="2000" dirty="0" err="1"/>
              <a:t>quy</a:t>
            </a:r>
            <a:r>
              <a:rPr lang="en-US" sz="2000" dirty="0"/>
              <a:t> </a:t>
            </a:r>
            <a:r>
              <a:rPr lang="en-US" sz="2000" dirty="0" err="1"/>
              <a:t>tắc</a:t>
            </a:r>
            <a:r>
              <a:rPr lang="en-US" sz="2000" dirty="0"/>
              <a:t> octet.</a:t>
            </a:r>
          </a:p>
          <a:p>
            <a:endParaRPr lang="en-US" sz="2000" dirty="0"/>
          </a:p>
          <a:p>
            <a:pPr algn="just">
              <a:lnSpc>
                <a:spcPct val="120000"/>
              </a:lnSpc>
            </a:pPr>
            <a:r>
              <a:rPr lang="vi-VN" sz="2000" dirty="0"/>
              <a:t>Phân tử </a:t>
            </a:r>
            <a:r>
              <a:rPr lang="en-US" sz="2000" dirty="0"/>
              <a:t>PH</a:t>
            </a:r>
            <a:r>
              <a:rPr lang="en-US" sz="2000" baseline="-25000" dirty="0"/>
              <a:t>3</a:t>
            </a:r>
            <a:r>
              <a:rPr lang="vi-VN" sz="2000" dirty="0"/>
              <a:t> được biểu diễn</a:t>
            </a:r>
            <a:r>
              <a:rPr lang="en-US" sz="2000" dirty="0"/>
              <a:t>:</a:t>
            </a:r>
            <a:endParaRPr lang="en-US" sz="2000" dirty="0">
              <a:solidFill>
                <a:schemeClr val="accent6">
                  <a:lumMod val="50000"/>
                </a:schemeClr>
              </a:solidFill>
            </a:endParaRPr>
          </a:p>
        </p:txBody>
      </p:sp>
      <p:grpSp>
        <p:nvGrpSpPr>
          <p:cNvPr id="40" name="Group 39">
            <a:extLst>
              <a:ext uri="{FF2B5EF4-FFF2-40B4-BE49-F238E27FC236}">
                <a16:creationId xmlns:a16="http://schemas.microsoft.com/office/drawing/2014/main" id="{A0AECE98-D694-42E9-A419-91F894C1D0E5}"/>
              </a:ext>
            </a:extLst>
          </p:cNvPr>
          <p:cNvGrpSpPr/>
          <p:nvPr/>
        </p:nvGrpSpPr>
        <p:grpSpPr>
          <a:xfrm>
            <a:off x="2046844" y="258891"/>
            <a:ext cx="5050313" cy="955295"/>
            <a:chOff x="1714955" y="258891"/>
            <a:chExt cx="5050313" cy="955295"/>
          </a:xfrm>
        </p:grpSpPr>
        <p:grpSp>
          <p:nvGrpSpPr>
            <p:cNvPr id="5" name="Group 4">
              <a:extLst>
                <a:ext uri="{FF2B5EF4-FFF2-40B4-BE49-F238E27FC236}">
                  <a16:creationId xmlns:a16="http://schemas.microsoft.com/office/drawing/2014/main" id="{17B9B4E9-9DD2-4369-BED3-E7EDCDED9357}"/>
                </a:ext>
              </a:extLst>
            </p:cNvPr>
            <p:cNvGrpSpPr/>
            <p:nvPr/>
          </p:nvGrpSpPr>
          <p:grpSpPr>
            <a:xfrm>
              <a:off x="1714955" y="258891"/>
              <a:ext cx="955295" cy="955295"/>
              <a:chOff x="376969" y="595996"/>
              <a:chExt cx="1036320" cy="1036320"/>
            </a:xfrm>
          </p:grpSpPr>
          <p:sp>
            <p:nvSpPr>
              <p:cNvPr id="2" name="Oval 1">
                <a:extLst>
                  <a:ext uri="{FF2B5EF4-FFF2-40B4-BE49-F238E27FC236}">
                    <a16:creationId xmlns:a16="http://schemas.microsoft.com/office/drawing/2014/main" id="{8B25FB0D-D102-4902-966D-EC430B50A075}"/>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oogle Shape;11414;p90">
                <a:extLst>
                  <a:ext uri="{FF2B5EF4-FFF2-40B4-BE49-F238E27FC236}">
                    <a16:creationId xmlns:a16="http://schemas.microsoft.com/office/drawing/2014/main" id="{D1334B5C-0A53-46C7-831B-3D0830155471}"/>
                  </a:ext>
                </a:extLst>
              </p:cNvPr>
              <p:cNvGrpSpPr/>
              <p:nvPr/>
            </p:nvGrpSpPr>
            <p:grpSpPr>
              <a:xfrm>
                <a:off x="535213" y="754240"/>
                <a:ext cx="719833" cy="719833"/>
                <a:chOff x="3497300" y="3227275"/>
                <a:chExt cx="296175" cy="296175"/>
              </a:xfrm>
              <a:solidFill>
                <a:schemeClr val="accent3">
                  <a:lumMod val="75000"/>
                </a:schemeClr>
              </a:solidFill>
            </p:grpSpPr>
            <p:sp>
              <p:nvSpPr>
                <p:cNvPr id="14" name="Google Shape;11415;p90">
                  <a:extLst>
                    <a:ext uri="{FF2B5EF4-FFF2-40B4-BE49-F238E27FC236}">
                      <a16:creationId xmlns:a16="http://schemas.microsoft.com/office/drawing/2014/main" id="{F19FE765-39CE-4BE0-80FE-D68716641705}"/>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416;p90">
                  <a:extLst>
                    <a:ext uri="{FF2B5EF4-FFF2-40B4-BE49-F238E27FC236}">
                      <a16:creationId xmlns:a16="http://schemas.microsoft.com/office/drawing/2014/main" id="{3C05439B-85E1-4967-ADBE-3A2DB9D8B3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17;p90">
                  <a:extLst>
                    <a:ext uri="{FF2B5EF4-FFF2-40B4-BE49-F238E27FC236}">
                      <a16:creationId xmlns:a16="http://schemas.microsoft.com/office/drawing/2014/main" id="{AFB0571F-2316-46A1-BA2B-35AA2C5233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18;p90">
                  <a:extLst>
                    <a:ext uri="{FF2B5EF4-FFF2-40B4-BE49-F238E27FC236}">
                      <a16:creationId xmlns:a16="http://schemas.microsoft.com/office/drawing/2014/main" id="{8123DBB0-C48F-4961-A869-60FD8A0872FB}"/>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419;p90">
                  <a:extLst>
                    <a:ext uri="{FF2B5EF4-FFF2-40B4-BE49-F238E27FC236}">
                      <a16:creationId xmlns:a16="http://schemas.microsoft.com/office/drawing/2014/main" id="{F12B60F3-00D2-4788-8F55-C36FFC3F3165}"/>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420;p90">
                  <a:extLst>
                    <a:ext uri="{FF2B5EF4-FFF2-40B4-BE49-F238E27FC236}">
                      <a16:creationId xmlns:a16="http://schemas.microsoft.com/office/drawing/2014/main" id="{2771E479-5DF7-46B7-91BC-F55484FB4FDC}"/>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21;p90">
                  <a:extLst>
                    <a:ext uri="{FF2B5EF4-FFF2-40B4-BE49-F238E27FC236}">
                      <a16:creationId xmlns:a16="http://schemas.microsoft.com/office/drawing/2014/main" id="{FE012D37-9EB6-45CF-9E4E-6088BF73905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22;p90">
                  <a:extLst>
                    <a:ext uri="{FF2B5EF4-FFF2-40B4-BE49-F238E27FC236}">
                      <a16:creationId xmlns:a16="http://schemas.microsoft.com/office/drawing/2014/main" id="{0CD74138-E359-42FC-832A-36B14BAEB8C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TextBox 8">
              <a:extLst>
                <a:ext uri="{FF2B5EF4-FFF2-40B4-BE49-F238E27FC236}">
                  <a16:creationId xmlns:a16="http://schemas.microsoft.com/office/drawing/2014/main" id="{1A2FAA93-45D3-4C6E-952C-5385395ACE86}"/>
                </a:ext>
              </a:extLst>
            </p:cNvPr>
            <p:cNvSpPr txBox="1"/>
            <p:nvPr/>
          </p:nvSpPr>
          <p:spPr>
            <a:xfrm>
              <a:off x="2788432" y="413373"/>
              <a:ext cx="2903359" cy="646331"/>
            </a:xfrm>
            <a:prstGeom prst="rect">
              <a:avLst/>
            </a:prstGeom>
            <a:noFill/>
          </p:spPr>
          <p:txBody>
            <a:bodyPr wrap="none" rtlCol="0">
              <a:spAutoFit/>
            </a:bodyPr>
            <a:lstStyle/>
            <a:p>
              <a:pPr algn="ctr"/>
              <a:r>
                <a:rPr lang="en-US" sz="3600" b="1">
                  <a:solidFill>
                    <a:schemeClr val="tx1">
                      <a:lumMod val="75000"/>
                      <a:lumOff val="25000"/>
                    </a:schemeClr>
                  </a:solidFill>
                </a:rPr>
                <a:t>THẢO LUẬN</a:t>
              </a:r>
            </a:p>
          </p:txBody>
        </p:sp>
        <p:grpSp>
          <p:nvGrpSpPr>
            <p:cNvPr id="29" name="Group 28">
              <a:extLst>
                <a:ext uri="{FF2B5EF4-FFF2-40B4-BE49-F238E27FC236}">
                  <a16:creationId xmlns:a16="http://schemas.microsoft.com/office/drawing/2014/main" id="{B5D3EEB5-7B5E-4749-B945-A3FE0D063B83}"/>
                </a:ext>
              </a:extLst>
            </p:cNvPr>
            <p:cNvGrpSpPr/>
            <p:nvPr/>
          </p:nvGrpSpPr>
          <p:grpSpPr>
            <a:xfrm>
              <a:off x="5809973" y="258891"/>
              <a:ext cx="955295" cy="955295"/>
              <a:chOff x="376969" y="595996"/>
              <a:chExt cx="1036320" cy="1036320"/>
            </a:xfrm>
          </p:grpSpPr>
          <p:sp>
            <p:nvSpPr>
              <p:cNvPr id="30" name="Oval 29">
                <a:extLst>
                  <a:ext uri="{FF2B5EF4-FFF2-40B4-BE49-F238E27FC236}">
                    <a16:creationId xmlns:a16="http://schemas.microsoft.com/office/drawing/2014/main" id="{50A46E41-15E6-4A7A-9DC5-E70B6EC48F62}"/>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11414;p90">
                <a:extLst>
                  <a:ext uri="{FF2B5EF4-FFF2-40B4-BE49-F238E27FC236}">
                    <a16:creationId xmlns:a16="http://schemas.microsoft.com/office/drawing/2014/main" id="{A9C9DC46-26C0-4A03-8515-395C4C7F53FD}"/>
                  </a:ext>
                </a:extLst>
              </p:cNvPr>
              <p:cNvGrpSpPr/>
              <p:nvPr/>
            </p:nvGrpSpPr>
            <p:grpSpPr>
              <a:xfrm>
                <a:off x="535213" y="754240"/>
                <a:ext cx="719833" cy="719833"/>
                <a:chOff x="3497300" y="3227275"/>
                <a:chExt cx="296175" cy="296175"/>
              </a:xfrm>
              <a:solidFill>
                <a:schemeClr val="accent3">
                  <a:lumMod val="75000"/>
                </a:schemeClr>
              </a:solidFill>
            </p:grpSpPr>
            <p:sp>
              <p:nvSpPr>
                <p:cNvPr id="32" name="Google Shape;11415;p90">
                  <a:extLst>
                    <a:ext uri="{FF2B5EF4-FFF2-40B4-BE49-F238E27FC236}">
                      <a16:creationId xmlns:a16="http://schemas.microsoft.com/office/drawing/2014/main" id="{C288A5D2-0186-4E8A-A676-BEC44450E2E8}"/>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16;p90">
                  <a:extLst>
                    <a:ext uri="{FF2B5EF4-FFF2-40B4-BE49-F238E27FC236}">
                      <a16:creationId xmlns:a16="http://schemas.microsoft.com/office/drawing/2014/main" id="{739945A6-E655-4EE0-B46A-E78B56D2AE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17;p90">
                  <a:extLst>
                    <a:ext uri="{FF2B5EF4-FFF2-40B4-BE49-F238E27FC236}">
                      <a16:creationId xmlns:a16="http://schemas.microsoft.com/office/drawing/2014/main" id="{F8A85274-7BFC-40D5-8295-31FFC5ADAD4B}"/>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18;p90">
                  <a:extLst>
                    <a:ext uri="{FF2B5EF4-FFF2-40B4-BE49-F238E27FC236}">
                      <a16:creationId xmlns:a16="http://schemas.microsoft.com/office/drawing/2014/main" id="{53688266-E8A3-4A97-8C1F-5E7BA242B0D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419;p90">
                  <a:extLst>
                    <a:ext uri="{FF2B5EF4-FFF2-40B4-BE49-F238E27FC236}">
                      <a16:creationId xmlns:a16="http://schemas.microsoft.com/office/drawing/2014/main" id="{9EE009FF-6660-442A-9137-094D16991DD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420;p90">
                  <a:extLst>
                    <a:ext uri="{FF2B5EF4-FFF2-40B4-BE49-F238E27FC236}">
                      <a16:creationId xmlns:a16="http://schemas.microsoft.com/office/drawing/2014/main" id="{56BE1068-5DE3-4D58-99E8-CD6FFCABA0DD}"/>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421;p90">
                  <a:extLst>
                    <a:ext uri="{FF2B5EF4-FFF2-40B4-BE49-F238E27FC236}">
                      <a16:creationId xmlns:a16="http://schemas.microsoft.com/office/drawing/2014/main" id="{F512FF61-B086-4C3F-B0BA-0D29AFB95900}"/>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422;p90">
                  <a:extLst>
                    <a:ext uri="{FF2B5EF4-FFF2-40B4-BE49-F238E27FC236}">
                      <a16:creationId xmlns:a16="http://schemas.microsoft.com/office/drawing/2014/main" id="{D96AD8BA-1A26-4AEF-8E60-19BFE6FEED13}"/>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 name="Picture 12" descr="Molecule free vector icons designed by Freepik | Free icons, Science  images, Vector free">
            <a:extLst>
              <a:ext uri="{FF2B5EF4-FFF2-40B4-BE49-F238E27FC236}">
                <a16:creationId xmlns:a16="http://schemas.microsoft.com/office/drawing/2014/main" id="{1A990A9B-4DB8-4C31-87D8-3A665BD5741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66426">
            <a:off x="-335271" y="4020247"/>
            <a:ext cx="1407815" cy="14078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hemistry Icon Png #410513 - Free Icons Library">
            <a:extLst>
              <a:ext uri="{FF2B5EF4-FFF2-40B4-BE49-F238E27FC236}">
                <a16:creationId xmlns:a16="http://schemas.microsoft.com/office/drawing/2014/main" id="{12EDFEA6-B67C-4DD2-9824-69F18502F1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8605">
            <a:off x="7875787" y="3767940"/>
            <a:ext cx="1692970" cy="16929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4093" y="3594233"/>
            <a:ext cx="1247769" cy="950681"/>
          </a:xfrm>
          <a:prstGeom prst="rect">
            <a:avLst/>
          </a:prstGeom>
        </p:spPr>
      </p:pic>
    </p:spTree>
    <p:extLst>
      <p:ext uri="{BB962C8B-B14F-4D97-AF65-F5344CB8AC3E}">
        <p14:creationId xmlns:p14="http://schemas.microsoft.com/office/powerpoint/2010/main" val="4001224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hemistry Vector SVG Icon (12) - PNG Repo Free PNG Icons">
            <a:extLst>
              <a:ext uri="{FF2B5EF4-FFF2-40B4-BE49-F238E27FC236}">
                <a16:creationId xmlns:a16="http://schemas.microsoft.com/office/drawing/2014/main" id="{A28A6379-B225-4908-A8CF-B0C3B845C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Química ícones em vetor livre criados por surang | Free icons, Vector free,  Vector icon design">
            <a:extLst>
              <a:ext uri="{FF2B5EF4-FFF2-40B4-BE49-F238E27FC236}">
                <a16:creationId xmlns:a16="http://schemas.microsoft.com/office/drawing/2014/main" id="{738CB52C-4897-4390-8590-FE3882802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hemistry Icon Png #410513 - Free Icons Library">
            <a:extLst>
              <a:ext uri="{FF2B5EF4-FFF2-40B4-BE49-F238E27FC236}">
                <a16:creationId xmlns:a16="http://schemas.microsoft.com/office/drawing/2014/main" id="{12EDFEA6-B67C-4DD2-9824-69F18502F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38605">
            <a:off x="7875787" y="3767940"/>
            <a:ext cx="1692970" cy="16929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Molecule free vector icons designed by Freepik | Free icons, Science  images, Vector free">
            <a:extLst>
              <a:ext uri="{FF2B5EF4-FFF2-40B4-BE49-F238E27FC236}">
                <a16:creationId xmlns:a16="http://schemas.microsoft.com/office/drawing/2014/main" id="{1A990A9B-4DB8-4C31-87D8-3A665BD5741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66426">
            <a:off x="-335271" y="4020247"/>
            <a:ext cx="1407815" cy="140781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30874EC-0517-417E-BC56-F7F102576DEB}"/>
              </a:ext>
            </a:extLst>
          </p:cNvPr>
          <p:cNvSpPr/>
          <p:nvPr/>
        </p:nvSpPr>
        <p:spPr>
          <a:xfrm>
            <a:off x="910097" y="1341134"/>
            <a:ext cx="7323808" cy="2783468"/>
          </a:xfrm>
          <a:prstGeom prst="rect">
            <a:avLst/>
          </a:prstGeom>
          <a:solidFill>
            <a:srgbClr val="FFEAE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3D221A9-6F8D-475E-8CC7-0FDBB717A51A}"/>
              </a:ext>
            </a:extLst>
          </p:cNvPr>
          <p:cNvSpPr txBox="1"/>
          <p:nvPr/>
        </p:nvSpPr>
        <p:spPr>
          <a:xfrm>
            <a:off x="1085928" y="1641031"/>
            <a:ext cx="6940629" cy="2308324"/>
          </a:xfrm>
          <a:prstGeom prst="rect">
            <a:avLst/>
          </a:prstGeom>
          <a:noFill/>
        </p:spPr>
        <p:txBody>
          <a:bodyPr wrap="square" rtlCol="0">
            <a:spAutoFit/>
          </a:bodyPr>
          <a:lstStyle/>
          <a:p>
            <a:pPr marL="342900" indent="-342900" algn="just">
              <a:lnSpc>
                <a:spcPct val="120000"/>
              </a:lnSpc>
              <a:buFontTx/>
              <a:buChar char="-"/>
            </a:pPr>
            <a:r>
              <a:rPr lang="vi-VN" sz="2000" b="1" dirty="0">
                <a:solidFill>
                  <a:schemeClr val="accent6">
                    <a:lumMod val="50000"/>
                  </a:schemeClr>
                </a:solidFill>
              </a:rPr>
              <a:t>Liên kết hóa học </a:t>
            </a:r>
            <a:r>
              <a:rPr lang="vi-VN" sz="2000" dirty="0">
                <a:solidFill>
                  <a:schemeClr val="accent6">
                    <a:lumMod val="50000"/>
                  </a:schemeClr>
                </a:solidFill>
              </a:rPr>
              <a:t>là sự kết hợp giữa các nguyên tử tạo thành phân tử hay tinh thể bền vững hơn.</a:t>
            </a:r>
            <a:r>
              <a:rPr lang="vi-VN" sz="2000" i="1" dirty="0"/>
              <a:t> </a:t>
            </a:r>
            <a:endParaRPr lang="en-US" sz="2000" i="1" dirty="0"/>
          </a:p>
          <a:p>
            <a:pPr marL="342900" indent="-342900" algn="just">
              <a:lnSpc>
                <a:spcPct val="120000"/>
              </a:lnSpc>
              <a:buFontTx/>
              <a:buChar char="-"/>
            </a:pPr>
            <a:r>
              <a:rPr lang="en-US" sz="2000" b="1" dirty="0" err="1">
                <a:solidFill>
                  <a:schemeClr val="accent6">
                    <a:lumMod val="50000"/>
                  </a:schemeClr>
                </a:solidFill>
              </a:rPr>
              <a:t>Quy</a:t>
            </a:r>
            <a:r>
              <a:rPr lang="en-US" sz="2000" b="1" dirty="0">
                <a:solidFill>
                  <a:schemeClr val="accent6">
                    <a:lumMod val="50000"/>
                  </a:schemeClr>
                </a:solidFill>
              </a:rPr>
              <a:t> </a:t>
            </a:r>
            <a:r>
              <a:rPr lang="en-US" sz="2000" b="1" dirty="0" err="1">
                <a:solidFill>
                  <a:schemeClr val="accent6">
                    <a:lumMod val="50000"/>
                  </a:schemeClr>
                </a:solidFill>
              </a:rPr>
              <a:t>tắc</a:t>
            </a:r>
            <a:r>
              <a:rPr lang="en-US" sz="2000" b="1" dirty="0">
                <a:solidFill>
                  <a:schemeClr val="accent6">
                    <a:lumMod val="50000"/>
                  </a:schemeClr>
                </a:solidFill>
              </a:rPr>
              <a:t> octet: </a:t>
            </a:r>
            <a:r>
              <a:rPr lang="vi-VN" sz="2000" dirty="0">
                <a:solidFill>
                  <a:schemeClr val="accent6">
                    <a:lumMod val="50000"/>
                  </a:schemeClr>
                </a:solidFill>
              </a:rPr>
              <a:t>Khi hình thành liên kết hóa học, các nguyên tử có xu hướng nhường, nhận hoặc góp chung electron để đạt tới cấu hình electron bền vững của nguyên tử khí hiếm</a:t>
            </a:r>
            <a:r>
              <a:rPr lang="en-US" sz="2000" dirty="0">
                <a:solidFill>
                  <a:schemeClr val="accent6">
                    <a:lumMod val="50000"/>
                  </a:schemeClr>
                </a:solidFill>
              </a:rPr>
              <a:t>.</a:t>
            </a:r>
            <a:endParaRPr lang="vi-VN" sz="2000" dirty="0">
              <a:solidFill>
                <a:schemeClr val="accent6">
                  <a:lumMod val="50000"/>
                </a:schemeClr>
              </a:solidFill>
            </a:endParaRPr>
          </a:p>
        </p:txBody>
      </p:sp>
      <p:sp>
        <p:nvSpPr>
          <p:cNvPr id="9" name="TextBox 8">
            <a:extLst>
              <a:ext uri="{FF2B5EF4-FFF2-40B4-BE49-F238E27FC236}">
                <a16:creationId xmlns:a16="http://schemas.microsoft.com/office/drawing/2014/main" id="{1A2FAA93-45D3-4C6E-952C-5385395ACE86}"/>
              </a:ext>
            </a:extLst>
          </p:cNvPr>
          <p:cNvSpPr txBox="1"/>
          <p:nvPr/>
        </p:nvSpPr>
        <p:spPr>
          <a:xfrm>
            <a:off x="3569163" y="413373"/>
            <a:ext cx="2005678" cy="646331"/>
          </a:xfrm>
          <a:prstGeom prst="rect">
            <a:avLst/>
          </a:prstGeom>
          <a:noFill/>
        </p:spPr>
        <p:txBody>
          <a:bodyPr wrap="none" rtlCol="0">
            <a:spAutoFit/>
          </a:bodyPr>
          <a:lstStyle/>
          <a:p>
            <a:pPr algn="ctr"/>
            <a:r>
              <a:rPr lang="en-US" sz="3600" b="1">
                <a:solidFill>
                  <a:schemeClr val="tx1">
                    <a:lumMod val="75000"/>
                    <a:lumOff val="25000"/>
                  </a:schemeClr>
                </a:solidFill>
              </a:rPr>
              <a:t>Kết luận</a:t>
            </a:r>
          </a:p>
        </p:txBody>
      </p:sp>
      <p:pic>
        <p:nvPicPr>
          <p:cNvPr id="67" name="Picture 66" descr="book Vector Icons free download in SVG, PNG Format">
            <a:extLst>
              <a:ext uri="{FF2B5EF4-FFF2-40B4-BE49-F238E27FC236}">
                <a16:creationId xmlns:a16="http://schemas.microsoft.com/office/drawing/2014/main" id="{6FF38DCA-A7D0-44CA-A803-4B14520BFA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190" y="416934"/>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book Vector Icons free download in SVG, PNG Format">
            <a:extLst>
              <a:ext uri="{FF2B5EF4-FFF2-40B4-BE49-F238E27FC236}">
                <a16:creationId xmlns:a16="http://schemas.microsoft.com/office/drawing/2014/main" id="{5933D698-41EB-4A60-B5DA-FD1503C0DA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549135" y="416934"/>
            <a:ext cx="727884" cy="727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779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hemistry Vector SVG Icon (12) - PNG Repo Free PNG Icons">
            <a:extLst>
              <a:ext uri="{FF2B5EF4-FFF2-40B4-BE49-F238E27FC236}">
                <a16:creationId xmlns:a16="http://schemas.microsoft.com/office/drawing/2014/main" id="{A28A6379-B225-4908-A8CF-B0C3B845C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Química ícones em vetor livre criados por surang | Free icons, Vector free,  Vector icon design">
            <a:extLst>
              <a:ext uri="{FF2B5EF4-FFF2-40B4-BE49-F238E27FC236}">
                <a16:creationId xmlns:a16="http://schemas.microsoft.com/office/drawing/2014/main" id="{738CB52C-4897-4390-8590-FE3882802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30874EC-0517-417E-BC56-F7F102576DEB}"/>
              </a:ext>
            </a:extLst>
          </p:cNvPr>
          <p:cNvSpPr/>
          <p:nvPr/>
        </p:nvSpPr>
        <p:spPr>
          <a:xfrm>
            <a:off x="685800" y="1529333"/>
            <a:ext cx="7700211" cy="3150951"/>
          </a:xfrm>
          <a:prstGeom prst="rect">
            <a:avLst/>
          </a:prstGeom>
          <a:solidFill>
            <a:srgbClr val="FFEAE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3D221A9-6F8D-475E-8CC7-0FDBB717A51A}"/>
              </a:ext>
            </a:extLst>
          </p:cNvPr>
          <p:cNvSpPr txBox="1"/>
          <p:nvPr/>
        </p:nvSpPr>
        <p:spPr>
          <a:xfrm>
            <a:off x="910098" y="1715543"/>
            <a:ext cx="7222558" cy="797078"/>
          </a:xfrm>
          <a:prstGeom prst="rect">
            <a:avLst/>
          </a:prstGeom>
          <a:noFill/>
        </p:spPr>
        <p:txBody>
          <a:bodyPr wrap="square" rtlCol="0">
            <a:spAutoFit/>
          </a:bodyPr>
          <a:lstStyle/>
          <a:p>
            <a:pPr algn="just">
              <a:lnSpc>
                <a:spcPct val="120000"/>
              </a:lnSpc>
            </a:pPr>
            <a:r>
              <a:rPr lang="en-US" sz="2000" b="1" dirty="0" err="1"/>
              <a:t>Giải</a:t>
            </a:r>
            <a:r>
              <a:rPr lang="en-US" sz="2000" b="1" dirty="0"/>
              <a:t> </a:t>
            </a:r>
            <a:r>
              <a:rPr lang="en-US" sz="2000" b="1" dirty="0" err="1"/>
              <a:t>thích</a:t>
            </a:r>
            <a:r>
              <a:rPr lang="en-US" sz="2000" b="1" dirty="0"/>
              <a:t> </a:t>
            </a:r>
            <a:r>
              <a:rPr lang="en-US" sz="2000" b="1" dirty="0" err="1"/>
              <a:t>sự</a:t>
            </a:r>
            <a:r>
              <a:rPr lang="en-US" sz="2000" b="1" dirty="0"/>
              <a:t> </a:t>
            </a:r>
            <a:r>
              <a:rPr lang="en-US" sz="2000" b="1" dirty="0" err="1"/>
              <a:t>hình</a:t>
            </a:r>
            <a:r>
              <a:rPr lang="en-US" sz="2000" b="1" dirty="0"/>
              <a:t> </a:t>
            </a:r>
            <a:r>
              <a:rPr lang="en-US" sz="2000" b="1" dirty="0" err="1"/>
              <a:t>thành</a:t>
            </a:r>
            <a:r>
              <a:rPr lang="en-US" sz="2000" b="1" dirty="0"/>
              <a:t> </a:t>
            </a:r>
            <a:r>
              <a:rPr lang="en-US" sz="2000" b="1" dirty="0" err="1"/>
              <a:t>liên</a:t>
            </a:r>
            <a:r>
              <a:rPr lang="en-US" sz="2000" b="1" dirty="0"/>
              <a:t> </a:t>
            </a:r>
            <a:r>
              <a:rPr lang="en-US" sz="2000" b="1" dirty="0" err="1"/>
              <a:t>kết</a:t>
            </a:r>
            <a:r>
              <a:rPr lang="en-US" sz="2000" b="1" dirty="0"/>
              <a:t> </a:t>
            </a:r>
            <a:r>
              <a:rPr lang="en-US" sz="2000" b="1" dirty="0" err="1"/>
              <a:t>hóa</a:t>
            </a:r>
            <a:r>
              <a:rPr lang="en-US" sz="2000" b="1" dirty="0"/>
              <a:t> </a:t>
            </a:r>
            <a:r>
              <a:rPr lang="en-US" sz="2000" b="1" dirty="0" err="1"/>
              <a:t>học</a:t>
            </a:r>
            <a:r>
              <a:rPr lang="en-US" sz="2000" b="1" dirty="0"/>
              <a:t> </a:t>
            </a:r>
            <a:r>
              <a:rPr lang="en-US" sz="2000" b="1" dirty="0" err="1"/>
              <a:t>trong</a:t>
            </a:r>
            <a:r>
              <a:rPr lang="en-US" sz="2000" b="1" dirty="0"/>
              <a:t> </a:t>
            </a:r>
            <a:r>
              <a:rPr lang="en-US" sz="2000" b="1" dirty="0" err="1"/>
              <a:t>phân</a:t>
            </a:r>
            <a:r>
              <a:rPr lang="en-US" sz="2000" b="1" dirty="0"/>
              <a:t> </a:t>
            </a:r>
            <a:r>
              <a:rPr lang="en-US" sz="2000" b="1" dirty="0" err="1"/>
              <a:t>tử</a:t>
            </a:r>
            <a:r>
              <a:rPr lang="en-US" sz="2000" b="1" dirty="0"/>
              <a:t> nitrogen (N</a:t>
            </a:r>
            <a:r>
              <a:rPr lang="en-US" sz="2000" b="1" baseline="-25000" dirty="0"/>
              <a:t>2</a:t>
            </a:r>
            <a:r>
              <a:rPr lang="en-US" sz="2000" b="1" dirty="0"/>
              <a:t>)</a:t>
            </a:r>
            <a:endParaRPr lang="en-US" sz="2000" dirty="0">
              <a:solidFill>
                <a:schemeClr val="accent6">
                  <a:lumMod val="50000"/>
                </a:schemeClr>
              </a:solidFill>
            </a:endParaRPr>
          </a:p>
        </p:txBody>
      </p:sp>
      <p:grpSp>
        <p:nvGrpSpPr>
          <p:cNvPr id="40" name="Group 39">
            <a:extLst>
              <a:ext uri="{FF2B5EF4-FFF2-40B4-BE49-F238E27FC236}">
                <a16:creationId xmlns:a16="http://schemas.microsoft.com/office/drawing/2014/main" id="{A0AECE98-D694-42E9-A419-91F894C1D0E5}"/>
              </a:ext>
            </a:extLst>
          </p:cNvPr>
          <p:cNvGrpSpPr/>
          <p:nvPr/>
        </p:nvGrpSpPr>
        <p:grpSpPr>
          <a:xfrm>
            <a:off x="2046844" y="258891"/>
            <a:ext cx="5050313" cy="955295"/>
            <a:chOff x="1714955" y="258891"/>
            <a:chExt cx="5050313" cy="955295"/>
          </a:xfrm>
        </p:grpSpPr>
        <p:grpSp>
          <p:nvGrpSpPr>
            <p:cNvPr id="5" name="Group 4">
              <a:extLst>
                <a:ext uri="{FF2B5EF4-FFF2-40B4-BE49-F238E27FC236}">
                  <a16:creationId xmlns:a16="http://schemas.microsoft.com/office/drawing/2014/main" id="{17B9B4E9-9DD2-4369-BED3-E7EDCDED9357}"/>
                </a:ext>
              </a:extLst>
            </p:cNvPr>
            <p:cNvGrpSpPr/>
            <p:nvPr/>
          </p:nvGrpSpPr>
          <p:grpSpPr>
            <a:xfrm>
              <a:off x="1714955" y="258891"/>
              <a:ext cx="955295" cy="955295"/>
              <a:chOff x="376969" y="595996"/>
              <a:chExt cx="1036320" cy="1036320"/>
            </a:xfrm>
          </p:grpSpPr>
          <p:sp>
            <p:nvSpPr>
              <p:cNvPr id="2" name="Oval 1">
                <a:extLst>
                  <a:ext uri="{FF2B5EF4-FFF2-40B4-BE49-F238E27FC236}">
                    <a16:creationId xmlns:a16="http://schemas.microsoft.com/office/drawing/2014/main" id="{8B25FB0D-D102-4902-966D-EC430B50A075}"/>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oogle Shape;11414;p90">
                <a:extLst>
                  <a:ext uri="{FF2B5EF4-FFF2-40B4-BE49-F238E27FC236}">
                    <a16:creationId xmlns:a16="http://schemas.microsoft.com/office/drawing/2014/main" id="{D1334B5C-0A53-46C7-831B-3D0830155471}"/>
                  </a:ext>
                </a:extLst>
              </p:cNvPr>
              <p:cNvGrpSpPr/>
              <p:nvPr/>
            </p:nvGrpSpPr>
            <p:grpSpPr>
              <a:xfrm>
                <a:off x="535213" y="754240"/>
                <a:ext cx="719833" cy="719833"/>
                <a:chOff x="3497300" y="3227275"/>
                <a:chExt cx="296175" cy="296175"/>
              </a:xfrm>
              <a:solidFill>
                <a:schemeClr val="accent3">
                  <a:lumMod val="75000"/>
                </a:schemeClr>
              </a:solidFill>
            </p:grpSpPr>
            <p:sp>
              <p:nvSpPr>
                <p:cNvPr id="14" name="Google Shape;11415;p90">
                  <a:extLst>
                    <a:ext uri="{FF2B5EF4-FFF2-40B4-BE49-F238E27FC236}">
                      <a16:creationId xmlns:a16="http://schemas.microsoft.com/office/drawing/2014/main" id="{F19FE765-39CE-4BE0-80FE-D68716641705}"/>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416;p90">
                  <a:extLst>
                    <a:ext uri="{FF2B5EF4-FFF2-40B4-BE49-F238E27FC236}">
                      <a16:creationId xmlns:a16="http://schemas.microsoft.com/office/drawing/2014/main" id="{3C05439B-85E1-4967-ADBE-3A2DB9D8B3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17;p90">
                  <a:extLst>
                    <a:ext uri="{FF2B5EF4-FFF2-40B4-BE49-F238E27FC236}">
                      <a16:creationId xmlns:a16="http://schemas.microsoft.com/office/drawing/2014/main" id="{AFB0571F-2316-46A1-BA2B-35AA2C5233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18;p90">
                  <a:extLst>
                    <a:ext uri="{FF2B5EF4-FFF2-40B4-BE49-F238E27FC236}">
                      <a16:creationId xmlns:a16="http://schemas.microsoft.com/office/drawing/2014/main" id="{8123DBB0-C48F-4961-A869-60FD8A0872FB}"/>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419;p90">
                  <a:extLst>
                    <a:ext uri="{FF2B5EF4-FFF2-40B4-BE49-F238E27FC236}">
                      <a16:creationId xmlns:a16="http://schemas.microsoft.com/office/drawing/2014/main" id="{F12B60F3-00D2-4788-8F55-C36FFC3F3165}"/>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420;p90">
                  <a:extLst>
                    <a:ext uri="{FF2B5EF4-FFF2-40B4-BE49-F238E27FC236}">
                      <a16:creationId xmlns:a16="http://schemas.microsoft.com/office/drawing/2014/main" id="{2771E479-5DF7-46B7-91BC-F55484FB4FDC}"/>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21;p90">
                  <a:extLst>
                    <a:ext uri="{FF2B5EF4-FFF2-40B4-BE49-F238E27FC236}">
                      <a16:creationId xmlns:a16="http://schemas.microsoft.com/office/drawing/2014/main" id="{FE012D37-9EB6-45CF-9E4E-6088BF73905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22;p90">
                  <a:extLst>
                    <a:ext uri="{FF2B5EF4-FFF2-40B4-BE49-F238E27FC236}">
                      <a16:creationId xmlns:a16="http://schemas.microsoft.com/office/drawing/2014/main" id="{0CD74138-E359-42FC-832A-36B14BAEB8C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TextBox 8">
              <a:extLst>
                <a:ext uri="{FF2B5EF4-FFF2-40B4-BE49-F238E27FC236}">
                  <a16:creationId xmlns:a16="http://schemas.microsoft.com/office/drawing/2014/main" id="{1A2FAA93-45D3-4C6E-952C-5385395ACE86}"/>
                </a:ext>
              </a:extLst>
            </p:cNvPr>
            <p:cNvSpPr txBox="1"/>
            <p:nvPr/>
          </p:nvSpPr>
          <p:spPr>
            <a:xfrm>
              <a:off x="3224450" y="413373"/>
              <a:ext cx="2031325" cy="646331"/>
            </a:xfrm>
            <a:prstGeom prst="rect">
              <a:avLst/>
            </a:prstGeom>
            <a:noFill/>
          </p:spPr>
          <p:txBody>
            <a:bodyPr wrap="none" rtlCol="0">
              <a:spAutoFit/>
            </a:bodyPr>
            <a:lstStyle/>
            <a:p>
              <a:pPr algn="ctr"/>
              <a:r>
                <a:rPr lang="en-US" sz="3600" b="1" dirty="0">
                  <a:solidFill>
                    <a:schemeClr val="tx1">
                      <a:lumMod val="75000"/>
                      <a:lumOff val="25000"/>
                    </a:schemeClr>
                  </a:solidFill>
                </a:rPr>
                <a:t>BÀI TẬP</a:t>
              </a:r>
            </a:p>
          </p:txBody>
        </p:sp>
        <p:grpSp>
          <p:nvGrpSpPr>
            <p:cNvPr id="29" name="Group 28">
              <a:extLst>
                <a:ext uri="{FF2B5EF4-FFF2-40B4-BE49-F238E27FC236}">
                  <a16:creationId xmlns:a16="http://schemas.microsoft.com/office/drawing/2014/main" id="{B5D3EEB5-7B5E-4749-B945-A3FE0D063B83}"/>
                </a:ext>
              </a:extLst>
            </p:cNvPr>
            <p:cNvGrpSpPr/>
            <p:nvPr/>
          </p:nvGrpSpPr>
          <p:grpSpPr>
            <a:xfrm>
              <a:off x="5809973" y="258891"/>
              <a:ext cx="955295" cy="955295"/>
              <a:chOff x="376969" y="595996"/>
              <a:chExt cx="1036320" cy="1036320"/>
            </a:xfrm>
          </p:grpSpPr>
          <p:sp>
            <p:nvSpPr>
              <p:cNvPr id="30" name="Oval 29">
                <a:extLst>
                  <a:ext uri="{FF2B5EF4-FFF2-40B4-BE49-F238E27FC236}">
                    <a16:creationId xmlns:a16="http://schemas.microsoft.com/office/drawing/2014/main" id="{50A46E41-15E6-4A7A-9DC5-E70B6EC48F62}"/>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11414;p90">
                <a:extLst>
                  <a:ext uri="{FF2B5EF4-FFF2-40B4-BE49-F238E27FC236}">
                    <a16:creationId xmlns:a16="http://schemas.microsoft.com/office/drawing/2014/main" id="{A9C9DC46-26C0-4A03-8515-395C4C7F53FD}"/>
                  </a:ext>
                </a:extLst>
              </p:cNvPr>
              <p:cNvGrpSpPr/>
              <p:nvPr/>
            </p:nvGrpSpPr>
            <p:grpSpPr>
              <a:xfrm>
                <a:off x="535213" y="754240"/>
                <a:ext cx="719833" cy="719833"/>
                <a:chOff x="3497300" y="3227275"/>
                <a:chExt cx="296175" cy="296175"/>
              </a:xfrm>
              <a:solidFill>
                <a:schemeClr val="accent3">
                  <a:lumMod val="75000"/>
                </a:schemeClr>
              </a:solidFill>
            </p:grpSpPr>
            <p:sp>
              <p:nvSpPr>
                <p:cNvPr id="32" name="Google Shape;11415;p90">
                  <a:extLst>
                    <a:ext uri="{FF2B5EF4-FFF2-40B4-BE49-F238E27FC236}">
                      <a16:creationId xmlns:a16="http://schemas.microsoft.com/office/drawing/2014/main" id="{C288A5D2-0186-4E8A-A676-BEC44450E2E8}"/>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16;p90">
                  <a:extLst>
                    <a:ext uri="{FF2B5EF4-FFF2-40B4-BE49-F238E27FC236}">
                      <a16:creationId xmlns:a16="http://schemas.microsoft.com/office/drawing/2014/main" id="{739945A6-E655-4EE0-B46A-E78B56D2AE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17;p90">
                  <a:extLst>
                    <a:ext uri="{FF2B5EF4-FFF2-40B4-BE49-F238E27FC236}">
                      <a16:creationId xmlns:a16="http://schemas.microsoft.com/office/drawing/2014/main" id="{F8A85274-7BFC-40D5-8295-31FFC5ADAD4B}"/>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18;p90">
                  <a:extLst>
                    <a:ext uri="{FF2B5EF4-FFF2-40B4-BE49-F238E27FC236}">
                      <a16:creationId xmlns:a16="http://schemas.microsoft.com/office/drawing/2014/main" id="{53688266-E8A3-4A97-8C1F-5E7BA242B0D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419;p90">
                  <a:extLst>
                    <a:ext uri="{FF2B5EF4-FFF2-40B4-BE49-F238E27FC236}">
                      <a16:creationId xmlns:a16="http://schemas.microsoft.com/office/drawing/2014/main" id="{9EE009FF-6660-442A-9137-094D16991DD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420;p90">
                  <a:extLst>
                    <a:ext uri="{FF2B5EF4-FFF2-40B4-BE49-F238E27FC236}">
                      <a16:creationId xmlns:a16="http://schemas.microsoft.com/office/drawing/2014/main" id="{56BE1068-5DE3-4D58-99E8-CD6FFCABA0DD}"/>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421;p90">
                  <a:extLst>
                    <a:ext uri="{FF2B5EF4-FFF2-40B4-BE49-F238E27FC236}">
                      <a16:creationId xmlns:a16="http://schemas.microsoft.com/office/drawing/2014/main" id="{F512FF61-B086-4C3F-B0BA-0D29AFB95900}"/>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422;p90">
                  <a:extLst>
                    <a:ext uri="{FF2B5EF4-FFF2-40B4-BE49-F238E27FC236}">
                      <a16:creationId xmlns:a16="http://schemas.microsoft.com/office/drawing/2014/main" id="{D96AD8BA-1A26-4AEF-8E60-19BFE6FEED13}"/>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 name="Picture 12" descr="Molecule free vector icons designed by Freepik | Free icons, Science  images, Vector free">
            <a:extLst>
              <a:ext uri="{FF2B5EF4-FFF2-40B4-BE49-F238E27FC236}">
                <a16:creationId xmlns:a16="http://schemas.microsoft.com/office/drawing/2014/main" id="{1A990A9B-4DB8-4C31-87D8-3A665BD5741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66426">
            <a:off x="-335271" y="4020247"/>
            <a:ext cx="1407815" cy="14078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hemistry Icon Png #410513 - Free Icons Library">
            <a:extLst>
              <a:ext uri="{FF2B5EF4-FFF2-40B4-BE49-F238E27FC236}">
                <a16:creationId xmlns:a16="http://schemas.microsoft.com/office/drawing/2014/main" id="{12EDFEA6-B67C-4DD2-9824-69F18502F1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8605">
            <a:off x="7875787" y="3767940"/>
            <a:ext cx="1692970" cy="16929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9769" y="2512621"/>
            <a:ext cx="2155929" cy="199330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7409" y="2512621"/>
            <a:ext cx="2305050" cy="1981200"/>
          </a:xfrm>
          <a:prstGeom prst="rect">
            <a:avLst/>
          </a:prstGeom>
        </p:spPr>
      </p:pic>
    </p:spTree>
    <p:extLst>
      <p:ext uri="{BB962C8B-B14F-4D97-AF65-F5344CB8AC3E}">
        <p14:creationId xmlns:p14="http://schemas.microsoft.com/office/powerpoint/2010/main" val="3976387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hemistry Vector SVG Icon (12) - PNG Repo Free PNG Icons">
            <a:extLst>
              <a:ext uri="{FF2B5EF4-FFF2-40B4-BE49-F238E27FC236}">
                <a16:creationId xmlns:a16="http://schemas.microsoft.com/office/drawing/2014/main" id="{A28A6379-B225-4908-A8CF-B0C3B845C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Química ícones em vetor livre criados por surang | Free icons, Vector free,  Vector icon design">
            <a:extLst>
              <a:ext uri="{FF2B5EF4-FFF2-40B4-BE49-F238E27FC236}">
                <a16:creationId xmlns:a16="http://schemas.microsoft.com/office/drawing/2014/main" id="{738CB52C-4897-4390-8590-FE3882802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30874EC-0517-417E-BC56-F7F102576DEB}"/>
              </a:ext>
            </a:extLst>
          </p:cNvPr>
          <p:cNvSpPr/>
          <p:nvPr/>
        </p:nvSpPr>
        <p:spPr>
          <a:xfrm>
            <a:off x="685800" y="1443492"/>
            <a:ext cx="7700211" cy="3381171"/>
          </a:xfrm>
          <a:prstGeom prst="rect">
            <a:avLst/>
          </a:prstGeom>
          <a:solidFill>
            <a:srgbClr val="FFEAE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A0AECE98-D694-42E9-A419-91F894C1D0E5}"/>
              </a:ext>
            </a:extLst>
          </p:cNvPr>
          <p:cNvGrpSpPr/>
          <p:nvPr/>
        </p:nvGrpSpPr>
        <p:grpSpPr>
          <a:xfrm>
            <a:off x="2046844" y="258891"/>
            <a:ext cx="5050313" cy="955295"/>
            <a:chOff x="1714955" y="258891"/>
            <a:chExt cx="5050313" cy="955295"/>
          </a:xfrm>
        </p:grpSpPr>
        <p:grpSp>
          <p:nvGrpSpPr>
            <p:cNvPr id="5" name="Group 4">
              <a:extLst>
                <a:ext uri="{FF2B5EF4-FFF2-40B4-BE49-F238E27FC236}">
                  <a16:creationId xmlns:a16="http://schemas.microsoft.com/office/drawing/2014/main" id="{17B9B4E9-9DD2-4369-BED3-E7EDCDED9357}"/>
                </a:ext>
              </a:extLst>
            </p:cNvPr>
            <p:cNvGrpSpPr/>
            <p:nvPr/>
          </p:nvGrpSpPr>
          <p:grpSpPr>
            <a:xfrm>
              <a:off x="1714955" y="258891"/>
              <a:ext cx="955295" cy="955295"/>
              <a:chOff x="376969" y="595996"/>
              <a:chExt cx="1036320" cy="1036320"/>
            </a:xfrm>
          </p:grpSpPr>
          <p:sp>
            <p:nvSpPr>
              <p:cNvPr id="2" name="Oval 1">
                <a:extLst>
                  <a:ext uri="{FF2B5EF4-FFF2-40B4-BE49-F238E27FC236}">
                    <a16:creationId xmlns:a16="http://schemas.microsoft.com/office/drawing/2014/main" id="{8B25FB0D-D102-4902-966D-EC430B50A075}"/>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oogle Shape;11414;p90">
                <a:extLst>
                  <a:ext uri="{FF2B5EF4-FFF2-40B4-BE49-F238E27FC236}">
                    <a16:creationId xmlns:a16="http://schemas.microsoft.com/office/drawing/2014/main" id="{D1334B5C-0A53-46C7-831B-3D0830155471}"/>
                  </a:ext>
                </a:extLst>
              </p:cNvPr>
              <p:cNvGrpSpPr/>
              <p:nvPr/>
            </p:nvGrpSpPr>
            <p:grpSpPr>
              <a:xfrm>
                <a:off x="535213" y="754240"/>
                <a:ext cx="719833" cy="719833"/>
                <a:chOff x="3497300" y="3227275"/>
                <a:chExt cx="296175" cy="296175"/>
              </a:xfrm>
              <a:solidFill>
                <a:schemeClr val="accent3">
                  <a:lumMod val="75000"/>
                </a:schemeClr>
              </a:solidFill>
            </p:grpSpPr>
            <p:sp>
              <p:nvSpPr>
                <p:cNvPr id="14" name="Google Shape;11415;p90">
                  <a:extLst>
                    <a:ext uri="{FF2B5EF4-FFF2-40B4-BE49-F238E27FC236}">
                      <a16:creationId xmlns:a16="http://schemas.microsoft.com/office/drawing/2014/main" id="{F19FE765-39CE-4BE0-80FE-D68716641705}"/>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416;p90">
                  <a:extLst>
                    <a:ext uri="{FF2B5EF4-FFF2-40B4-BE49-F238E27FC236}">
                      <a16:creationId xmlns:a16="http://schemas.microsoft.com/office/drawing/2014/main" id="{3C05439B-85E1-4967-ADBE-3A2DB9D8B3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17;p90">
                  <a:extLst>
                    <a:ext uri="{FF2B5EF4-FFF2-40B4-BE49-F238E27FC236}">
                      <a16:creationId xmlns:a16="http://schemas.microsoft.com/office/drawing/2014/main" id="{AFB0571F-2316-46A1-BA2B-35AA2C5233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18;p90">
                  <a:extLst>
                    <a:ext uri="{FF2B5EF4-FFF2-40B4-BE49-F238E27FC236}">
                      <a16:creationId xmlns:a16="http://schemas.microsoft.com/office/drawing/2014/main" id="{8123DBB0-C48F-4961-A869-60FD8A0872FB}"/>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419;p90">
                  <a:extLst>
                    <a:ext uri="{FF2B5EF4-FFF2-40B4-BE49-F238E27FC236}">
                      <a16:creationId xmlns:a16="http://schemas.microsoft.com/office/drawing/2014/main" id="{F12B60F3-00D2-4788-8F55-C36FFC3F3165}"/>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420;p90">
                  <a:extLst>
                    <a:ext uri="{FF2B5EF4-FFF2-40B4-BE49-F238E27FC236}">
                      <a16:creationId xmlns:a16="http://schemas.microsoft.com/office/drawing/2014/main" id="{2771E479-5DF7-46B7-91BC-F55484FB4FDC}"/>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21;p90">
                  <a:extLst>
                    <a:ext uri="{FF2B5EF4-FFF2-40B4-BE49-F238E27FC236}">
                      <a16:creationId xmlns:a16="http://schemas.microsoft.com/office/drawing/2014/main" id="{FE012D37-9EB6-45CF-9E4E-6088BF73905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22;p90">
                  <a:extLst>
                    <a:ext uri="{FF2B5EF4-FFF2-40B4-BE49-F238E27FC236}">
                      <a16:creationId xmlns:a16="http://schemas.microsoft.com/office/drawing/2014/main" id="{0CD74138-E359-42FC-832A-36B14BAEB8C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TextBox 8">
              <a:extLst>
                <a:ext uri="{FF2B5EF4-FFF2-40B4-BE49-F238E27FC236}">
                  <a16:creationId xmlns:a16="http://schemas.microsoft.com/office/drawing/2014/main" id="{1A2FAA93-45D3-4C6E-952C-5385395ACE86}"/>
                </a:ext>
              </a:extLst>
            </p:cNvPr>
            <p:cNvSpPr txBox="1"/>
            <p:nvPr/>
          </p:nvSpPr>
          <p:spPr>
            <a:xfrm>
              <a:off x="3224450" y="413373"/>
              <a:ext cx="2031325" cy="646331"/>
            </a:xfrm>
            <a:prstGeom prst="rect">
              <a:avLst/>
            </a:prstGeom>
            <a:noFill/>
          </p:spPr>
          <p:txBody>
            <a:bodyPr wrap="none" rtlCol="0">
              <a:spAutoFit/>
            </a:bodyPr>
            <a:lstStyle/>
            <a:p>
              <a:pPr algn="ctr"/>
              <a:r>
                <a:rPr lang="en-US" sz="3600" b="1" dirty="0">
                  <a:solidFill>
                    <a:schemeClr val="tx1">
                      <a:lumMod val="75000"/>
                      <a:lumOff val="25000"/>
                    </a:schemeClr>
                  </a:solidFill>
                </a:rPr>
                <a:t>BÀI TẬP</a:t>
              </a:r>
            </a:p>
          </p:txBody>
        </p:sp>
        <p:grpSp>
          <p:nvGrpSpPr>
            <p:cNvPr id="29" name="Group 28">
              <a:extLst>
                <a:ext uri="{FF2B5EF4-FFF2-40B4-BE49-F238E27FC236}">
                  <a16:creationId xmlns:a16="http://schemas.microsoft.com/office/drawing/2014/main" id="{B5D3EEB5-7B5E-4749-B945-A3FE0D063B83}"/>
                </a:ext>
              </a:extLst>
            </p:cNvPr>
            <p:cNvGrpSpPr/>
            <p:nvPr/>
          </p:nvGrpSpPr>
          <p:grpSpPr>
            <a:xfrm>
              <a:off x="5809973" y="258891"/>
              <a:ext cx="955295" cy="955295"/>
              <a:chOff x="376969" y="595996"/>
              <a:chExt cx="1036320" cy="1036320"/>
            </a:xfrm>
          </p:grpSpPr>
          <p:sp>
            <p:nvSpPr>
              <p:cNvPr id="30" name="Oval 29">
                <a:extLst>
                  <a:ext uri="{FF2B5EF4-FFF2-40B4-BE49-F238E27FC236}">
                    <a16:creationId xmlns:a16="http://schemas.microsoft.com/office/drawing/2014/main" id="{50A46E41-15E6-4A7A-9DC5-E70B6EC48F62}"/>
                  </a:ext>
                </a:extLst>
              </p:cNvPr>
              <p:cNvSpPr/>
              <p:nvPr/>
            </p:nvSpPr>
            <p:spPr>
              <a:xfrm>
                <a:off x="376969" y="595996"/>
                <a:ext cx="1036320" cy="1036320"/>
              </a:xfrm>
              <a:prstGeom prst="ellipse">
                <a:avLst/>
              </a:prstGeom>
              <a:solidFill>
                <a:schemeClr val="accent1">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11414;p90">
                <a:extLst>
                  <a:ext uri="{FF2B5EF4-FFF2-40B4-BE49-F238E27FC236}">
                    <a16:creationId xmlns:a16="http://schemas.microsoft.com/office/drawing/2014/main" id="{A9C9DC46-26C0-4A03-8515-395C4C7F53FD}"/>
                  </a:ext>
                </a:extLst>
              </p:cNvPr>
              <p:cNvGrpSpPr/>
              <p:nvPr/>
            </p:nvGrpSpPr>
            <p:grpSpPr>
              <a:xfrm>
                <a:off x="535213" y="754240"/>
                <a:ext cx="719833" cy="719833"/>
                <a:chOff x="3497300" y="3227275"/>
                <a:chExt cx="296175" cy="296175"/>
              </a:xfrm>
              <a:solidFill>
                <a:schemeClr val="accent3">
                  <a:lumMod val="75000"/>
                </a:schemeClr>
              </a:solidFill>
            </p:grpSpPr>
            <p:sp>
              <p:nvSpPr>
                <p:cNvPr id="32" name="Google Shape;11415;p90">
                  <a:extLst>
                    <a:ext uri="{FF2B5EF4-FFF2-40B4-BE49-F238E27FC236}">
                      <a16:creationId xmlns:a16="http://schemas.microsoft.com/office/drawing/2014/main" id="{C288A5D2-0186-4E8A-A676-BEC44450E2E8}"/>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16;p90">
                  <a:extLst>
                    <a:ext uri="{FF2B5EF4-FFF2-40B4-BE49-F238E27FC236}">
                      <a16:creationId xmlns:a16="http://schemas.microsoft.com/office/drawing/2014/main" id="{739945A6-E655-4EE0-B46A-E78B56D2AEF1}"/>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17;p90">
                  <a:extLst>
                    <a:ext uri="{FF2B5EF4-FFF2-40B4-BE49-F238E27FC236}">
                      <a16:creationId xmlns:a16="http://schemas.microsoft.com/office/drawing/2014/main" id="{F8A85274-7BFC-40D5-8295-31FFC5ADAD4B}"/>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18;p90">
                  <a:extLst>
                    <a:ext uri="{FF2B5EF4-FFF2-40B4-BE49-F238E27FC236}">
                      <a16:creationId xmlns:a16="http://schemas.microsoft.com/office/drawing/2014/main" id="{53688266-E8A3-4A97-8C1F-5E7BA242B0D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419;p90">
                  <a:extLst>
                    <a:ext uri="{FF2B5EF4-FFF2-40B4-BE49-F238E27FC236}">
                      <a16:creationId xmlns:a16="http://schemas.microsoft.com/office/drawing/2014/main" id="{9EE009FF-6660-442A-9137-094D16991DD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420;p90">
                  <a:extLst>
                    <a:ext uri="{FF2B5EF4-FFF2-40B4-BE49-F238E27FC236}">
                      <a16:creationId xmlns:a16="http://schemas.microsoft.com/office/drawing/2014/main" id="{56BE1068-5DE3-4D58-99E8-CD6FFCABA0DD}"/>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421;p90">
                  <a:extLst>
                    <a:ext uri="{FF2B5EF4-FFF2-40B4-BE49-F238E27FC236}">
                      <a16:creationId xmlns:a16="http://schemas.microsoft.com/office/drawing/2014/main" id="{F512FF61-B086-4C3F-B0BA-0D29AFB95900}"/>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422;p90">
                  <a:extLst>
                    <a:ext uri="{FF2B5EF4-FFF2-40B4-BE49-F238E27FC236}">
                      <a16:creationId xmlns:a16="http://schemas.microsoft.com/office/drawing/2014/main" id="{D96AD8BA-1A26-4AEF-8E60-19BFE6FEED13}"/>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 name="Picture 12" descr="Molecule free vector icons designed by Freepik | Free icons, Science  images, Vector free">
            <a:extLst>
              <a:ext uri="{FF2B5EF4-FFF2-40B4-BE49-F238E27FC236}">
                <a16:creationId xmlns:a16="http://schemas.microsoft.com/office/drawing/2014/main" id="{1A990A9B-4DB8-4C31-87D8-3A665BD5741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66426">
            <a:off x="-335271" y="4020247"/>
            <a:ext cx="1407815" cy="14078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hemistry Icon Png #410513 - Free Icons Library">
            <a:extLst>
              <a:ext uri="{FF2B5EF4-FFF2-40B4-BE49-F238E27FC236}">
                <a16:creationId xmlns:a16="http://schemas.microsoft.com/office/drawing/2014/main" id="{12EDFEA6-B67C-4DD2-9824-69F18502F1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8605">
            <a:off x="7875787" y="3767940"/>
            <a:ext cx="1692970" cy="16929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10097" y="1532425"/>
            <a:ext cx="7319503" cy="1881990"/>
          </a:xfrm>
          <a:prstGeom prst="rect">
            <a:avLst/>
          </a:prstGeom>
        </p:spPr>
        <p:txBody>
          <a:bodyPr wrap="square">
            <a:spAutoFit/>
          </a:bodyPr>
          <a:lstStyle/>
          <a:p>
            <a:pPr marL="36195" marR="36195" algn="just">
              <a:lnSpc>
                <a:spcPct val="150000"/>
              </a:lnSpc>
            </a:pPr>
            <a:r>
              <a:rPr lang="vi-VN" sz="2000" dirty="0">
                <a:solidFill>
                  <a:srgbClr val="212529"/>
                </a:solidFill>
                <a:latin typeface="+mj-lt"/>
              </a:rPr>
              <a:t>Khi hình thành liên kết hóa học trong phân tử N</a:t>
            </a:r>
            <a:r>
              <a:rPr lang="vi-VN" sz="2000" baseline="-25000" dirty="0">
                <a:solidFill>
                  <a:srgbClr val="212529"/>
                </a:solidFill>
                <a:latin typeface="+mj-lt"/>
              </a:rPr>
              <a:t>2</a:t>
            </a:r>
            <a:r>
              <a:rPr lang="vi-VN" sz="2000" dirty="0">
                <a:solidFill>
                  <a:srgbClr val="212529"/>
                </a:solidFill>
                <a:latin typeface="+mj-lt"/>
              </a:rPr>
              <a:t>, nguyên tử N có 5 electron hóa trị, mỗi nguyên tử N cần thêm 3 electron để đạt cấu hình electron bão hòa theo quy tắc octet nên mỗi nguyên tử N góp chung 3 electron</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5085" y="3477421"/>
            <a:ext cx="3913468" cy="1214895"/>
          </a:xfrm>
          <a:prstGeom prst="rect">
            <a:avLst/>
          </a:prstGeom>
        </p:spPr>
      </p:pic>
    </p:spTree>
    <p:extLst>
      <p:ext uri="{BB962C8B-B14F-4D97-AF65-F5344CB8AC3E}">
        <p14:creationId xmlns:p14="http://schemas.microsoft.com/office/powerpoint/2010/main" val="121528713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 Slide 39 (Octet rule s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79662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 Slide 4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330487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2" name="Google Shape;2502;p41"/>
          <p:cNvSpPr txBox="1">
            <a:spLocks noGrp="1"/>
          </p:cNvSpPr>
          <p:nvPr>
            <p:ph type="ctrTitle"/>
          </p:nvPr>
        </p:nvSpPr>
        <p:spPr>
          <a:xfrm>
            <a:off x="1013756" y="652848"/>
            <a:ext cx="7116488" cy="2214744"/>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4800" b="1">
                <a:solidFill>
                  <a:schemeClr val="tx2">
                    <a:lumMod val="50000"/>
                  </a:schemeClr>
                </a:solidFill>
                <a:latin typeface="+mj-lt"/>
              </a:rPr>
              <a:t>CẢM ƠN CÁC EM ĐÃ CHÚ Ý LẮNG NGHE!</a:t>
            </a:r>
            <a:endParaRPr sz="7200" b="1">
              <a:solidFill>
                <a:schemeClr val="tx2">
                  <a:lumMod val="50000"/>
                </a:schemeClr>
              </a:solidFill>
              <a:latin typeface="+mj-lt"/>
            </a:endParaRPr>
          </a:p>
        </p:txBody>
      </p:sp>
      <p:pic>
        <p:nvPicPr>
          <p:cNvPr id="2050" name="Picture 2" descr="Chemistry Vector SVG Icon (12) - PNG Repo Free PNG Icons">
            <a:extLst>
              <a:ext uri="{FF2B5EF4-FFF2-40B4-BE49-F238E27FC236}">
                <a16:creationId xmlns:a16="http://schemas.microsoft.com/office/drawing/2014/main" id="{1B920A16-D213-4210-9F74-6735A18AD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04551">
            <a:off x="8222377" y="-181187"/>
            <a:ext cx="1171446" cy="11714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uímica ícones em vetor livre criados por surang | Free icons, Vector free,  Vector icon design">
            <a:extLst>
              <a:ext uri="{FF2B5EF4-FFF2-40B4-BE49-F238E27FC236}">
                <a16:creationId xmlns:a16="http://schemas.microsoft.com/office/drawing/2014/main" id="{7A0E4875-ADAA-4457-8B22-8A950D32B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3040">
            <a:off x="-274966" y="46759"/>
            <a:ext cx="974924" cy="9749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eriodic table - Free education icons">
            <a:extLst>
              <a:ext uri="{FF2B5EF4-FFF2-40B4-BE49-F238E27FC236}">
                <a16:creationId xmlns:a16="http://schemas.microsoft.com/office/drawing/2014/main" id="{E406CE89-C073-42CF-87BE-79541D815F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232005">
            <a:off x="8312361" y="4024943"/>
            <a:ext cx="1410467" cy="14104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eriodic table - Free education icons">
            <a:extLst>
              <a:ext uri="{FF2B5EF4-FFF2-40B4-BE49-F238E27FC236}">
                <a16:creationId xmlns:a16="http://schemas.microsoft.com/office/drawing/2014/main" id="{84422852-8A01-40CB-B764-7B80E21BBF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083" b="11139"/>
          <a:stretch/>
        </p:blipFill>
        <p:spPr bwMode="auto">
          <a:xfrm rot="1090789">
            <a:off x="-266517" y="4193593"/>
            <a:ext cx="1440370" cy="1120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ÓNG] Vạn Phúc Lâu - Cục Đá Team - Trả đơn số 69 [ QinhLing ] - Wattpad">
            <a:extLst>
              <a:ext uri="{FF2B5EF4-FFF2-40B4-BE49-F238E27FC236}">
                <a16:creationId xmlns:a16="http://schemas.microsoft.com/office/drawing/2014/main" id="{AA4CF41E-CBE7-4746-B849-B8C35BEC5F6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52566" y="2616132"/>
            <a:ext cx="2238869" cy="2108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38727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sp>
        <p:nvSpPr>
          <p:cNvPr id="2" name="Rectangle 1">
            <a:extLst>
              <a:ext uri="{FF2B5EF4-FFF2-40B4-BE49-F238E27FC236}">
                <a16:creationId xmlns:a16="http://schemas.microsoft.com/office/drawing/2014/main" id="{D81FC9CC-1DD2-4CFB-9BDF-3202B6131CCA}"/>
              </a:ext>
            </a:extLst>
          </p:cNvPr>
          <p:cNvSpPr/>
          <p:nvPr/>
        </p:nvSpPr>
        <p:spPr>
          <a:xfrm>
            <a:off x="1420595" y="1112703"/>
            <a:ext cx="7315200" cy="94567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43603F2-4B40-4FD9-BC66-4465E7FA32AE}"/>
              </a:ext>
            </a:extLst>
          </p:cNvPr>
          <p:cNvSpPr/>
          <p:nvPr/>
        </p:nvSpPr>
        <p:spPr>
          <a:xfrm>
            <a:off x="263825" y="1290017"/>
            <a:ext cx="1762698" cy="504865"/>
          </a:xfrm>
          <a:prstGeom prst="rect">
            <a:avLst/>
          </a:prstGeom>
          <a:solidFill>
            <a:schemeClr val="accent1">
              <a:lumMod val="75000"/>
            </a:schemeClr>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pic>
        <p:nvPicPr>
          <p:cNvPr id="5" name="Picture 4" descr="A picture containing shape&#10;&#10;Description automatically generated">
            <a:extLst>
              <a:ext uri="{FF2B5EF4-FFF2-40B4-BE49-F238E27FC236}">
                <a16:creationId xmlns:a16="http://schemas.microsoft.com/office/drawing/2014/main" id="{E2E51F7C-F411-47E6-A9A2-6DCF5852A91A}"/>
              </a:ext>
            </a:extLst>
          </p:cNvPr>
          <p:cNvPicPr>
            <a:picLocks noChangeAspect="1"/>
          </p:cNvPicPr>
          <p:nvPr/>
        </p:nvPicPr>
        <p:blipFill>
          <a:blip r:embed="rId3"/>
          <a:stretch>
            <a:fillRect/>
          </a:stretch>
        </p:blipFill>
        <p:spPr>
          <a:xfrm>
            <a:off x="497099" y="3818045"/>
            <a:ext cx="1419836" cy="1050936"/>
          </a:xfrm>
          <a:prstGeom prst="rect">
            <a:avLst/>
          </a:prstGeom>
        </p:spPr>
      </p:pic>
      <p:pic>
        <p:nvPicPr>
          <p:cNvPr id="3" name="Picture 2" descr="A person in a garment&#10;&#10;Description automatically generated with medium confidence">
            <a:extLst>
              <a:ext uri="{FF2B5EF4-FFF2-40B4-BE49-F238E27FC236}">
                <a16:creationId xmlns:a16="http://schemas.microsoft.com/office/drawing/2014/main" id="{58183317-C0C0-4D8F-8684-7692FC08649F}"/>
              </a:ext>
            </a:extLst>
          </p:cNvPr>
          <p:cNvPicPr>
            <a:picLocks noChangeAspect="1"/>
          </p:cNvPicPr>
          <p:nvPr/>
        </p:nvPicPr>
        <p:blipFill>
          <a:blip r:embed="rId4"/>
          <a:stretch>
            <a:fillRect/>
          </a:stretch>
        </p:blipFill>
        <p:spPr>
          <a:xfrm>
            <a:off x="1090671" y="2681919"/>
            <a:ext cx="2743882" cy="2691238"/>
          </a:xfrm>
          <a:prstGeom prst="rect">
            <a:avLst/>
          </a:prstGeom>
        </p:spPr>
      </p:pic>
      <p:sp>
        <p:nvSpPr>
          <p:cNvPr id="2644" name="!! tieude"/>
          <p:cNvSpPr txBox="1">
            <a:spLocks noGrp="1"/>
          </p:cNvSpPr>
          <p:nvPr>
            <p:ph type="ctrTitle"/>
          </p:nvPr>
        </p:nvSpPr>
        <p:spPr>
          <a:xfrm>
            <a:off x="313231" y="541295"/>
            <a:ext cx="3450087" cy="200230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err="1">
                <a:solidFill>
                  <a:schemeClr val="tx1"/>
                </a:solidFill>
                <a:latin typeface="+mj-lt"/>
              </a:rPr>
              <a:t>Mục</a:t>
            </a:r>
            <a:r>
              <a:rPr lang="en-US" sz="2800" b="1" dirty="0">
                <a:solidFill>
                  <a:schemeClr val="tx1"/>
                </a:solidFill>
                <a:latin typeface="+mj-lt"/>
              </a:rPr>
              <a:t> </a:t>
            </a:r>
            <a:r>
              <a:rPr lang="en-US" sz="2800" b="1" dirty="0" err="1">
                <a:solidFill>
                  <a:schemeClr val="tx1"/>
                </a:solidFill>
                <a:latin typeface="+mj-lt"/>
              </a:rPr>
              <a:t>tiêu</a:t>
            </a:r>
            <a:endParaRPr sz="2800" b="1" dirty="0">
              <a:solidFill>
                <a:schemeClr val="tx1"/>
              </a:solidFill>
              <a:latin typeface="+mj-lt"/>
            </a:endParaRPr>
          </a:p>
        </p:txBody>
      </p:sp>
      <p:sp>
        <p:nvSpPr>
          <p:cNvPr id="8" name="TextBox 7">
            <a:extLst>
              <a:ext uri="{FF2B5EF4-FFF2-40B4-BE49-F238E27FC236}">
                <a16:creationId xmlns:a16="http://schemas.microsoft.com/office/drawing/2014/main" id="{DE42B1D0-661F-4B18-86F7-5CF632FF1659}"/>
              </a:ext>
            </a:extLst>
          </p:cNvPr>
          <p:cNvSpPr txBox="1"/>
          <p:nvPr/>
        </p:nvSpPr>
        <p:spPr>
          <a:xfrm>
            <a:off x="2059573" y="1187001"/>
            <a:ext cx="6736814" cy="797078"/>
          </a:xfrm>
          <a:prstGeom prst="rect">
            <a:avLst/>
          </a:prstGeom>
          <a:noFill/>
        </p:spPr>
        <p:txBody>
          <a:bodyPr wrap="square">
            <a:spAutoFit/>
          </a:bodyPr>
          <a:lstStyle/>
          <a:p>
            <a:pPr>
              <a:lnSpc>
                <a:spcPct val="120000"/>
              </a:lnSpc>
            </a:pPr>
            <a:r>
              <a:rPr lang="vi-VN" sz="2000" dirty="0">
                <a:solidFill>
                  <a:schemeClr val="bg1">
                    <a:lumMod val="50000"/>
                  </a:schemeClr>
                </a:solidFill>
              </a:rPr>
              <a:t>Trình bày và vận dụng được quy tắc octet trong quá trình hình thành liên kết hoá học cho các nguyên tố nhóm A.</a:t>
            </a:r>
            <a:endParaRPr lang="en-US" sz="2000" dirty="0">
              <a:solidFill>
                <a:schemeClr val="bg1">
                  <a:lumMod val="50000"/>
                </a:schemeClr>
              </a:solidFill>
            </a:endParaRPr>
          </a:p>
        </p:txBody>
      </p:sp>
      <p:grpSp>
        <p:nvGrpSpPr>
          <p:cNvPr id="9" name="Group 8">
            <a:extLst>
              <a:ext uri="{FF2B5EF4-FFF2-40B4-BE49-F238E27FC236}">
                <a16:creationId xmlns:a16="http://schemas.microsoft.com/office/drawing/2014/main" id="{961B6C65-F737-4A34-8935-71E3C00F57C2}"/>
              </a:ext>
            </a:extLst>
          </p:cNvPr>
          <p:cNvGrpSpPr/>
          <p:nvPr/>
        </p:nvGrpSpPr>
        <p:grpSpPr>
          <a:xfrm>
            <a:off x="6127473" y="3103350"/>
            <a:ext cx="1240163" cy="1240163"/>
            <a:chOff x="302389" y="1434268"/>
            <a:chExt cx="2476906" cy="2476906"/>
          </a:xfrm>
        </p:grpSpPr>
        <p:pic>
          <p:nvPicPr>
            <p:cNvPr id="10" name="Picture 9" descr="A picture containing text, vector graphics, aircraft, accessory&#10;&#10;Description automatically generated">
              <a:extLst>
                <a:ext uri="{FF2B5EF4-FFF2-40B4-BE49-F238E27FC236}">
                  <a16:creationId xmlns:a16="http://schemas.microsoft.com/office/drawing/2014/main" id="{8FB15613-5EAB-49F5-BBF7-5C9B8FB6E015}"/>
                </a:ext>
              </a:extLst>
            </p:cNvPr>
            <p:cNvPicPr>
              <a:picLocks noChangeAspect="1"/>
            </p:cNvPicPr>
            <p:nvPr/>
          </p:nvPicPr>
          <p:blipFill>
            <a:blip r:embed="rId5"/>
            <a:stretch>
              <a:fillRect/>
            </a:stretch>
          </p:blipFill>
          <p:spPr>
            <a:xfrm>
              <a:off x="302389" y="1434268"/>
              <a:ext cx="2476906" cy="2476906"/>
            </a:xfrm>
            <a:prstGeom prst="rect">
              <a:avLst/>
            </a:prstGeom>
          </p:spPr>
        </p:pic>
        <p:pic>
          <p:nvPicPr>
            <p:cNvPr id="11" name="Picture 10" descr="Logo, icon&#10;&#10;Description automatically generated">
              <a:extLst>
                <a:ext uri="{FF2B5EF4-FFF2-40B4-BE49-F238E27FC236}">
                  <a16:creationId xmlns:a16="http://schemas.microsoft.com/office/drawing/2014/main" id="{E2E8F6A7-3521-4D60-B4DA-11BF3B14E3AA}"/>
                </a:ext>
              </a:extLst>
            </p:cNvPr>
            <p:cNvPicPr>
              <a:picLocks noChangeAspect="1"/>
            </p:cNvPicPr>
            <p:nvPr/>
          </p:nvPicPr>
          <p:blipFill>
            <a:blip r:embed="rId6"/>
            <a:stretch>
              <a:fillRect/>
            </a:stretch>
          </p:blipFill>
          <p:spPr>
            <a:xfrm>
              <a:off x="1444588" y="1924729"/>
              <a:ext cx="841411" cy="841411"/>
            </a:xfrm>
            <a:prstGeom prst="rect">
              <a:avLst/>
            </a:prstGeom>
          </p:spPr>
        </p:pic>
      </p:grpSp>
    </p:spTree>
    <p:extLst>
      <p:ext uri="{BB962C8B-B14F-4D97-AF65-F5344CB8AC3E}">
        <p14:creationId xmlns:p14="http://schemas.microsoft.com/office/powerpoint/2010/main" val="1432092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44"/>
          <p:cNvSpPr txBox="1">
            <a:spLocks noGrp="1"/>
          </p:cNvSpPr>
          <p:nvPr>
            <p:ph type="title" idx="4294967295"/>
          </p:nvPr>
        </p:nvSpPr>
        <p:spPr>
          <a:xfrm>
            <a:off x="1980150" y="1200150"/>
            <a:ext cx="5183700" cy="274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chemeClr val="tx1">
                    <a:lumMod val="75000"/>
                    <a:lumOff val="25000"/>
                  </a:schemeClr>
                </a:solidFill>
                <a:latin typeface="+mj-lt"/>
              </a:rPr>
              <a:t>MỞ ĐẦU</a:t>
            </a:r>
            <a:endParaRPr sz="6000" b="1" dirty="0">
              <a:solidFill>
                <a:schemeClr val="tx1">
                  <a:lumMod val="75000"/>
                  <a:lumOff val="25000"/>
                </a:schemeClr>
              </a:solidFill>
              <a:latin typeface="+mj-lt"/>
            </a:endParaRPr>
          </a:p>
        </p:txBody>
      </p:sp>
      <p:pic>
        <p:nvPicPr>
          <p:cNvPr id="9218" name="Picture 2" descr="Periodic table - Free education icons">
            <a:extLst>
              <a:ext uri="{FF2B5EF4-FFF2-40B4-BE49-F238E27FC236}">
                <a16:creationId xmlns:a16="http://schemas.microsoft.com/office/drawing/2014/main" id="{1CD73A41-D61E-4C31-8D7C-5CAEF05DF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7297">
            <a:off x="7802184" y="3405045"/>
            <a:ext cx="2042106" cy="20421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eriodic table - Free education icons">
            <a:extLst>
              <a:ext uri="{FF2B5EF4-FFF2-40B4-BE49-F238E27FC236}">
                <a16:creationId xmlns:a16="http://schemas.microsoft.com/office/drawing/2014/main" id="{BD4BC06A-7750-414A-9280-A8997D488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43977">
            <a:off x="-538236" y="3240258"/>
            <a:ext cx="2019082" cy="201908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hemistry, elements, periodic, table icon - Download on Iconfinder">
            <a:extLst>
              <a:ext uri="{FF2B5EF4-FFF2-40B4-BE49-F238E27FC236}">
                <a16:creationId xmlns:a16="http://schemas.microsoft.com/office/drawing/2014/main" id="{06F7B5B7-8BE8-4C11-9BBF-A4275CD2E0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23998">
            <a:off x="7530609" y="-152340"/>
            <a:ext cx="1406244" cy="14062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hemistry Icon Png #410513 - Free Icons Library">
            <a:extLst>
              <a:ext uri="{FF2B5EF4-FFF2-40B4-BE49-F238E27FC236}">
                <a16:creationId xmlns:a16="http://schemas.microsoft.com/office/drawing/2014/main" id="{AC12448D-B6AE-4E3D-A497-56F7F866A3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0629">
            <a:off x="-173824" y="-541894"/>
            <a:ext cx="1930255" cy="19302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Molecule free vector icons designed by Freepik | Free icons, Science  images, Vector free">
            <a:extLst>
              <a:ext uri="{FF2B5EF4-FFF2-40B4-BE49-F238E27FC236}">
                <a16:creationId xmlns:a16="http://schemas.microsoft.com/office/drawing/2014/main" id="{999D0990-0F5C-4641-9EA7-8AEE648A0D2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47596">
            <a:off x="3534240" y="3862381"/>
            <a:ext cx="1906488" cy="19064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hemistry - Free shapes icons">
            <a:extLst>
              <a:ext uri="{FF2B5EF4-FFF2-40B4-BE49-F238E27FC236}">
                <a16:creationId xmlns:a16="http://schemas.microsoft.com/office/drawing/2014/main" id="{2756552D-B9C1-4EC2-AAAD-543593272C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967481">
            <a:off x="3892971" y="-593614"/>
            <a:ext cx="1712680" cy="1712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564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88"/>
        <p:cNvGrpSpPr/>
        <p:nvPr/>
      </p:nvGrpSpPr>
      <p:grpSpPr>
        <a:xfrm>
          <a:off x="0" y="0"/>
          <a:ext cx="0" cy="0"/>
          <a:chOff x="0" y="0"/>
          <a:chExt cx="0" cy="0"/>
        </a:xfrm>
      </p:grpSpPr>
      <p:grpSp>
        <p:nvGrpSpPr>
          <p:cNvPr id="12" name="Group 11">
            <a:extLst>
              <a:ext uri="{FF2B5EF4-FFF2-40B4-BE49-F238E27FC236}">
                <a16:creationId xmlns:a16="http://schemas.microsoft.com/office/drawing/2014/main" id="{0CFA847B-1994-45EC-B453-7D26A8FB4F2B}"/>
              </a:ext>
            </a:extLst>
          </p:cNvPr>
          <p:cNvGrpSpPr/>
          <p:nvPr/>
        </p:nvGrpSpPr>
        <p:grpSpPr>
          <a:xfrm>
            <a:off x="4166886" y="532435"/>
            <a:ext cx="4572000" cy="2013995"/>
            <a:chOff x="4572000" y="1923606"/>
            <a:chExt cx="4572000" cy="2013995"/>
          </a:xfrm>
        </p:grpSpPr>
        <p:sp>
          <p:nvSpPr>
            <p:cNvPr id="14" name="Rectangle 13">
              <a:extLst>
                <a:ext uri="{FF2B5EF4-FFF2-40B4-BE49-F238E27FC236}">
                  <a16:creationId xmlns:a16="http://schemas.microsoft.com/office/drawing/2014/main" id="{77D45B1C-B046-4A29-BA2F-D04116DA44DE}"/>
                </a:ext>
              </a:extLst>
            </p:cNvPr>
            <p:cNvSpPr/>
            <p:nvPr/>
          </p:nvSpPr>
          <p:spPr>
            <a:xfrm>
              <a:off x="4572000" y="1923606"/>
              <a:ext cx="4572000" cy="2013995"/>
            </a:xfrm>
            <a:prstGeom prst="rect">
              <a:avLst/>
            </a:prstGeom>
            <a:solidFill>
              <a:schemeClr val="accent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2143981-BC9C-478B-A1F8-2155726299FA}"/>
                </a:ext>
              </a:extLst>
            </p:cNvPr>
            <p:cNvGrpSpPr/>
            <p:nvPr/>
          </p:nvGrpSpPr>
          <p:grpSpPr>
            <a:xfrm>
              <a:off x="4572000" y="2030864"/>
              <a:ext cx="4477371" cy="1785104"/>
              <a:chOff x="4013200" y="1016172"/>
              <a:chExt cx="4477371" cy="1785104"/>
            </a:xfrm>
          </p:grpSpPr>
          <p:sp>
            <p:nvSpPr>
              <p:cNvPr id="16" name="TextBox 15">
                <a:extLst>
                  <a:ext uri="{FF2B5EF4-FFF2-40B4-BE49-F238E27FC236}">
                    <a16:creationId xmlns:a16="http://schemas.microsoft.com/office/drawing/2014/main" id="{45593F77-81BA-493C-A187-B7C5B9FCF05A}"/>
                  </a:ext>
                </a:extLst>
              </p:cNvPr>
              <p:cNvSpPr txBox="1"/>
              <p:nvPr/>
            </p:nvSpPr>
            <p:spPr>
              <a:xfrm>
                <a:off x="4595900" y="1016172"/>
                <a:ext cx="3894671" cy="1785104"/>
              </a:xfrm>
              <a:prstGeom prst="rect">
                <a:avLst/>
              </a:prstGeom>
              <a:noFill/>
            </p:spPr>
            <p:txBody>
              <a:bodyPr wrap="square" rtlCol="0">
                <a:spAutoFit/>
              </a:bodyPr>
              <a:lstStyle/>
              <a:p>
                <a:pPr algn="just">
                  <a:lnSpc>
                    <a:spcPct val="110000"/>
                  </a:lnSpc>
                </a:pPr>
                <a:r>
                  <a:rPr lang="en-US" sz="2000" dirty="0" err="1"/>
                  <a:t>Khi</a:t>
                </a:r>
                <a:r>
                  <a:rPr lang="en-US" sz="2000" dirty="0"/>
                  <a:t> </a:t>
                </a:r>
                <a:r>
                  <a:rPr lang="en-US" sz="2000" dirty="0" err="1"/>
                  <a:t>các</a:t>
                </a:r>
                <a:r>
                  <a:rPr lang="en-US" sz="2000" dirty="0"/>
                  <a:t> </a:t>
                </a:r>
                <a:r>
                  <a:rPr lang="en-US" sz="2000" dirty="0" err="1"/>
                  <a:t>nguyên</a:t>
                </a:r>
                <a:r>
                  <a:rPr lang="en-US" sz="2000" dirty="0"/>
                  <a:t> </a:t>
                </a:r>
                <a:r>
                  <a:rPr lang="en-US" sz="2000" dirty="0" err="1"/>
                  <a:t>tử</a:t>
                </a:r>
                <a:r>
                  <a:rPr lang="en-US" sz="2000" dirty="0"/>
                  <a:t> </a:t>
                </a:r>
                <a:r>
                  <a:rPr lang="en-US" sz="2000" dirty="0" err="1"/>
                  <a:t>kết</a:t>
                </a:r>
                <a:r>
                  <a:rPr lang="en-US" sz="2000" dirty="0"/>
                  <a:t> </a:t>
                </a:r>
                <a:r>
                  <a:rPr lang="en-US" sz="2000" dirty="0" err="1"/>
                  <a:t>hợp</a:t>
                </a:r>
                <a:r>
                  <a:rPr lang="en-US" sz="2000" dirty="0"/>
                  <a:t> </a:t>
                </a:r>
                <a:r>
                  <a:rPr lang="en-US" sz="2000" dirty="0" err="1"/>
                  <a:t>với</a:t>
                </a:r>
                <a:r>
                  <a:rPr lang="en-US" sz="2000" dirty="0"/>
                  <a:t> </a:t>
                </a:r>
                <a:r>
                  <a:rPr lang="en-US" sz="2000" dirty="0" err="1"/>
                  <a:t>nhau</a:t>
                </a:r>
                <a:r>
                  <a:rPr lang="en-US" sz="2000" dirty="0"/>
                  <a:t> </a:t>
                </a:r>
                <a:r>
                  <a:rPr lang="en-US" sz="2000" dirty="0" err="1"/>
                  <a:t>tạo</a:t>
                </a:r>
                <a:r>
                  <a:rPr lang="en-US" sz="2000" dirty="0"/>
                  <a:t> </a:t>
                </a:r>
                <a:r>
                  <a:rPr lang="en-US" sz="2000" dirty="0" err="1"/>
                  <a:t>thành</a:t>
                </a:r>
                <a:r>
                  <a:rPr lang="en-US" sz="2000" dirty="0"/>
                  <a:t> </a:t>
                </a:r>
                <a:r>
                  <a:rPr lang="en-US" sz="2000" dirty="0" err="1"/>
                  <a:t>phân</a:t>
                </a:r>
                <a:r>
                  <a:rPr lang="en-US" sz="2000" dirty="0"/>
                  <a:t> </a:t>
                </a:r>
                <a:r>
                  <a:rPr lang="en-US" sz="2000" dirty="0" err="1"/>
                  <a:t>tử</a:t>
                </a:r>
                <a:r>
                  <a:rPr lang="en-US" sz="2000" dirty="0"/>
                  <a:t> </a:t>
                </a:r>
                <a:r>
                  <a:rPr lang="en-US" sz="2000" dirty="0" err="1"/>
                  <a:t>theo</a:t>
                </a:r>
                <a:r>
                  <a:rPr lang="en-US" sz="2000" dirty="0"/>
                  <a:t> </a:t>
                </a:r>
                <a:r>
                  <a:rPr lang="en-US" sz="2000" dirty="0" err="1"/>
                  <a:t>một</a:t>
                </a:r>
                <a:r>
                  <a:rPr lang="en-US" sz="2000" dirty="0"/>
                  <a:t> </a:t>
                </a:r>
                <a:r>
                  <a:rPr lang="en-US" sz="2000" dirty="0" err="1"/>
                  <a:t>tỉ</a:t>
                </a:r>
                <a:r>
                  <a:rPr lang="en-US" sz="2000" dirty="0"/>
                  <a:t> </a:t>
                </a:r>
                <a:r>
                  <a:rPr lang="en-US" sz="2000" dirty="0" err="1"/>
                  <a:t>lệ</a:t>
                </a:r>
                <a:r>
                  <a:rPr lang="en-US" sz="2000" dirty="0"/>
                  <a:t> </a:t>
                </a:r>
                <a:r>
                  <a:rPr lang="en-US" sz="2000" dirty="0" err="1"/>
                  <a:t>xác</a:t>
                </a:r>
                <a:r>
                  <a:rPr lang="en-US" sz="2000" dirty="0"/>
                  <a:t> </a:t>
                </a:r>
                <a:r>
                  <a:rPr lang="en-US" sz="2000" dirty="0" err="1"/>
                  <a:t>định</a:t>
                </a:r>
                <a:r>
                  <a:rPr lang="en-US" sz="2000" dirty="0"/>
                  <a:t>, </a:t>
                </a:r>
                <a:r>
                  <a:rPr lang="en-US" sz="2000" dirty="0" err="1"/>
                  <a:t>yếu</a:t>
                </a:r>
                <a:r>
                  <a:rPr lang="en-US" sz="2000" dirty="0"/>
                  <a:t> </a:t>
                </a:r>
                <a:r>
                  <a:rPr lang="en-US" sz="2000" dirty="0" err="1"/>
                  <a:t>tố</a:t>
                </a:r>
                <a:r>
                  <a:rPr lang="en-US" sz="2000" dirty="0"/>
                  <a:t> </a:t>
                </a:r>
                <a:r>
                  <a:rPr lang="en-US" sz="2000" dirty="0" err="1"/>
                  <a:t>nào</a:t>
                </a:r>
                <a:r>
                  <a:rPr lang="en-US" sz="2000" dirty="0"/>
                  <a:t> </a:t>
                </a:r>
                <a:r>
                  <a:rPr lang="en-US" sz="2000" dirty="0" err="1"/>
                  <a:t>quyết</a:t>
                </a:r>
                <a:r>
                  <a:rPr lang="en-US" sz="2000" dirty="0"/>
                  <a:t> </a:t>
                </a:r>
                <a:r>
                  <a:rPr lang="en-US" sz="2000" dirty="0" err="1"/>
                  <a:t>định</a:t>
                </a:r>
                <a:r>
                  <a:rPr lang="en-US" sz="2000" dirty="0"/>
                  <a:t> </a:t>
                </a:r>
                <a:r>
                  <a:rPr lang="en-US" sz="2000" dirty="0" err="1"/>
                  <a:t>tỉ</a:t>
                </a:r>
                <a:r>
                  <a:rPr lang="en-US" sz="2000" dirty="0"/>
                  <a:t> </a:t>
                </a:r>
                <a:r>
                  <a:rPr lang="en-US" sz="2000" dirty="0" err="1"/>
                  <a:t>lệ</a:t>
                </a:r>
                <a:r>
                  <a:rPr lang="en-US" sz="2000" dirty="0"/>
                  <a:t> </a:t>
                </a:r>
                <a:r>
                  <a:rPr lang="en-US" sz="2000" dirty="0" err="1"/>
                  <a:t>số</a:t>
                </a:r>
                <a:r>
                  <a:rPr lang="en-US" sz="2000" dirty="0"/>
                  <a:t> </a:t>
                </a:r>
                <a:r>
                  <a:rPr lang="en-US" sz="2000" dirty="0" err="1"/>
                  <a:t>nguyên</a:t>
                </a:r>
                <a:r>
                  <a:rPr lang="en-US" sz="2000" dirty="0"/>
                  <a:t> </a:t>
                </a:r>
                <a:r>
                  <a:rPr lang="en-US" sz="2000" dirty="0" err="1"/>
                  <a:t>tử</a:t>
                </a:r>
                <a:r>
                  <a:rPr lang="en-US" sz="2000" dirty="0"/>
                  <a:t> </a:t>
                </a:r>
                <a:r>
                  <a:rPr lang="en-US" sz="2000" dirty="0" err="1"/>
                  <a:t>của</a:t>
                </a:r>
                <a:r>
                  <a:rPr lang="en-US" sz="2000" dirty="0"/>
                  <a:t> </a:t>
                </a:r>
                <a:r>
                  <a:rPr lang="en-US" sz="2000" dirty="0" err="1"/>
                  <a:t>mỗi</a:t>
                </a:r>
                <a:r>
                  <a:rPr lang="en-US" sz="2000" dirty="0"/>
                  <a:t> </a:t>
                </a:r>
                <a:r>
                  <a:rPr lang="en-US" sz="2000" dirty="0" err="1"/>
                  <a:t>nguyên</a:t>
                </a:r>
                <a:r>
                  <a:rPr lang="en-US" sz="2000" dirty="0"/>
                  <a:t> </a:t>
                </a:r>
                <a:r>
                  <a:rPr lang="en-US" sz="2000" dirty="0" err="1"/>
                  <a:t>tố</a:t>
                </a:r>
                <a:r>
                  <a:rPr lang="en-US" sz="2000" dirty="0"/>
                  <a:t> </a:t>
                </a:r>
                <a:r>
                  <a:rPr lang="en-US" sz="2000" dirty="0" err="1"/>
                  <a:t>trong</a:t>
                </a:r>
                <a:r>
                  <a:rPr lang="en-US" sz="2000" dirty="0"/>
                  <a:t> </a:t>
                </a:r>
                <a:r>
                  <a:rPr lang="en-US" sz="2000" dirty="0" err="1"/>
                  <a:t>phân</a:t>
                </a:r>
                <a:r>
                  <a:rPr lang="en-US" sz="2000" dirty="0"/>
                  <a:t> </a:t>
                </a:r>
                <a:r>
                  <a:rPr lang="en-US" sz="2000" dirty="0" err="1"/>
                  <a:t>tử</a:t>
                </a:r>
                <a:r>
                  <a:rPr lang="en-US" sz="2000" dirty="0"/>
                  <a:t> </a:t>
                </a:r>
                <a:r>
                  <a:rPr lang="en-US" sz="2000" dirty="0" err="1"/>
                  <a:t>đó</a:t>
                </a:r>
                <a:r>
                  <a:rPr lang="en-US" sz="2000" dirty="0"/>
                  <a:t>?</a:t>
                </a:r>
                <a:endParaRPr lang="en-US" sz="2000" dirty="0">
                  <a:solidFill>
                    <a:schemeClr val="tx1"/>
                  </a:solidFill>
                </a:endParaRPr>
              </a:p>
            </p:txBody>
          </p:sp>
          <p:pic>
            <p:nvPicPr>
              <p:cNvPr id="17" name="Picture 4">
                <a:extLst>
                  <a:ext uri="{FF2B5EF4-FFF2-40B4-BE49-F238E27FC236}">
                    <a16:creationId xmlns:a16="http://schemas.microsoft.com/office/drawing/2014/main" id="{B2F63F73-FB4F-4C77-8CED-E9EF674A3108}"/>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4013200" y="1624561"/>
                <a:ext cx="582700" cy="5827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429" y="532435"/>
            <a:ext cx="3426107" cy="4122035"/>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b="13727"/>
          <a:stretch/>
        </p:blipFill>
        <p:spPr>
          <a:xfrm>
            <a:off x="3875536" y="2758983"/>
            <a:ext cx="3867927" cy="1743569"/>
          </a:xfrm>
          <a:prstGeom prst="rect">
            <a:avLst/>
          </a:prstGeom>
        </p:spPr>
      </p:pic>
    </p:spTree>
    <p:extLst>
      <p:ext uri="{BB962C8B-B14F-4D97-AF65-F5344CB8AC3E}">
        <p14:creationId xmlns:p14="http://schemas.microsoft.com/office/powerpoint/2010/main" val="2308334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44"/>
          <p:cNvSpPr txBox="1">
            <a:spLocks noGrp="1"/>
          </p:cNvSpPr>
          <p:nvPr>
            <p:ph type="title" idx="4294967295"/>
          </p:nvPr>
        </p:nvSpPr>
        <p:spPr>
          <a:xfrm>
            <a:off x="837675" y="1200150"/>
            <a:ext cx="7468650" cy="2743200"/>
          </a:xfrm>
          <a:prstGeom prst="rect">
            <a:avLst/>
          </a:prstGeom>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4000" b="1" dirty="0">
                <a:solidFill>
                  <a:schemeClr val="accent6">
                    <a:lumMod val="50000"/>
                  </a:schemeClr>
                </a:solidFill>
                <a:latin typeface="+mj-lt"/>
              </a:rPr>
              <a:t>PHẦN I.</a:t>
            </a:r>
            <a:br>
              <a:rPr lang="en" sz="3600" b="1" dirty="0">
                <a:latin typeface="+mj-lt"/>
              </a:rPr>
            </a:br>
            <a:r>
              <a:rPr lang="en" sz="3600" b="1" dirty="0">
                <a:solidFill>
                  <a:schemeClr val="tx1">
                    <a:lumMod val="75000"/>
                    <a:lumOff val="25000"/>
                  </a:schemeClr>
                </a:solidFill>
                <a:latin typeface="+mj-lt"/>
              </a:rPr>
              <a:t>KHÁI NIỆM LIÊN KẾT HÓA HỌC</a:t>
            </a:r>
            <a:endParaRPr sz="3600" b="1" dirty="0">
              <a:solidFill>
                <a:schemeClr val="tx1">
                  <a:lumMod val="75000"/>
                  <a:lumOff val="25000"/>
                </a:schemeClr>
              </a:solidFill>
              <a:latin typeface="+mj-lt"/>
            </a:endParaRPr>
          </a:p>
        </p:txBody>
      </p:sp>
      <p:pic>
        <p:nvPicPr>
          <p:cNvPr id="3" name="Picture 2" descr="Chemistry Vector SVG Icon (12) - PNG Repo Free PNG Icons">
            <a:extLst>
              <a:ext uri="{FF2B5EF4-FFF2-40B4-BE49-F238E27FC236}">
                <a16:creationId xmlns:a16="http://schemas.microsoft.com/office/drawing/2014/main" id="{747F4512-D756-47FC-8203-27D0D6DFF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64792">
            <a:off x="8334514" y="4282078"/>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Química ícones em vetor livre criados por surang | Free icons, Vector free,  Vector icon design">
            <a:extLst>
              <a:ext uri="{FF2B5EF4-FFF2-40B4-BE49-F238E27FC236}">
                <a16:creationId xmlns:a16="http://schemas.microsoft.com/office/drawing/2014/main" id="{020C5806-DD03-4AA3-BDF7-1C0CACC315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3040">
            <a:off x="-274966" y="46759"/>
            <a:ext cx="974924" cy="9749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hemistry - Free shapes icons">
            <a:extLst>
              <a:ext uri="{FF2B5EF4-FFF2-40B4-BE49-F238E27FC236}">
                <a16:creationId xmlns:a16="http://schemas.microsoft.com/office/drawing/2014/main" id="{2B3BB785-C715-4EA0-9A94-403BA971A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292761">
            <a:off x="7892809" y="-279901"/>
            <a:ext cx="1315974" cy="13159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hemical - Free interface icons">
            <a:extLst>
              <a:ext uri="{FF2B5EF4-FFF2-40B4-BE49-F238E27FC236}">
                <a16:creationId xmlns:a16="http://schemas.microsoft.com/office/drawing/2014/main" id="{C363795C-D0C8-4F53-A482-1C35672EEA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98593">
            <a:off x="-376455" y="3954870"/>
            <a:ext cx="1777805" cy="17778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hemistry Icon Png #410513 - Free Icons Library">
            <a:extLst>
              <a:ext uri="{FF2B5EF4-FFF2-40B4-BE49-F238E27FC236}">
                <a16:creationId xmlns:a16="http://schemas.microsoft.com/office/drawing/2014/main" id="{4621F0E3-F575-4465-B42E-B2E9C2DE55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38605">
            <a:off x="3276190" y="3954665"/>
            <a:ext cx="1692970" cy="16929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Molecule free vector icons designed by Freepik | Free icons, Science  images, Vector free">
            <a:extLst>
              <a:ext uri="{FF2B5EF4-FFF2-40B4-BE49-F238E27FC236}">
                <a16:creationId xmlns:a16="http://schemas.microsoft.com/office/drawing/2014/main" id="{C4A848FC-9C7F-4399-B9B5-7630A18BD108}"/>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33798">
            <a:off x="3436969" y="-685949"/>
            <a:ext cx="1622016" cy="16220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Periodic table - Free education icons">
            <a:extLst>
              <a:ext uri="{FF2B5EF4-FFF2-40B4-BE49-F238E27FC236}">
                <a16:creationId xmlns:a16="http://schemas.microsoft.com/office/drawing/2014/main" id="{1E2D02AE-33EA-4578-84EB-C74E8D010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58735">
            <a:off x="-563996" y="4044413"/>
            <a:ext cx="1598432" cy="15984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hemistry Vector SVG Icon (12) - PNG Repo Free PNG Icons">
            <a:extLst>
              <a:ext uri="{FF2B5EF4-FFF2-40B4-BE49-F238E27FC236}">
                <a16:creationId xmlns:a16="http://schemas.microsoft.com/office/drawing/2014/main" id="{3F35A0C8-EBC3-42C4-8AC3-8ED3A8EE8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Química ícones em vetor livre criados por surang | Free icons, Vector free,  Vector icon design">
            <a:extLst>
              <a:ext uri="{FF2B5EF4-FFF2-40B4-BE49-F238E27FC236}">
                <a16:creationId xmlns:a16="http://schemas.microsoft.com/office/drawing/2014/main" id="{F6D3B115-7F85-455F-913A-6C6A70E08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hemistry Icon Png #410513 - Free Icons Library">
            <a:extLst>
              <a:ext uri="{FF2B5EF4-FFF2-40B4-BE49-F238E27FC236}">
                <a16:creationId xmlns:a16="http://schemas.microsoft.com/office/drawing/2014/main" id="{2996930D-CCB8-4C87-8E02-58EE766B0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8605">
            <a:off x="8049074" y="3856362"/>
            <a:ext cx="1692970" cy="16929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D8E356-A6C0-4632-9226-8D67A8C62001}"/>
              </a:ext>
            </a:extLst>
          </p:cNvPr>
          <p:cNvSpPr txBox="1"/>
          <p:nvPr/>
        </p:nvSpPr>
        <p:spPr>
          <a:xfrm>
            <a:off x="863069" y="468550"/>
            <a:ext cx="6930620" cy="609398"/>
          </a:xfrm>
          <a:prstGeom prst="rect">
            <a:avLst/>
          </a:prstGeom>
          <a:noFill/>
        </p:spPr>
        <p:txBody>
          <a:bodyPr wrap="square" rtlCol="0">
            <a:spAutoFit/>
          </a:bodyPr>
          <a:lstStyle/>
          <a:p>
            <a:pPr algn="ctr">
              <a:lnSpc>
                <a:spcPct val="120000"/>
              </a:lnSpc>
            </a:pPr>
            <a:r>
              <a:rPr lang="en-US" sz="2800" b="1" cap="all" dirty="0">
                <a:solidFill>
                  <a:schemeClr val="bg1">
                    <a:lumMod val="75000"/>
                  </a:schemeClr>
                </a:solidFill>
              </a:rPr>
              <a:t>KHÁI NIỆM LIÊN KẾT HÓA HỌC</a:t>
            </a:r>
          </a:p>
        </p:txBody>
      </p:sp>
      <p:pic>
        <p:nvPicPr>
          <p:cNvPr id="3" name="Picture 2" descr="book Vector Icons free download in SVG, PNG Format">
            <a:extLst>
              <a:ext uri="{FF2B5EF4-FFF2-40B4-BE49-F238E27FC236}">
                <a16:creationId xmlns:a16="http://schemas.microsoft.com/office/drawing/2014/main" id="{330B5C3D-77A5-4F9B-8A55-98369E0DBE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156" y="418423"/>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ook Vector Icons free download in SVG, PNG Format">
            <a:extLst>
              <a:ext uri="{FF2B5EF4-FFF2-40B4-BE49-F238E27FC236}">
                <a16:creationId xmlns:a16="http://schemas.microsoft.com/office/drawing/2014/main" id="{6F97C07E-CB7C-4F0D-8C6C-C662148C32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120423" y="426599"/>
            <a:ext cx="727884" cy="7278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4D67CF3-ED56-48D1-B034-3FEF21613281}"/>
              </a:ext>
            </a:extLst>
          </p:cNvPr>
          <p:cNvSpPr/>
          <p:nvPr/>
        </p:nvSpPr>
        <p:spPr>
          <a:xfrm>
            <a:off x="422911" y="1298987"/>
            <a:ext cx="8298180" cy="3628597"/>
          </a:xfrm>
          <a:prstGeom prst="rect">
            <a:avLst/>
          </a:prstGeom>
          <a:solidFill>
            <a:schemeClr val="accent1">
              <a:lumMod val="40000"/>
              <a:lumOff val="6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777161A-765D-485B-B61E-49C1BF5159C6}"/>
              </a:ext>
            </a:extLst>
          </p:cNvPr>
          <p:cNvSpPr txBox="1"/>
          <p:nvPr/>
        </p:nvSpPr>
        <p:spPr>
          <a:xfrm>
            <a:off x="597209" y="1362517"/>
            <a:ext cx="7949583" cy="1200329"/>
          </a:xfrm>
          <a:prstGeom prst="rect">
            <a:avLst/>
          </a:prstGeom>
          <a:noFill/>
        </p:spPr>
        <p:txBody>
          <a:bodyPr wrap="square" rtlCol="0">
            <a:spAutoFit/>
          </a:bodyPr>
          <a:lstStyle/>
          <a:p>
            <a:pPr algn="just">
              <a:lnSpc>
                <a:spcPct val="120000"/>
              </a:lnSpc>
            </a:pPr>
            <a:r>
              <a:rPr lang="en-US" sz="2000" i="1" dirty="0">
                <a:solidFill>
                  <a:schemeClr val="accent6">
                    <a:lumMod val="50000"/>
                  </a:schemeClr>
                </a:solidFill>
              </a:rPr>
              <a:t>Theo </a:t>
            </a:r>
            <a:r>
              <a:rPr lang="en-US" sz="2000" i="1" dirty="0" err="1">
                <a:solidFill>
                  <a:schemeClr val="accent6">
                    <a:lumMod val="50000"/>
                  </a:schemeClr>
                </a:solidFill>
              </a:rPr>
              <a:t>thuyết</a:t>
            </a:r>
            <a:r>
              <a:rPr lang="en-US" sz="2000" i="1" dirty="0">
                <a:solidFill>
                  <a:schemeClr val="accent6">
                    <a:lumMod val="50000"/>
                  </a:schemeClr>
                </a:solidFill>
              </a:rPr>
              <a:t> </a:t>
            </a:r>
            <a:r>
              <a:rPr lang="en-US" sz="2000" i="1" dirty="0" err="1">
                <a:solidFill>
                  <a:schemeClr val="accent6">
                    <a:lumMod val="50000"/>
                  </a:schemeClr>
                </a:solidFill>
              </a:rPr>
              <a:t>cấu</a:t>
            </a:r>
            <a:r>
              <a:rPr lang="en-US" sz="2000" i="1" dirty="0">
                <a:solidFill>
                  <a:schemeClr val="accent6">
                    <a:lumMod val="50000"/>
                  </a:schemeClr>
                </a:solidFill>
              </a:rPr>
              <a:t> </a:t>
            </a:r>
            <a:r>
              <a:rPr lang="en-US" sz="2000" i="1" dirty="0" err="1">
                <a:solidFill>
                  <a:schemeClr val="accent6">
                    <a:lumMod val="50000"/>
                  </a:schemeClr>
                </a:solidFill>
              </a:rPr>
              <a:t>tạo</a:t>
            </a:r>
            <a:r>
              <a:rPr lang="en-US" sz="2000" i="1" dirty="0">
                <a:solidFill>
                  <a:schemeClr val="accent6">
                    <a:lumMod val="50000"/>
                  </a:schemeClr>
                </a:solidFill>
              </a:rPr>
              <a:t> </a:t>
            </a:r>
            <a:r>
              <a:rPr lang="en-US" sz="2000" i="1" dirty="0" err="1">
                <a:solidFill>
                  <a:schemeClr val="accent6">
                    <a:lumMod val="50000"/>
                  </a:schemeClr>
                </a:solidFill>
              </a:rPr>
              <a:t>hóa</a:t>
            </a:r>
            <a:r>
              <a:rPr lang="en-US" sz="2000" i="1" dirty="0">
                <a:solidFill>
                  <a:schemeClr val="accent6">
                    <a:lumMod val="50000"/>
                  </a:schemeClr>
                </a:solidFill>
              </a:rPr>
              <a:t> </a:t>
            </a:r>
            <a:r>
              <a:rPr lang="en-US" sz="2000" i="1" dirty="0" err="1">
                <a:solidFill>
                  <a:schemeClr val="accent6">
                    <a:lumMod val="50000"/>
                  </a:schemeClr>
                </a:solidFill>
              </a:rPr>
              <a:t>học</a:t>
            </a:r>
            <a:r>
              <a:rPr lang="en-US" sz="2000" i="1" dirty="0">
                <a:solidFill>
                  <a:schemeClr val="accent6">
                    <a:lumMod val="50000"/>
                  </a:schemeClr>
                </a:solidFill>
              </a:rPr>
              <a:t>, </a:t>
            </a:r>
            <a:r>
              <a:rPr lang="en-US" sz="2000" i="1" dirty="0" err="1">
                <a:solidFill>
                  <a:schemeClr val="accent6">
                    <a:lumMod val="50000"/>
                  </a:schemeClr>
                </a:solidFill>
              </a:rPr>
              <a:t>sự</a:t>
            </a:r>
            <a:r>
              <a:rPr lang="en-US" sz="2000" i="1" dirty="0">
                <a:solidFill>
                  <a:schemeClr val="accent6">
                    <a:lumMod val="50000"/>
                  </a:schemeClr>
                </a:solidFill>
              </a:rPr>
              <a:t> </a:t>
            </a:r>
            <a:r>
              <a:rPr lang="en-US" sz="2000" i="1" dirty="0" err="1">
                <a:solidFill>
                  <a:schemeClr val="accent6">
                    <a:lumMod val="50000"/>
                  </a:schemeClr>
                </a:solidFill>
              </a:rPr>
              <a:t>liên</a:t>
            </a:r>
            <a:r>
              <a:rPr lang="en-US" sz="2000" i="1" dirty="0">
                <a:solidFill>
                  <a:schemeClr val="accent6">
                    <a:lumMod val="50000"/>
                  </a:schemeClr>
                </a:solidFill>
              </a:rPr>
              <a:t> </a:t>
            </a:r>
            <a:r>
              <a:rPr lang="en-US" sz="2000" i="1" dirty="0" err="1">
                <a:solidFill>
                  <a:schemeClr val="accent6">
                    <a:lumMod val="50000"/>
                  </a:schemeClr>
                </a:solidFill>
              </a:rPr>
              <a:t>kết</a:t>
            </a:r>
            <a:r>
              <a:rPr lang="en-US" sz="2000" i="1" dirty="0">
                <a:solidFill>
                  <a:schemeClr val="accent6">
                    <a:lumMod val="50000"/>
                  </a:schemeClr>
                </a:solidFill>
              </a:rPr>
              <a:t> </a:t>
            </a:r>
            <a:r>
              <a:rPr lang="en-US" sz="2000" i="1" dirty="0" err="1">
                <a:solidFill>
                  <a:schemeClr val="accent6">
                    <a:lumMod val="50000"/>
                  </a:schemeClr>
                </a:solidFill>
              </a:rPr>
              <a:t>giữa</a:t>
            </a:r>
            <a:r>
              <a:rPr lang="en-US" sz="2000" i="1" dirty="0">
                <a:solidFill>
                  <a:schemeClr val="accent6">
                    <a:lumMod val="50000"/>
                  </a:schemeClr>
                </a:solidFill>
              </a:rPr>
              <a:t> </a:t>
            </a:r>
            <a:r>
              <a:rPr lang="en-US" sz="2000" i="1" dirty="0" err="1">
                <a:solidFill>
                  <a:schemeClr val="accent6">
                    <a:lumMod val="50000"/>
                  </a:schemeClr>
                </a:solidFill>
              </a:rPr>
              <a:t>các</a:t>
            </a:r>
            <a:r>
              <a:rPr lang="en-US" sz="2000" i="1" dirty="0">
                <a:solidFill>
                  <a:schemeClr val="accent6">
                    <a:lumMod val="50000"/>
                  </a:schemeClr>
                </a:solidFill>
              </a:rPr>
              <a:t> </a:t>
            </a:r>
            <a:r>
              <a:rPr lang="en-US" sz="2000" i="1" dirty="0" err="1">
                <a:solidFill>
                  <a:schemeClr val="accent6">
                    <a:lumMod val="50000"/>
                  </a:schemeClr>
                </a:solidFill>
              </a:rPr>
              <a:t>nguyên</a:t>
            </a:r>
            <a:r>
              <a:rPr lang="en-US" sz="2000" i="1" dirty="0">
                <a:solidFill>
                  <a:schemeClr val="accent6">
                    <a:lumMod val="50000"/>
                  </a:schemeClr>
                </a:solidFill>
              </a:rPr>
              <a:t> </a:t>
            </a:r>
            <a:r>
              <a:rPr lang="en-US" sz="2000" i="1" dirty="0" err="1">
                <a:solidFill>
                  <a:schemeClr val="accent6">
                    <a:lumMod val="50000"/>
                  </a:schemeClr>
                </a:solidFill>
              </a:rPr>
              <a:t>tử</a:t>
            </a:r>
            <a:r>
              <a:rPr lang="en-US" sz="2000" i="1" dirty="0">
                <a:solidFill>
                  <a:schemeClr val="accent6">
                    <a:lumMod val="50000"/>
                  </a:schemeClr>
                </a:solidFill>
              </a:rPr>
              <a:t> </a:t>
            </a:r>
            <a:r>
              <a:rPr lang="en-US" sz="2000" i="1" dirty="0" err="1">
                <a:solidFill>
                  <a:schemeClr val="accent6">
                    <a:lumMod val="50000"/>
                  </a:schemeClr>
                </a:solidFill>
              </a:rPr>
              <a:t>tạo</a:t>
            </a:r>
            <a:r>
              <a:rPr lang="en-US" sz="2000" i="1" dirty="0">
                <a:solidFill>
                  <a:schemeClr val="accent6">
                    <a:lumMod val="50000"/>
                  </a:schemeClr>
                </a:solidFill>
              </a:rPr>
              <a:t> </a:t>
            </a:r>
            <a:r>
              <a:rPr lang="en-US" sz="2000" i="1" dirty="0" err="1">
                <a:solidFill>
                  <a:schemeClr val="accent6">
                    <a:lumMod val="50000"/>
                  </a:schemeClr>
                </a:solidFill>
              </a:rPr>
              <a:t>thành</a:t>
            </a:r>
            <a:r>
              <a:rPr lang="en-US" sz="2000" i="1" dirty="0">
                <a:solidFill>
                  <a:schemeClr val="accent6">
                    <a:lumMod val="50000"/>
                  </a:schemeClr>
                </a:solidFill>
              </a:rPr>
              <a:t> </a:t>
            </a:r>
            <a:r>
              <a:rPr lang="en-US" sz="2000" i="1" dirty="0" err="1">
                <a:solidFill>
                  <a:schemeClr val="accent6">
                    <a:lumMod val="50000"/>
                  </a:schemeClr>
                </a:solidFill>
              </a:rPr>
              <a:t>phân</a:t>
            </a:r>
            <a:r>
              <a:rPr lang="en-US" sz="2000" i="1" dirty="0">
                <a:solidFill>
                  <a:schemeClr val="accent6">
                    <a:lumMod val="50000"/>
                  </a:schemeClr>
                </a:solidFill>
              </a:rPr>
              <a:t> </a:t>
            </a:r>
            <a:r>
              <a:rPr lang="en-US" sz="2000" i="1" dirty="0" err="1">
                <a:solidFill>
                  <a:schemeClr val="accent6">
                    <a:lumMod val="50000"/>
                  </a:schemeClr>
                </a:solidFill>
              </a:rPr>
              <a:t>tử</a:t>
            </a:r>
            <a:r>
              <a:rPr lang="en-US" sz="2000" i="1" dirty="0">
                <a:solidFill>
                  <a:schemeClr val="accent6">
                    <a:lumMod val="50000"/>
                  </a:schemeClr>
                </a:solidFill>
              </a:rPr>
              <a:t> hay </a:t>
            </a:r>
            <a:r>
              <a:rPr lang="en-US" sz="2000" i="1" dirty="0" err="1">
                <a:solidFill>
                  <a:schemeClr val="accent6">
                    <a:lumMod val="50000"/>
                  </a:schemeClr>
                </a:solidFill>
              </a:rPr>
              <a:t>tinh</a:t>
            </a:r>
            <a:r>
              <a:rPr lang="en-US" sz="2000" i="1" dirty="0">
                <a:solidFill>
                  <a:schemeClr val="accent6">
                    <a:lumMod val="50000"/>
                  </a:schemeClr>
                </a:solidFill>
              </a:rPr>
              <a:t> </a:t>
            </a:r>
            <a:r>
              <a:rPr lang="en-US" sz="2000" i="1" dirty="0" err="1">
                <a:solidFill>
                  <a:schemeClr val="accent6">
                    <a:lumMod val="50000"/>
                  </a:schemeClr>
                </a:solidFill>
              </a:rPr>
              <a:t>thể</a:t>
            </a:r>
            <a:r>
              <a:rPr lang="en-US" sz="2000" i="1" dirty="0">
                <a:solidFill>
                  <a:schemeClr val="accent6">
                    <a:lumMod val="50000"/>
                  </a:schemeClr>
                </a:solidFill>
              </a:rPr>
              <a:t> </a:t>
            </a:r>
            <a:r>
              <a:rPr lang="en-US" sz="2000" i="1" dirty="0" err="1">
                <a:solidFill>
                  <a:schemeClr val="accent6">
                    <a:lumMod val="50000"/>
                  </a:schemeClr>
                </a:solidFill>
              </a:rPr>
              <a:t>được</a:t>
            </a:r>
            <a:r>
              <a:rPr lang="en-US" sz="2000" i="1" dirty="0">
                <a:solidFill>
                  <a:schemeClr val="accent6">
                    <a:lumMod val="50000"/>
                  </a:schemeClr>
                </a:solidFill>
              </a:rPr>
              <a:t> </a:t>
            </a:r>
            <a:r>
              <a:rPr lang="en-US" sz="2000" i="1" dirty="0" err="1">
                <a:solidFill>
                  <a:schemeClr val="accent6">
                    <a:lumMod val="50000"/>
                  </a:schemeClr>
                </a:solidFill>
              </a:rPr>
              <a:t>giải</a:t>
            </a:r>
            <a:r>
              <a:rPr lang="en-US" sz="2000" i="1" dirty="0">
                <a:solidFill>
                  <a:schemeClr val="accent6">
                    <a:lumMod val="50000"/>
                  </a:schemeClr>
                </a:solidFill>
              </a:rPr>
              <a:t> </a:t>
            </a:r>
            <a:r>
              <a:rPr lang="en-US" sz="2000" i="1" dirty="0" err="1">
                <a:solidFill>
                  <a:schemeClr val="accent6">
                    <a:lumMod val="50000"/>
                  </a:schemeClr>
                </a:solidFill>
              </a:rPr>
              <a:t>thích</a:t>
            </a:r>
            <a:r>
              <a:rPr lang="en-US" sz="2000" i="1" dirty="0">
                <a:solidFill>
                  <a:schemeClr val="accent6">
                    <a:lumMod val="50000"/>
                  </a:schemeClr>
                </a:solidFill>
              </a:rPr>
              <a:t> </a:t>
            </a:r>
            <a:r>
              <a:rPr lang="en-US" sz="2000" i="1" dirty="0" err="1">
                <a:solidFill>
                  <a:schemeClr val="accent6">
                    <a:lumMod val="50000"/>
                  </a:schemeClr>
                </a:solidFill>
              </a:rPr>
              <a:t>bằng</a:t>
            </a:r>
            <a:r>
              <a:rPr lang="en-US" sz="2000" i="1" dirty="0">
                <a:solidFill>
                  <a:schemeClr val="accent6">
                    <a:lumMod val="50000"/>
                  </a:schemeClr>
                </a:solidFill>
              </a:rPr>
              <a:t> </a:t>
            </a:r>
            <a:r>
              <a:rPr lang="en-US" sz="2000" i="1" dirty="0" err="1">
                <a:solidFill>
                  <a:schemeClr val="accent6">
                    <a:lumMod val="50000"/>
                  </a:schemeClr>
                </a:solidFill>
              </a:rPr>
              <a:t>sự</a:t>
            </a:r>
            <a:r>
              <a:rPr lang="en-US" sz="2000" i="1" dirty="0">
                <a:solidFill>
                  <a:schemeClr val="accent6">
                    <a:lumMod val="50000"/>
                  </a:schemeClr>
                </a:solidFill>
              </a:rPr>
              <a:t> </a:t>
            </a:r>
            <a:r>
              <a:rPr lang="en-US" sz="2000" b="1" i="1" dirty="0" err="1">
                <a:solidFill>
                  <a:schemeClr val="accent6">
                    <a:lumMod val="50000"/>
                  </a:schemeClr>
                </a:solidFill>
              </a:rPr>
              <a:t>giảm</a:t>
            </a:r>
            <a:r>
              <a:rPr lang="en-US" sz="2000" b="1" i="1" dirty="0">
                <a:solidFill>
                  <a:schemeClr val="accent6">
                    <a:lumMod val="50000"/>
                  </a:schemeClr>
                </a:solidFill>
              </a:rPr>
              <a:t> </a:t>
            </a:r>
            <a:r>
              <a:rPr lang="en-US" sz="2000" b="1" i="1" dirty="0" err="1">
                <a:solidFill>
                  <a:schemeClr val="accent6">
                    <a:lumMod val="50000"/>
                  </a:schemeClr>
                </a:solidFill>
              </a:rPr>
              <a:t>năng</a:t>
            </a:r>
            <a:r>
              <a:rPr lang="en-US" sz="2000" b="1" i="1" dirty="0">
                <a:solidFill>
                  <a:schemeClr val="accent6">
                    <a:lumMod val="50000"/>
                  </a:schemeClr>
                </a:solidFill>
              </a:rPr>
              <a:t> </a:t>
            </a:r>
            <a:r>
              <a:rPr lang="en-US" sz="2000" b="1" i="1" dirty="0" err="1">
                <a:solidFill>
                  <a:schemeClr val="accent6">
                    <a:lumMod val="50000"/>
                  </a:schemeClr>
                </a:solidFill>
              </a:rPr>
              <a:t>lượng</a:t>
            </a:r>
            <a:r>
              <a:rPr lang="en-US" sz="2000" b="1" i="1" dirty="0">
                <a:solidFill>
                  <a:schemeClr val="accent6">
                    <a:lumMod val="50000"/>
                  </a:schemeClr>
                </a:solidFill>
              </a:rPr>
              <a:t> </a:t>
            </a:r>
            <a:r>
              <a:rPr lang="en-US" sz="2000" i="1" dirty="0" err="1">
                <a:solidFill>
                  <a:schemeClr val="accent6">
                    <a:lumMod val="50000"/>
                  </a:schemeClr>
                </a:solidFill>
              </a:rPr>
              <a:t>khi</a:t>
            </a:r>
            <a:r>
              <a:rPr lang="en-US" sz="2000" i="1" dirty="0">
                <a:solidFill>
                  <a:schemeClr val="accent6">
                    <a:lumMod val="50000"/>
                  </a:schemeClr>
                </a:solidFill>
              </a:rPr>
              <a:t> </a:t>
            </a:r>
            <a:r>
              <a:rPr lang="en-US" sz="2000" i="1" dirty="0" err="1">
                <a:solidFill>
                  <a:schemeClr val="accent6">
                    <a:lumMod val="50000"/>
                  </a:schemeClr>
                </a:solidFill>
              </a:rPr>
              <a:t>các</a:t>
            </a:r>
            <a:r>
              <a:rPr lang="en-US" sz="2000" i="1" dirty="0">
                <a:solidFill>
                  <a:schemeClr val="accent6">
                    <a:lumMod val="50000"/>
                  </a:schemeClr>
                </a:solidFill>
              </a:rPr>
              <a:t> </a:t>
            </a:r>
            <a:r>
              <a:rPr lang="en-US" sz="2000" i="1" dirty="0" err="1">
                <a:solidFill>
                  <a:schemeClr val="accent6">
                    <a:lumMod val="50000"/>
                  </a:schemeClr>
                </a:solidFill>
              </a:rPr>
              <a:t>nguyên</a:t>
            </a:r>
            <a:r>
              <a:rPr lang="en-US" sz="2000" i="1" dirty="0">
                <a:solidFill>
                  <a:schemeClr val="accent6">
                    <a:lumMod val="50000"/>
                  </a:schemeClr>
                </a:solidFill>
              </a:rPr>
              <a:t> </a:t>
            </a:r>
            <a:r>
              <a:rPr lang="en-US" sz="2000" i="1" dirty="0" err="1">
                <a:solidFill>
                  <a:schemeClr val="accent6">
                    <a:lumMod val="50000"/>
                  </a:schemeClr>
                </a:solidFill>
              </a:rPr>
              <a:t>tử</a:t>
            </a:r>
            <a:r>
              <a:rPr lang="en-US" sz="2000" i="1" dirty="0">
                <a:solidFill>
                  <a:schemeClr val="accent6">
                    <a:lumMod val="50000"/>
                  </a:schemeClr>
                </a:solidFill>
              </a:rPr>
              <a:t> </a:t>
            </a:r>
            <a:r>
              <a:rPr lang="en-US" sz="2000" i="1" dirty="0" err="1">
                <a:solidFill>
                  <a:schemeClr val="accent6">
                    <a:lumMod val="50000"/>
                  </a:schemeClr>
                </a:solidFill>
              </a:rPr>
              <a:t>kết</a:t>
            </a:r>
            <a:r>
              <a:rPr lang="en-US" sz="2000" i="1" dirty="0">
                <a:solidFill>
                  <a:schemeClr val="accent6">
                    <a:lumMod val="50000"/>
                  </a:schemeClr>
                </a:solidFill>
              </a:rPr>
              <a:t> </a:t>
            </a:r>
            <a:r>
              <a:rPr lang="en-US" sz="2000" i="1" dirty="0" err="1">
                <a:solidFill>
                  <a:schemeClr val="accent6">
                    <a:lumMod val="50000"/>
                  </a:schemeClr>
                </a:solidFill>
              </a:rPr>
              <a:t>hợp</a:t>
            </a:r>
            <a:r>
              <a:rPr lang="en-US" sz="2000" i="1" dirty="0">
                <a:solidFill>
                  <a:schemeClr val="accent6">
                    <a:lumMod val="50000"/>
                  </a:schemeClr>
                </a:solidFill>
              </a:rPr>
              <a:t> </a:t>
            </a:r>
            <a:r>
              <a:rPr lang="en-US" sz="2000" i="1" dirty="0" err="1">
                <a:solidFill>
                  <a:schemeClr val="accent6">
                    <a:lumMod val="50000"/>
                  </a:schemeClr>
                </a:solidFill>
              </a:rPr>
              <a:t>lại</a:t>
            </a:r>
            <a:r>
              <a:rPr lang="en-US" sz="2000" i="1" dirty="0">
                <a:solidFill>
                  <a:schemeClr val="accent6">
                    <a:lumMod val="50000"/>
                  </a:schemeClr>
                </a:solidFill>
              </a:rPr>
              <a:t> </a:t>
            </a:r>
            <a:r>
              <a:rPr lang="en-US" sz="2000" i="1" dirty="0" err="1">
                <a:solidFill>
                  <a:schemeClr val="accent6">
                    <a:lumMod val="50000"/>
                  </a:schemeClr>
                </a:solidFill>
              </a:rPr>
              <a:t>với</a:t>
            </a:r>
            <a:r>
              <a:rPr lang="en-US" sz="2000" i="1" dirty="0">
                <a:solidFill>
                  <a:schemeClr val="accent6">
                    <a:lumMod val="50000"/>
                  </a:schemeClr>
                </a:solidFill>
              </a:rPr>
              <a:t> </a:t>
            </a:r>
            <a:r>
              <a:rPr lang="en-US" sz="2000" i="1" dirty="0" err="1">
                <a:solidFill>
                  <a:schemeClr val="accent6">
                    <a:lumMod val="50000"/>
                  </a:schemeClr>
                </a:solidFill>
              </a:rPr>
              <a:t>nhau</a:t>
            </a:r>
            <a:r>
              <a:rPr lang="en-US" sz="2000" i="1" dirty="0">
                <a:solidFill>
                  <a:schemeClr val="accent6">
                    <a:lumMod val="50000"/>
                  </a:schemeClr>
                </a:solidFill>
              </a:rPr>
              <a:t>.</a:t>
            </a:r>
          </a:p>
        </p:txBody>
      </p:sp>
      <p:pic>
        <p:nvPicPr>
          <p:cNvPr id="4" name="Picture 3"/>
          <p:cNvPicPr>
            <a:picLocks noChangeAspect="1"/>
          </p:cNvPicPr>
          <p:nvPr/>
        </p:nvPicPr>
        <p:blipFill rotWithShape="1">
          <a:blip r:embed="rId7"/>
          <a:srcRect l="3038" t="15511" r="5063" b="14245"/>
          <a:stretch/>
        </p:blipFill>
        <p:spPr>
          <a:xfrm>
            <a:off x="863069" y="2851854"/>
            <a:ext cx="4097438" cy="1760882"/>
          </a:xfrm>
          <a:prstGeom prst="rect">
            <a:avLst/>
          </a:prstGeom>
        </p:spPr>
      </p:pic>
      <p:sp>
        <p:nvSpPr>
          <p:cNvPr id="42" name="TextBox 41">
            <a:extLst>
              <a:ext uri="{FF2B5EF4-FFF2-40B4-BE49-F238E27FC236}">
                <a16:creationId xmlns:a16="http://schemas.microsoft.com/office/drawing/2014/main" id="{3777161A-765D-485B-B61E-49C1BF5159C6}"/>
              </a:ext>
            </a:extLst>
          </p:cNvPr>
          <p:cNvSpPr txBox="1"/>
          <p:nvPr/>
        </p:nvSpPr>
        <p:spPr>
          <a:xfrm>
            <a:off x="5118097" y="2938734"/>
            <a:ext cx="3445403" cy="1569660"/>
          </a:xfrm>
          <a:prstGeom prst="rect">
            <a:avLst/>
          </a:prstGeom>
          <a:noFill/>
        </p:spPr>
        <p:txBody>
          <a:bodyPr wrap="square" rtlCol="0">
            <a:spAutoFit/>
          </a:bodyPr>
          <a:lstStyle/>
          <a:p>
            <a:pPr algn="just">
              <a:lnSpc>
                <a:spcPct val="120000"/>
              </a:lnSpc>
            </a:pPr>
            <a:r>
              <a:rPr lang="en-US" sz="2000" dirty="0" err="1">
                <a:solidFill>
                  <a:schemeClr val="accent6">
                    <a:lumMod val="50000"/>
                  </a:schemeClr>
                </a:solidFill>
              </a:rPr>
              <a:t>Khi</a:t>
            </a:r>
            <a:r>
              <a:rPr lang="en-US" sz="2000" dirty="0">
                <a:solidFill>
                  <a:schemeClr val="accent6">
                    <a:lumMod val="50000"/>
                  </a:schemeClr>
                </a:solidFill>
              </a:rPr>
              <a:t> </a:t>
            </a:r>
            <a:r>
              <a:rPr lang="en-US" sz="2000" dirty="0" err="1">
                <a:solidFill>
                  <a:schemeClr val="accent6">
                    <a:lumMod val="50000"/>
                  </a:schemeClr>
                </a:solidFill>
              </a:rPr>
              <a:t>tạo</a:t>
            </a:r>
            <a:r>
              <a:rPr lang="en-US" sz="2000" dirty="0">
                <a:solidFill>
                  <a:schemeClr val="accent6">
                    <a:lumMod val="50000"/>
                  </a:schemeClr>
                </a:solidFill>
              </a:rPr>
              <a:t> </a:t>
            </a:r>
            <a:r>
              <a:rPr lang="en-US" sz="2000" dirty="0" err="1">
                <a:solidFill>
                  <a:schemeClr val="accent6">
                    <a:lumMod val="50000"/>
                  </a:schemeClr>
                </a:solidFill>
              </a:rPr>
              <a:t>liên</a:t>
            </a:r>
            <a:r>
              <a:rPr lang="en-US" sz="2000" dirty="0">
                <a:solidFill>
                  <a:schemeClr val="accent6">
                    <a:lumMod val="50000"/>
                  </a:schemeClr>
                </a:solidFill>
              </a:rPr>
              <a:t> </a:t>
            </a:r>
            <a:r>
              <a:rPr lang="en-US" sz="2000" dirty="0" err="1">
                <a:solidFill>
                  <a:schemeClr val="accent6">
                    <a:lumMod val="50000"/>
                  </a:schemeClr>
                </a:solidFill>
              </a:rPr>
              <a:t>kết</a:t>
            </a:r>
            <a:r>
              <a:rPr lang="en-US" sz="2000" dirty="0">
                <a:solidFill>
                  <a:schemeClr val="accent6">
                    <a:lumMod val="50000"/>
                  </a:schemeClr>
                </a:solidFill>
              </a:rPr>
              <a:t> </a:t>
            </a:r>
            <a:r>
              <a:rPr lang="en-US" sz="2000" dirty="0" err="1">
                <a:solidFill>
                  <a:schemeClr val="accent6">
                    <a:lumMod val="50000"/>
                  </a:schemeClr>
                </a:solidFill>
              </a:rPr>
              <a:t>hóa</a:t>
            </a:r>
            <a:r>
              <a:rPr lang="en-US" sz="2000" dirty="0">
                <a:solidFill>
                  <a:schemeClr val="accent6">
                    <a:lumMod val="50000"/>
                  </a:schemeClr>
                </a:solidFill>
              </a:rPr>
              <a:t> </a:t>
            </a:r>
            <a:r>
              <a:rPr lang="en-US" sz="2000" dirty="0" err="1">
                <a:solidFill>
                  <a:schemeClr val="accent6">
                    <a:lumMod val="50000"/>
                  </a:schemeClr>
                </a:solidFill>
              </a:rPr>
              <a:t>học</a:t>
            </a:r>
            <a:r>
              <a:rPr lang="en-US" sz="2000" dirty="0">
                <a:solidFill>
                  <a:schemeClr val="accent6">
                    <a:lumMod val="50000"/>
                  </a:schemeClr>
                </a:solidFill>
              </a:rPr>
              <a:t> </a:t>
            </a:r>
            <a:r>
              <a:rPr lang="en-US" sz="2000" dirty="0" err="1">
                <a:solidFill>
                  <a:schemeClr val="accent6">
                    <a:lumMod val="50000"/>
                  </a:schemeClr>
                </a:solidFill>
              </a:rPr>
              <a:t>thì</a:t>
            </a:r>
            <a:r>
              <a:rPr lang="en-US" sz="2000" dirty="0">
                <a:solidFill>
                  <a:schemeClr val="accent6">
                    <a:lumMod val="50000"/>
                  </a:schemeClr>
                </a:solidFill>
              </a:rPr>
              <a:t> </a:t>
            </a:r>
            <a:r>
              <a:rPr lang="en-US" sz="2000" dirty="0" err="1">
                <a:solidFill>
                  <a:schemeClr val="accent6">
                    <a:lumMod val="50000"/>
                  </a:schemeClr>
                </a:solidFill>
              </a:rPr>
              <a:t>nguyên</a:t>
            </a:r>
            <a:r>
              <a:rPr lang="en-US" sz="2000" dirty="0">
                <a:solidFill>
                  <a:schemeClr val="accent6">
                    <a:lumMod val="50000"/>
                  </a:schemeClr>
                </a:solidFill>
              </a:rPr>
              <a:t> </a:t>
            </a:r>
            <a:r>
              <a:rPr lang="en-US" sz="2000" dirty="0" err="1">
                <a:solidFill>
                  <a:schemeClr val="accent6">
                    <a:lumMod val="50000"/>
                  </a:schemeClr>
                </a:solidFill>
              </a:rPr>
              <a:t>tử</a:t>
            </a:r>
            <a:r>
              <a:rPr lang="en-US" sz="2000" dirty="0">
                <a:solidFill>
                  <a:schemeClr val="accent6">
                    <a:lumMod val="50000"/>
                  </a:schemeClr>
                </a:solidFill>
              </a:rPr>
              <a:t> </a:t>
            </a:r>
            <a:r>
              <a:rPr lang="en-US" sz="2000" dirty="0" err="1">
                <a:solidFill>
                  <a:schemeClr val="accent6">
                    <a:lumMod val="50000"/>
                  </a:schemeClr>
                </a:solidFill>
              </a:rPr>
              <a:t>có</a:t>
            </a:r>
            <a:r>
              <a:rPr lang="en-US" sz="2000" dirty="0">
                <a:solidFill>
                  <a:schemeClr val="accent6">
                    <a:lumMod val="50000"/>
                  </a:schemeClr>
                </a:solidFill>
              </a:rPr>
              <a:t> </a:t>
            </a:r>
            <a:r>
              <a:rPr lang="en-US" sz="2000" dirty="0" err="1">
                <a:solidFill>
                  <a:schemeClr val="accent6">
                    <a:lumMod val="50000"/>
                  </a:schemeClr>
                </a:solidFill>
              </a:rPr>
              <a:t>xu</a:t>
            </a:r>
            <a:r>
              <a:rPr lang="en-US" sz="2000" dirty="0">
                <a:solidFill>
                  <a:schemeClr val="accent6">
                    <a:lumMod val="50000"/>
                  </a:schemeClr>
                </a:solidFill>
              </a:rPr>
              <a:t> </a:t>
            </a:r>
            <a:r>
              <a:rPr lang="en-US" sz="2000" dirty="0" err="1">
                <a:solidFill>
                  <a:schemeClr val="accent6">
                    <a:lumMod val="50000"/>
                  </a:schemeClr>
                </a:solidFill>
              </a:rPr>
              <a:t>hướng</a:t>
            </a:r>
            <a:r>
              <a:rPr lang="en-US" sz="2000" dirty="0">
                <a:solidFill>
                  <a:schemeClr val="accent6">
                    <a:lumMod val="50000"/>
                  </a:schemeClr>
                </a:solidFill>
              </a:rPr>
              <a:t> </a:t>
            </a:r>
            <a:r>
              <a:rPr lang="en-US" sz="2000" dirty="0" err="1">
                <a:solidFill>
                  <a:schemeClr val="accent6">
                    <a:lumMod val="50000"/>
                  </a:schemeClr>
                </a:solidFill>
              </a:rPr>
              <a:t>đạt</a:t>
            </a:r>
            <a:r>
              <a:rPr lang="en-US" sz="2000" dirty="0">
                <a:solidFill>
                  <a:schemeClr val="accent6">
                    <a:lumMod val="50000"/>
                  </a:schemeClr>
                </a:solidFill>
              </a:rPr>
              <a:t> </a:t>
            </a:r>
            <a:r>
              <a:rPr lang="en-US" sz="2000" dirty="0" err="1">
                <a:solidFill>
                  <a:schemeClr val="accent6">
                    <a:lumMod val="50000"/>
                  </a:schemeClr>
                </a:solidFill>
              </a:rPr>
              <a:t>tới</a:t>
            </a:r>
            <a:r>
              <a:rPr lang="en-US" sz="2000" dirty="0">
                <a:solidFill>
                  <a:schemeClr val="accent6">
                    <a:lumMod val="50000"/>
                  </a:schemeClr>
                </a:solidFill>
              </a:rPr>
              <a:t> </a:t>
            </a:r>
            <a:r>
              <a:rPr lang="en-US" sz="2000" dirty="0" err="1">
                <a:solidFill>
                  <a:schemeClr val="accent6">
                    <a:lumMod val="50000"/>
                  </a:schemeClr>
                </a:solidFill>
              </a:rPr>
              <a:t>cấu</a:t>
            </a:r>
            <a:r>
              <a:rPr lang="en-US" sz="2000" dirty="0">
                <a:solidFill>
                  <a:schemeClr val="accent6">
                    <a:lumMod val="50000"/>
                  </a:schemeClr>
                </a:solidFill>
              </a:rPr>
              <a:t> </a:t>
            </a:r>
            <a:r>
              <a:rPr lang="en-US" sz="2000" dirty="0" err="1">
                <a:solidFill>
                  <a:schemeClr val="accent6">
                    <a:lumMod val="50000"/>
                  </a:schemeClr>
                </a:solidFill>
              </a:rPr>
              <a:t>hình</a:t>
            </a:r>
            <a:r>
              <a:rPr lang="en-US" sz="2000" dirty="0">
                <a:solidFill>
                  <a:schemeClr val="accent6">
                    <a:lumMod val="50000"/>
                  </a:schemeClr>
                </a:solidFill>
              </a:rPr>
              <a:t> electron </a:t>
            </a:r>
            <a:r>
              <a:rPr lang="en-US" sz="2000" dirty="0" err="1">
                <a:solidFill>
                  <a:schemeClr val="accent6">
                    <a:lumMod val="50000"/>
                  </a:schemeClr>
                </a:solidFill>
              </a:rPr>
              <a:t>bền</a:t>
            </a:r>
            <a:r>
              <a:rPr lang="en-US" sz="2000" dirty="0">
                <a:solidFill>
                  <a:schemeClr val="accent6">
                    <a:lumMod val="50000"/>
                  </a:schemeClr>
                </a:solidFill>
              </a:rPr>
              <a:t> </a:t>
            </a:r>
            <a:r>
              <a:rPr lang="en-US" sz="2000" dirty="0" err="1">
                <a:solidFill>
                  <a:schemeClr val="accent6">
                    <a:lumMod val="50000"/>
                  </a:schemeClr>
                </a:solidFill>
              </a:rPr>
              <a:t>vũng</a:t>
            </a:r>
            <a:r>
              <a:rPr lang="en-US" sz="2000" dirty="0">
                <a:solidFill>
                  <a:schemeClr val="accent6">
                    <a:lumMod val="50000"/>
                  </a:schemeClr>
                </a:solidFill>
              </a:rPr>
              <a:t> </a:t>
            </a:r>
            <a:r>
              <a:rPr lang="en-US" sz="2000" dirty="0" err="1">
                <a:solidFill>
                  <a:schemeClr val="accent6">
                    <a:lumMod val="50000"/>
                  </a:schemeClr>
                </a:solidFill>
              </a:rPr>
              <a:t>của</a:t>
            </a:r>
            <a:r>
              <a:rPr lang="en-US" sz="2000" dirty="0">
                <a:solidFill>
                  <a:schemeClr val="accent6">
                    <a:lumMod val="50000"/>
                  </a:schemeClr>
                </a:solidFill>
              </a:rPr>
              <a:t> </a:t>
            </a:r>
            <a:r>
              <a:rPr lang="en-US" sz="2000" b="1" dirty="0" err="1">
                <a:solidFill>
                  <a:schemeClr val="accent6">
                    <a:lumMod val="50000"/>
                  </a:schemeClr>
                </a:solidFill>
              </a:rPr>
              <a:t>khí</a:t>
            </a:r>
            <a:r>
              <a:rPr lang="en-US" sz="2000" b="1" dirty="0">
                <a:solidFill>
                  <a:schemeClr val="accent6">
                    <a:lumMod val="50000"/>
                  </a:schemeClr>
                </a:solidFill>
              </a:rPr>
              <a:t> </a:t>
            </a:r>
            <a:r>
              <a:rPr lang="en-US" sz="2000" b="1" dirty="0" err="1">
                <a:solidFill>
                  <a:schemeClr val="accent6">
                    <a:lumMod val="50000"/>
                  </a:schemeClr>
                </a:solidFill>
              </a:rPr>
              <a:t>hiếm</a:t>
            </a:r>
            <a:r>
              <a:rPr lang="en-US" sz="2000" dirty="0">
                <a:solidFill>
                  <a:schemeClr val="accent6">
                    <a:lumMod val="50000"/>
                  </a:schemeClr>
                </a:solidFill>
              </a:rPr>
              <a:t>. </a:t>
            </a:r>
          </a:p>
        </p:txBody>
      </p:sp>
    </p:spTree>
    <p:extLst>
      <p:ext uri="{BB962C8B-B14F-4D97-AF65-F5344CB8AC3E}">
        <p14:creationId xmlns:p14="http://schemas.microsoft.com/office/powerpoint/2010/main" val="378079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Periodic table - Free education icons">
            <a:extLst>
              <a:ext uri="{FF2B5EF4-FFF2-40B4-BE49-F238E27FC236}">
                <a16:creationId xmlns:a16="http://schemas.microsoft.com/office/drawing/2014/main" id="{1E2D02AE-33EA-4578-84EB-C74E8D010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58735">
            <a:off x="-563996" y="4044413"/>
            <a:ext cx="1598432" cy="15984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hemistry Vector SVG Icon (12) - PNG Repo Free PNG Icons">
            <a:extLst>
              <a:ext uri="{FF2B5EF4-FFF2-40B4-BE49-F238E27FC236}">
                <a16:creationId xmlns:a16="http://schemas.microsoft.com/office/drawing/2014/main" id="{3F35A0C8-EBC3-42C4-8AC3-8ED3A8EE8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64792">
            <a:off x="-222240" y="-93397"/>
            <a:ext cx="948414" cy="9484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Química ícones em vetor livre criados por surang | Free icons, Vector free,  Vector icon design">
            <a:extLst>
              <a:ext uri="{FF2B5EF4-FFF2-40B4-BE49-F238E27FC236}">
                <a16:creationId xmlns:a16="http://schemas.microsoft.com/office/drawing/2014/main" id="{F6D3B115-7F85-455F-913A-6C6A70E08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3040">
            <a:off x="8190284" y="-328470"/>
            <a:ext cx="1174722" cy="11747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hemistry Icon Png #410513 - Free Icons Library">
            <a:extLst>
              <a:ext uri="{FF2B5EF4-FFF2-40B4-BE49-F238E27FC236}">
                <a16:creationId xmlns:a16="http://schemas.microsoft.com/office/drawing/2014/main" id="{2996930D-CCB8-4C87-8E02-58EE766B0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8605">
            <a:off x="8049074" y="3856362"/>
            <a:ext cx="1692970" cy="16929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D8E356-A6C0-4632-9226-8D67A8C62001}"/>
              </a:ext>
            </a:extLst>
          </p:cNvPr>
          <p:cNvSpPr txBox="1"/>
          <p:nvPr/>
        </p:nvSpPr>
        <p:spPr>
          <a:xfrm>
            <a:off x="863069" y="468550"/>
            <a:ext cx="6930620" cy="609398"/>
          </a:xfrm>
          <a:prstGeom prst="rect">
            <a:avLst/>
          </a:prstGeom>
          <a:noFill/>
        </p:spPr>
        <p:txBody>
          <a:bodyPr wrap="square" rtlCol="0">
            <a:spAutoFit/>
          </a:bodyPr>
          <a:lstStyle/>
          <a:p>
            <a:pPr algn="ctr">
              <a:lnSpc>
                <a:spcPct val="120000"/>
              </a:lnSpc>
            </a:pPr>
            <a:r>
              <a:rPr lang="en-US" sz="2800" b="1" cap="all" dirty="0">
                <a:solidFill>
                  <a:schemeClr val="bg1">
                    <a:lumMod val="75000"/>
                  </a:schemeClr>
                </a:solidFill>
              </a:rPr>
              <a:t>KHÁI NIỆM LIÊN KẾT HÓA HỌC</a:t>
            </a:r>
          </a:p>
        </p:txBody>
      </p:sp>
      <p:pic>
        <p:nvPicPr>
          <p:cNvPr id="3" name="Picture 2" descr="book Vector Icons free download in SVG, PNG Format">
            <a:extLst>
              <a:ext uri="{FF2B5EF4-FFF2-40B4-BE49-F238E27FC236}">
                <a16:creationId xmlns:a16="http://schemas.microsoft.com/office/drawing/2014/main" id="{330B5C3D-77A5-4F9B-8A55-98369E0DBE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156" y="418423"/>
            <a:ext cx="727884" cy="7278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ook Vector Icons free download in SVG, PNG Format">
            <a:extLst>
              <a:ext uri="{FF2B5EF4-FFF2-40B4-BE49-F238E27FC236}">
                <a16:creationId xmlns:a16="http://schemas.microsoft.com/office/drawing/2014/main" id="{6F97C07E-CB7C-4F0D-8C6C-C662148C32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120423" y="426599"/>
            <a:ext cx="727884" cy="7278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4D67CF3-ED56-48D1-B034-3FEF21613281}"/>
              </a:ext>
            </a:extLst>
          </p:cNvPr>
          <p:cNvSpPr/>
          <p:nvPr/>
        </p:nvSpPr>
        <p:spPr>
          <a:xfrm>
            <a:off x="422911" y="1298987"/>
            <a:ext cx="8298180" cy="3628597"/>
          </a:xfrm>
          <a:prstGeom prst="rect">
            <a:avLst/>
          </a:prstGeom>
          <a:solidFill>
            <a:schemeClr val="accent1">
              <a:lumMod val="40000"/>
              <a:lumOff val="6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777161A-765D-485B-B61E-49C1BF5159C6}"/>
              </a:ext>
            </a:extLst>
          </p:cNvPr>
          <p:cNvSpPr txBox="1"/>
          <p:nvPr/>
        </p:nvSpPr>
        <p:spPr>
          <a:xfrm>
            <a:off x="613917" y="1546410"/>
            <a:ext cx="7949583" cy="1015663"/>
          </a:xfrm>
          <a:prstGeom prst="rect">
            <a:avLst/>
          </a:prstGeom>
          <a:noFill/>
        </p:spPr>
        <p:txBody>
          <a:bodyPr wrap="square" rtlCol="0">
            <a:spAutoFit/>
          </a:bodyPr>
          <a:lstStyle/>
          <a:p>
            <a:pPr>
              <a:lnSpc>
                <a:spcPct val="150000"/>
              </a:lnSpc>
            </a:pPr>
            <a:r>
              <a:rPr lang="en-US" sz="2000" dirty="0">
                <a:solidFill>
                  <a:srgbClr val="00B0F0"/>
                </a:solidFill>
                <a:sym typeface="Wingdings" panose="05000000000000000000" pitchFamily="2" charset="2"/>
              </a:rPr>
              <a:t> </a:t>
            </a:r>
            <a:r>
              <a:rPr lang="vi-VN" sz="2000" dirty="0">
                <a:solidFill>
                  <a:srgbClr val="00B0F0"/>
                </a:solidFill>
              </a:rPr>
              <a:t>Liên kết hóa học là sự kết hợp giữa các nguyên tử tạo thành phân tử hay tinh thể bền vững hơn.</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069" y="2995602"/>
            <a:ext cx="4571694" cy="1382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144" y="2620802"/>
            <a:ext cx="2279565" cy="1757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3574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