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258" r:id="rId2"/>
    <p:sldId id="303" r:id="rId3"/>
    <p:sldId id="304" r:id="rId4"/>
    <p:sldId id="305" r:id="rId5"/>
    <p:sldId id="306" r:id="rId6"/>
    <p:sldId id="307" r:id="rId7"/>
    <p:sldId id="308" r:id="rId8"/>
    <p:sldId id="309" r:id="rId9"/>
    <p:sldId id="310" r:id="rId10"/>
    <p:sldId id="311" r:id="rId11"/>
    <p:sldId id="312" r:id="rId12"/>
    <p:sldId id="313" r:id="rId13"/>
    <p:sldId id="314" r:id="rId14"/>
    <p:sldId id="315" r:id="rId15"/>
    <p:sldId id="316" r:id="rId16"/>
    <p:sldId id="317" r:id="rId17"/>
    <p:sldId id="318" r:id="rId18"/>
    <p:sldId id="320" r:id="rId19"/>
    <p:sldId id="321" r:id="rId20"/>
    <p:sldId id="259" r:id="rId21"/>
    <p:sldId id="260" r:id="rId22"/>
    <p:sldId id="261" r:id="rId23"/>
    <p:sldId id="262" r:id="rId24"/>
    <p:sldId id="263" r:id="rId25"/>
    <p:sldId id="264" r:id="rId26"/>
    <p:sldId id="265" r:id="rId27"/>
    <p:sldId id="266" r:id="rId28"/>
    <p:sldId id="268" r:id="rId29"/>
    <p:sldId id="267" r:id="rId30"/>
    <p:sldId id="270" r:id="rId31"/>
    <p:sldId id="271" r:id="rId32"/>
    <p:sldId id="272" r:id="rId33"/>
    <p:sldId id="274" r:id="rId34"/>
    <p:sldId id="276" r:id="rId35"/>
    <p:sldId id="277" r:id="rId36"/>
    <p:sldId id="273" r:id="rId37"/>
    <p:sldId id="278" r:id="rId38"/>
    <p:sldId id="279" r:id="rId39"/>
    <p:sldId id="280" r:id="rId40"/>
    <p:sldId id="281" r:id="rId41"/>
    <p:sldId id="282" r:id="rId42"/>
    <p:sldId id="284" r:id="rId43"/>
    <p:sldId id="285" r:id="rId44"/>
    <p:sldId id="286" r:id="rId45"/>
    <p:sldId id="287" r:id="rId46"/>
    <p:sldId id="289" r:id="rId47"/>
    <p:sldId id="288" r:id="rId48"/>
    <p:sldId id="290" r:id="rId49"/>
    <p:sldId id="291" r:id="rId50"/>
    <p:sldId id="293" r:id="rId51"/>
    <p:sldId id="294" r:id="rId52"/>
    <p:sldId id="295" r:id="rId53"/>
    <p:sldId id="296" r:id="rId54"/>
    <p:sldId id="299" r:id="rId55"/>
    <p:sldId id="300" r:id="rId56"/>
    <p:sldId id="302" r:id="rId5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856BEA-382F-43C6-8507-0622E6F1C214}" type="doc">
      <dgm:prSet loTypeId="urn:microsoft.com/office/officeart/2008/layout/VerticalCurvedList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42504F22-0712-461E-9381-5AE2A36C489B}">
      <dgm:prSet phldrT="[Text]"/>
      <dgm:spPr/>
      <dgm:t>
        <a:bodyPr/>
        <a:lstStyle/>
        <a:p>
          <a:r>
            <a:rPr lang="en-US" b="1" dirty="0" smtClean="0">
              <a:latin typeface="Times New Roman" pitchFamily="18" charset="0"/>
              <a:cs typeface="Times New Roman" pitchFamily="18" charset="0"/>
            </a:rPr>
            <a:t>CHẤT DẺO</a:t>
          </a:r>
          <a:endParaRPr lang="en-US" b="1" dirty="0">
            <a:latin typeface="Times New Roman" pitchFamily="18" charset="0"/>
            <a:cs typeface="Times New Roman" pitchFamily="18" charset="0"/>
          </a:endParaRPr>
        </a:p>
      </dgm:t>
    </dgm:pt>
    <dgm:pt modelId="{8F2DA09A-98EE-47D7-8C96-110511850FF4}" type="parTrans" cxnId="{15D2AA58-0CAB-488C-A701-50822506340B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8467D968-A249-4912-8D6D-A1C2A12C6DC6}" type="sibTrans" cxnId="{15D2AA58-0CAB-488C-A701-50822506340B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6570DA82-66D4-4964-91B6-0F28D6DDA091}">
      <dgm:prSet phldrT="[Text]"/>
      <dgm:spPr/>
      <dgm:t>
        <a:bodyPr/>
        <a:lstStyle/>
        <a:p>
          <a:r>
            <a:rPr lang="en-US" b="1" dirty="0" smtClean="0">
              <a:latin typeface="Times New Roman" pitchFamily="18" charset="0"/>
              <a:cs typeface="Times New Roman" pitchFamily="18" charset="0"/>
            </a:rPr>
            <a:t>TƠ</a:t>
          </a:r>
          <a:endParaRPr lang="en-US" b="1" dirty="0">
            <a:latin typeface="Times New Roman" pitchFamily="18" charset="0"/>
            <a:cs typeface="Times New Roman" pitchFamily="18" charset="0"/>
          </a:endParaRPr>
        </a:p>
      </dgm:t>
    </dgm:pt>
    <dgm:pt modelId="{2639CCF2-D5C0-4A77-9B89-2EE129E8411B}" type="parTrans" cxnId="{BC1DA354-80B0-4BA1-AFD0-FAD71B078EF8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ABEC1144-2A06-48F3-8C5A-27B5A6C97398}" type="sibTrans" cxnId="{BC1DA354-80B0-4BA1-AFD0-FAD71B078EF8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DA6ED4C0-7654-4DA1-B79A-1BF9FEC3C193}">
      <dgm:prSet phldrT="[Text]"/>
      <dgm:spPr/>
      <dgm:t>
        <a:bodyPr/>
        <a:lstStyle/>
        <a:p>
          <a:r>
            <a:rPr lang="en-US" b="1" dirty="0" smtClean="0">
              <a:latin typeface="Times New Roman" pitchFamily="18" charset="0"/>
              <a:cs typeface="Times New Roman" pitchFamily="18" charset="0"/>
            </a:rPr>
            <a:t>CAO SU</a:t>
          </a:r>
          <a:endParaRPr lang="en-US" b="1" dirty="0">
            <a:latin typeface="Times New Roman" pitchFamily="18" charset="0"/>
            <a:cs typeface="Times New Roman" pitchFamily="18" charset="0"/>
          </a:endParaRPr>
        </a:p>
      </dgm:t>
    </dgm:pt>
    <dgm:pt modelId="{BB62F4E6-9020-4C53-AE03-1957C75D6E43}" type="parTrans" cxnId="{D7EB8C2A-FB40-47D4-8461-84DD22B6487D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0745372C-AF80-42B0-B8FA-3FDD7105FE12}" type="sibTrans" cxnId="{D7EB8C2A-FB40-47D4-8461-84DD22B6487D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5131942B-CFC6-413D-8DBD-97B35E59AC56}">
      <dgm:prSet phldrT="[Text]"/>
      <dgm:spPr/>
      <dgm:t>
        <a:bodyPr/>
        <a:lstStyle/>
        <a:p>
          <a:r>
            <a:rPr lang="en-US" b="1" dirty="0" smtClean="0">
              <a:latin typeface="Times New Roman" pitchFamily="18" charset="0"/>
              <a:cs typeface="Times New Roman" pitchFamily="18" charset="0"/>
            </a:rPr>
            <a:t>KEO DÁN TỔNG HỢP</a:t>
          </a:r>
          <a:endParaRPr lang="en-US" b="1" dirty="0">
            <a:latin typeface="Times New Roman" pitchFamily="18" charset="0"/>
            <a:cs typeface="Times New Roman" pitchFamily="18" charset="0"/>
          </a:endParaRPr>
        </a:p>
      </dgm:t>
    </dgm:pt>
    <dgm:pt modelId="{984831C3-DF75-4EC9-9C65-AFBB3B1B0A6E}" type="parTrans" cxnId="{0F32CE46-E9F0-4BC3-B54B-A0FF1190739F}">
      <dgm:prSet/>
      <dgm:spPr/>
      <dgm:t>
        <a:bodyPr/>
        <a:lstStyle/>
        <a:p>
          <a:endParaRPr lang="en-US"/>
        </a:p>
      </dgm:t>
    </dgm:pt>
    <dgm:pt modelId="{29DDF436-2C5F-460B-A9B5-CC88BB0B474E}" type="sibTrans" cxnId="{0F32CE46-E9F0-4BC3-B54B-A0FF1190739F}">
      <dgm:prSet/>
      <dgm:spPr/>
      <dgm:t>
        <a:bodyPr/>
        <a:lstStyle/>
        <a:p>
          <a:endParaRPr lang="en-US"/>
        </a:p>
      </dgm:t>
    </dgm:pt>
    <dgm:pt modelId="{19D73A06-2A99-4505-94D1-CE4252CC796D}" type="pres">
      <dgm:prSet presAssocID="{35856BEA-382F-43C6-8507-0622E6F1C21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D6167755-A8C6-4511-A11E-E43ECFBCEC07}" type="pres">
      <dgm:prSet presAssocID="{35856BEA-382F-43C6-8507-0622E6F1C214}" presName="Name1" presStyleCnt="0"/>
      <dgm:spPr/>
    </dgm:pt>
    <dgm:pt modelId="{59942828-1789-4734-AF5E-4218C08A34A3}" type="pres">
      <dgm:prSet presAssocID="{35856BEA-382F-43C6-8507-0622E6F1C214}" presName="cycle" presStyleCnt="0"/>
      <dgm:spPr/>
    </dgm:pt>
    <dgm:pt modelId="{067B8661-C21B-4433-A3FE-6314C9C5C3E3}" type="pres">
      <dgm:prSet presAssocID="{35856BEA-382F-43C6-8507-0622E6F1C214}" presName="srcNode" presStyleLbl="node1" presStyleIdx="0" presStyleCnt="4"/>
      <dgm:spPr/>
    </dgm:pt>
    <dgm:pt modelId="{12127FA1-0A46-48FA-B5AC-B565BC959003}" type="pres">
      <dgm:prSet presAssocID="{35856BEA-382F-43C6-8507-0622E6F1C214}" presName="conn" presStyleLbl="parChTrans1D2" presStyleIdx="0" presStyleCnt="1"/>
      <dgm:spPr/>
      <dgm:t>
        <a:bodyPr/>
        <a:lstStyle/>
        <a:p>
          <a:endParaRPr lang="en-US"/>
        </a:p>
      </dgm:t>
    </dgm:pt>
    <dgm:pt modelId="{083B7E2A-6443-45BA-AFE6-D5DCB1724A7E}" type="pres">
      <dgm:prSet presAssocID="{35856BEA-382F-43C6-8507-0622E6F1C214}" presName="extraNode" presStyleLbl="node1" presStyleIdx="0" presStyleCnt="4"/>
      <dgm:spPr/>
    </dgm:pt>
    <dgm:pt modelId="{4B55E8F2-B008-4E40-B5F9-8843FF4D12A2}" type="pres">
      <dgm:prSet presAssocID="{35856BEA-382F-43C6-8507-0622E6F1C214}" presName="dstNode" presStyleLbl="node1" presStyleIdx="0" presStyleCnt="4"/>
      <dgm:spPr/>
    </dgm:pt>
    <dgm:pt modelId="{95A06081-C906-4B1F-B8BF-B7FA8B01F1DB}" type="pres">
      <dgm:prSet presAssocID="{42504F22-0712-461E-9381-5AE2A36C489B}" presName="text_1" presStyleLbl="node1" presStyleIdx="0" presStyleCnt="4" custLinFactNeighborX="243" custLinFactNeighborY="45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143FB7-72E3-4495-8006-D6A946E628CE}" type="pres">
      <dgm:prSet presAssocID="{42504F22-0712-461E-9381-5AE2A36C489B}" presName="accent_1" presStyleCnt="0"/>
      <dgm:spPr/>
    </dgm:pt>
    <dgm:pt modelId="{207F6FC9-8C7D-4AEC-B7FF-8A5694258C76}" type="pres">
      <dgm:prSet presAssocID="{42504F22-0712-461E-9381-5AE2A36C489B}" presName="accentRepeatNode" presStyleLbl="solidFgAcc1" presStyleIdx="0" presStyleCnt="4"/>
      <dgm:spPr/>
    </dgm:pt>
    <dgm:pt modelId="{4EDD6395-B746-49DA-9583-D846683536F9}" type="pres">
      <dgm:prSet presAssocID="{6570DA82-66D4-4964-91B6-0F28D6DDA091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DBBDF9-2197-4A23-B7DE-B0D560807F43}" type="pres">
      <dgm:prSet presAssocID="{6570DA82-66D4-4964-91B6-0F28D6DDA091}" presName="accent_2" presStyleCnt="0"/>
      <dgm:spPr/>
    </dgm:pt>
    <dgm:pt modelId="{E138B259-1657-4F76-9532-0A94267FDAF7}" type="pres">
      <dgm:prSet presAssocID="{6570DA82-66D4-4964-91B6-0F28D6DDA091}" presName="accentRepeatNode" presStyleLbl="solidFgAcc1" presStyleIdx="1" presStyleCnt="4"/>
      <dgm:spPr/>
    </dgm:pt>
    <dgm:pt modelId="{735159B9-1996-41B8-9A56-94310709CC1C}" type="pres">
      <dgm:prSet presAssocID="{DA6ED4C0-7654-4DA1-B79A-1BF9FEC3C193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463161-BBF0-4818-8CB4-C6C0872448B2}" type="pres">
      <dgm:prSet presAssocID="{DA6ED4C0-7654-4DA1-B79A-1BF9FEC3C193}" presName="accent_3" presStyleCnt="0"/>
      <dgm:spPr/>
    </dgm:pt>
    <dgm:pt modelId="{356AE3EF-3F82-44F3-9412-1D9AB22119DD}" type="pres">
      <dgm:prSet presAssocID="{DA6ED4C0-7654-4DA1-B79A-1BF9FEC3C193}" presName="accentRepeatNode" presStyleLbl="solidFgAcc1" presStyleIdx="2" presStyleCnt="4"/>
      <dgm:spPr/>
    </dgm:pt>
    <dgm:pt modelId="{A491819C-6060-4341-BBBE-90B1EE780D4C}" type="pres">
      <dgm:prSet presAssocID="{5131942B-CFC6-413D-8DBD-97B35E59AC56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98D343-944D-42B1-825D-FF8153A04443}" type="pres">
      <dgm:prSet presAssocID="{5131942B-CFC6-413D-8DBD-97B35E59AC56}" presName="accent_4" presStyleCnt="0"/>
      <dgm:spPr/>
    </dgm:pt>
    <dgm:pt modelId="{FCB23198-4A96-45BD-A4EE-EBB8C2A98618}" type="pres">
      <dgm:prSet presAssocID="{5131942B-CFC6-413D-8DBD-97B35E59AC56}" presName="accentRepeatNode" presStyleLbl="solidFgAcc1" presStyleIdx="3" presStyleCnt="4"/>
      <dgm:spPr/>
    </dgm:pt>
  </dgm:ptLst>
  <dgm:cxnLst>
    <dgm:cxn modelId="{085BBD4E-076A-47C3-BD4F-7778DDCEE36F}" type="presOf" srcId="{5131942B-CFC6-413D-8DBD-97B35E59AC56}" destId="{A491819C-6060-4341-BBBE-90B1EE780D4C}" srcOrd="0" destOrd="0" presId="urn:microsoft.com/office/officeart/2008/layout/VerticalCurvedList"/>
    <dgm:cxn modelId="{BC1DA354-80B0-4BA1-AFD0-FAD71B078EF8}" srcId="{35856BEA-382F-43C6-8507-0622E6F1C214}" destId="{6570DA82-66D4-4964-91B6-0F28D6DDA091}" srcOrd="1" destOrd="0" parTransId="{2639CCF2-D5C0-4A77-9B89-2EE129E8411B}" sibTransId="{ABEC1144-2A06-48F3-8C5A-27B5A6C97398}"/>
    <dgm:cxn modelId="{6259308D-ED9D-4FE0-920E-E8CD93B1A86F}" type="presOf" srcId="{8467D968-A249-4912-8D6D-A1C2A12C6DC6}" destId="{12127FA1-0A46-48FA-B5AC-B565BC959003}" srcOrd="0" destOrd="0" presId="urn:microsoft.com/office/officeart/2008/layout/VerticalCurvedList"/>
    <dgm:cxn modelId="{FD11D46B-9A6F-469E-972F-15E1A5E112F9}" type="presOf" srcId="{DA6ED4C0-7654-4DA1-B79A-1BF9FEC3C193}" destId="{735159B9-1996-41B8-9A56-94310709CC1C}" srcOrd="0" destOrd="0" presId="urn:microsoft.com/office/officeart/2008/layout/VerticalCurvedList"/>
    <dgm:cxn modelId="{B0295B68-F34E-432B-BC2A-89C578A1D7EE}" type="presOf" srcId="{6570DA82-66D4-4964-91B6-0F28D6DDA091}" destId="{4EDD6395-B746-49DA-9583-D846683536F9}" srcOrd="0" destOrd="0" presId="urn:microsoft.com/office/officeart/2008/layout/VerticalCurvedList"/>
    <dgm:cxn modelId="{D7EB8C2A-FB40-47D4-8461-84DD22B6487D}" srcId="{35856BEA-382F-43C6-8507-0622E6F1C214}" destId="{DA6ED4C0-7654-4DA1-B79A-1BF9FEC3C193}" srcOrd="2" destOrd="0" parTransId="{BB62F4E6-9020-4C53-AE03-1957C75D6E43}" sibTransId="{0745372C-AF80-42B0-B8FA-3FDD7105FE12}"/>
    <dgm:cxn modelId="{4B8DD5B9-59B6-40DD-AFA8-D6A31E5B1092}" type="presOf" srcId="{42504F22-0712-461E-9381-5AE2A36C489B}" destId="{95A06081-C906-4B1F-B8BF-B7FA8B01F1DB}" srcOrd="0" destOrd="0" presId="urn:microsoft.com/office/officeart/2008/layout/VerticalCurvedList"/>
    <dgm:cxn modelId="{F2B59172-BE95-4673-9D8A-43BAF81A2BE0}" type="presOf" srcId="{35856BEA-382F-43C6-8507-0622E6F1C214}" destId="{19D73A06-2A99-4505-94D1-CE4252CC796D}" srcOrd="0" destOrd="0" presId="urn:microsoft.com/office/officeart/2008/layout/VerticalCurvedList"/>
    <dgm:cxn modelId="{15D2AA58-0CAB-488C-A701-50822506340B}" srcId="{35856BEA-382F-43C6-8507-0622E6F1C214}" destId="{42504F22-0712-461E-9381-5AE2A36C489B}" srcOrd="0" destOrd="0" parTransId="{8F2DA09A-98EE-47D7-8C96-110511850FF4}" sibTransId="{8467D968-A249-4912-8D6D-A1C2A12C6DC6}"/>
    <dgm:cxn modelId="{0F32CE46-E9F0-4BC3-B54B-A0FF1190739F}" srcId="{35856BEA-382F-43C6-8507-0622E6F1C214}" destId="{5131942B-CFC6-413D-8DBD-97B35E59AC56}" srcOrd="3" destOrd="0" parTransId="{984831C3-DF75-4EC9-9C65-AFBB3B1B0A6E}" sibTransId="{29DDF436-2C5F-460B-A9B5-CC88BB0B474E}"/>
    <dgm:cxn modelId="{EBDF9CAC-C1F9-4052-ABFC-7F4B135EF2AE}" type="presParOf" srcId="{19D73A06-2A99-4505-94D1-CE4252CC796D}" destId="{D6167755-A8C6-4511-A11E-E43ECFBCEC07}" srcOrd="0" destOrd="0" presId="urn:microsoft.com/office/officeart/2008/layout/VerticalCurvedList"/>
    <dgm:cxn modelId="{9A45D543-E60D-4329-B539-05AD96545719}" type="presParOf" srcId="{D6167755-A8C6-4511-A11E-E43ECFBCEC07}" destId="{59942828-1789-4734-AF5E-4218C08A34A3}" srcOrd="0" destOrd="0" presId="urn:microsoft.com/office/officeart/2008/layout/VerticalCurvedList"/>
    <dgm:cxn modelId="{4A204CED-2E73-4F48-9481-62E3C2E640F3}" type="presParOf" srcId="{59942828-1789-4734-AF5E-4218C08A34A3}" destId="{067B8661-C21B-4433-A3FE-6314C9C5C3E3}" srcOrd="0" destOrd="0" presId="urn:microsoft.com/office/officeart/2008/layout/VerticalCurvedList"/>
    <dgm:cxn modelId="{FE443203-2C21-45C7-8C57-7F5A3608777D}" type="presParOf" srcId="{59942828-1789-4734-AF5E-4218C08A34A3}" destId="{12127FA1-0A46-48FA-B5AC-B565BC959003}" srcOrd="1" destOrd="0" presId="urn:microsoft.com/office/officeart/2008/layout/VerticalCurvedList"/>
    <dgm:cxn modelId="{6B9FCE5D-E4F0-4478-9182-75E4818EF2CB}" type="presParOf" srcId="{59942828-1789-4734-AF5E-4218C08A34A3}" destId="{083B7E2A-6443-45BA-AFE6-D5DCB1724A7E}" srcOrd="2" destOrd="0" presId="urn:microsoft.com/office/officeart/2008/layout/VerticalCurvedList"/>
    <dgm:cxn modelId="{5D134B95-F24E-4503-ACFA-9EF5DEA5FFCD}" type="presParOf" srcId="{59942828-1789-4734-AF5E-4218C08A34A3}" destId="{4B55E8F2-B008-4E40-B5F9-8843FF4D12A2}" srcOrd="3" destOrd="0" presId="urn:microsoft.com/office/officeart/2008/layout/VerticalCurvedList"/>
    <dgm:cxn modelId="{057724F0-A358-47AD-8A25-BD1BCE212A83}" type="presParOf" srcId="{D6167755-A8C6-4511-A11E-E43ECFBCEC07}" destId="{95A06081-C906-4B1F-B8BF-B7FA8B01F1DB}" srcOrd="1" destOrd="0" presId="urn:microsoft.com/office/officeart/2008/layout/VerticalCurvedList"/>
    <dgm:cxn modelId="{384214B5-80FA-4D1F-B32F-E6DFB4CC37B0}" type="presParOf" srcId="{D6167755-A8C6-4511-A11E-E43ECFBCEC07}" destId="{E1143FB7-72E3-4495-8006-D6A946E628CE}" srcOrd="2" destOrd="0" presId="urn:microsoft.com/office/officeart/2008/layout/VerticalCurvedList"/>
    <dgm:cxn modelId="{26C67E89-1681-4B25-900E-383B1BE62224}" type="presParOf" srcId="{E1143FB7-72E3-4495-8006-D6A946E628CE}" destId="{207F6FC9-8C7D-4AEC-B7FF-8A5694258C76}" srcOrd="0" destOrd="0" presId="urn:microsoft.com/office/officeart/2008/layout/VerticalCurvedList"/>
    <dgm:cxn modelId="{4AE20819-97BE-41E9-A582-AC8A735D50ED}" type="presParOf" srcId="{D6167755-A8C6-4511-A11E-E43ECFBCEC07}" destId="{4EDD6395-B746-49DA-9583-D846683536F9}" srcOrd="3" destOrd="0" presId="urn:microsoft.com/office/officeart/2008/layout/VerticalCurvedList"/>
    <dgm:cxn modelId="{6714793C-96D9-4D77-90B9-B580314CB4FD}" type="presParOf" srcId="{D6167755-A8C6-4511-A11E-E43ECFBCEC07}" destId="{B9DBBDF9-2197-4A23-B7DE-B0D560807F43}" srcOrd="4" destOrd="0" presId="urn:microsoft.com/office/officeart/2008/layout/VerticalCurvedList"/>
    <dgm:cxn modelId="{68F10751-BC81-4F2D-97D6-389A31C6E552}" type="presParOf" srcId="{B9DBBDF9-2197-4A23-B7DE-B0D560807F43}" destId="{E138B259-1657-4F76-9532-0A94267FDAF7}" srcOrd="0" destOrd="0" presId="urn:microsoft.com/office/officeart/2008/layout/VerticalCurvedList"/>
    <dgm:cxn modelId="{5BCD3A53-06FC-4146-BBFA-E37B52021E67}" type="presParOf" srcId="{D6167755-A8C6-4511-A11E-E43ECFBCEC07}" destId="{735159B9-1996-41B8-9A56-94310709CC1C}" srcOrd="5" destOrd="0" presId="urn:microsoft.com/office/officeart/2008/layout/VerticalCurvedList"/>
    <dgm:cxn modelId="{FDDB4BF9-5274-4338-830D-3E52F30BDF99}" type="presParOf" srcId="{D6167755-A8C6-4511-A11E-E43ECFBCEC07}" destId="{99463161-BBF0-4818-8CB4-C6C0872448B2}" srcOrd="6" destOrd="0" presId="urn:microsoft.com/office/officeart/2008/layout/VerticalCurvedList"/>
    <dgm:cxn modelId="{D0EFB697-BF30-4779-96CB-A7E46DD7436C}" type="presParOf" srcId="{99463161-BBF0-4818-8CB4-C6C0872448B2}" destId="{356AE3EF-3F82-44F3-9412-1D9AB22119DD}" srcOrd="0" destOrd="0" presId="urn:microsoft.com/office/officeart/2008/layout/VerticalCurvedList"/>
    <dgm:cxn modelId="{92A0EAC7-3C04-414D-9A40-42D3F3638BE8}" type="presParOf" srcId="{D6167755-A8C6-4511-A11E-E43ECFBCEC07}" destId="{A491819C-6060-4341-BBBE-90B1EE780D4C}" srcOrd="7" destOrd="0" presId="urn:microsoft.com/office/officeart/2008/layout/VerticalCurvedList"/>
    <dgm:cxn modelId="{A9781C9D-29FC-4D9A-9643-8EE5EB154353}" type="presParOf" srcId="{D6167755-A8C6-4511-A11E-E43ECFBCEC07}" destId="{A698D343-944D-42B1-825D-FF8153A04443}" srcOrd="8" destOrd="0" presId="urn:microsoft.com/office/officeart/2008/layout/VerticalCurvedList"/>
    <dgm:cxn modelId="{576C095A-342D-42D2-BE78-02E81CE4EE9B}" type="presParOf" srcId="{A698D343-944D-42B1-825D-FF8153A04443}" destId="{FCB23198-4A96-45BD-A4EE-EBB8C2A9861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127FA1-0A46-48FA-B5AC-B565BC959003}">
      <dsp:nvSpPr>
        <dsp:cNvPr id="0" name=""/>
        <dsp:cNvSpPr/>
      </dsp:nvSpPr>
      <dsp:spPr>
        <a:xfrm>
          <a:off x="-6124389" y="-937016"/>
          <a:ext cx="7290409" cy="7290409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A06081-C906-4B1F-B8BF-B7FA8B01F1DB}">
      <dsp:nvSpPr>
        <dsp:cNvPr id="0" name=""/>
        <dsp:cNvSpPr/>
      </dsp:nvSpPr>
      <dsp:spPr>
        <a:xfrm>
          <a:off x="627129" y="453982"/>
          <a:ext cx="6946051" cy="83325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61396" tIns="114300" rIns="114300" bIns="11430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b="1" kern="1200" dirty="0" smtClean="0">
              <a:latin typeface="Times New Roman" pitchFamily="18" charset="0"/>
              <a:cs typeface="Times New Roman" pitchFamily="18" charset="0"/>
            </a:rPr>
            <a:t>CHẤT DẺO</a:t>
          </a:r>
          <a:endParaRPr lang="en-US" sz="45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27129" y="453982"/>
        <a:ext cx="6946051" cy="833255"/>
      </dsp:txXfrm>
    </dsp:sp>
    <dsp:sp modelId="{207F6FC9-8C7D-4AEC-B7FF-8A5694258C76}">
      <dsp:nvSpPr>
        <dsp:cNvPr id="0" name=""/>
        <dsp:cNvSpPr/>
      </dsp:nvSpPr>
      <dsp:spPr>
        <a:xfrm>
          <a:off x="89466" y="312254"/>
          <a:ext cx="1041569" cy="10415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EDD6395-B746-49DA-9583-D846683536F9}">
      <dsp:nvSpPr>
        <dsp:cNvPr id="0" name=""/>
        <dsp:cNvSpPr/>
      </dsp:nvSpPr>
      <dsp:spPr>
        <a:xfrm>
          <a:off x="1087974" y="1666510"/>
          <a:ext cx="6468327" cy="833255"/>
        </a:xfrm>
        <a:prstGeom prst="rect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61396" tIns="114300" rIns="114300" bIns="11430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b="1" kern="1200" dirty="0" smtClean="0">
              <a:latin typeface="Times New Roman" pitchFamily="18" charset="0"/>
              <a:cs typeface="Times New Roman" pitchFamily="18" charset="0"/>
            </a:rPr>
            <a:t>TƠ</a:t>
          </a:r>
          <a:endParaRPr lang="en-US" sz="45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87974" y="1666510"/>
        <a:ext cx="6468327" cy="833255"/>
      </dsp:txXfrm>
    </dsp:sp>
    <dsp:sp modelId="{E138B259-1657-4F76-9532-0A94267FDAF7}">
      <dsp:nvSpPr>
        <dsp:cNvPr id="0" name=""/>
        <dsp:cNvSpPr/>
      </dsp:nvSpPr>
      <dsp:spPr>
        <a:xfrm>
          <a:off x="567190" y="1562353"/>
          <a:ext cx="1041569" cy="10415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3750088"/>
              <a:satOff val="-5627"/>
              <a:lumOff val="-9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35159B9-1996-41B8-9A56-94310709CC1C}">
      <dsp:nvSpPr>
        <dsp:cNvPr id="0" name=""/>
        <dsp:cNvSpPr/>
      </dsp:nvSpPr>
      <dsp:spPr>
        <a:xfrm>
          <a:off x="1087974" y="2916610"/>
          <a:ext cx="6468327" cy="833255"/>
        </a:xfrm>
        <a:prstGeom prst="rect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61396" tIns="114300" rIns="114300" bIns="11430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b="1" kern="1200" dirty="0" smtClean="0">
              <a:latin typeface="Times New Roman" pitchFamily="18" charset="0"/>
              <a:cs typeface="Times New Roman" pitchFamily="18" charset="0"/>
            </a:rPr>
            <a:t>CAO SU</a:t>
          </a:r>
          <a:endParaRPr lang="en-US" sz="45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87974" y="2916610"/>
        <a:ext cx="6468327" cy="833255"/>
      </dsp:txXfrm>
    </dsp:sp>
    <dsp:sp modelId="{356AE3EF-3F82-44F3-9412-1D9AB22119DD}">
      <dsp:nvSpPr>
        <dsp:cNvPr id="0" name=""/>
        <dsp:cNvSpPr/>
      </dsp:nvSpPr>
      <dsp:spPr>
        <a:xfrm>
          <a:off x="567190" y="2812453"/>
          <a:ext cx="1041569" cy="10415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7500176"/>
              <a:satOff val="-11253"/>
              <a:lumOff val="-183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491819C-6060-4341-BBBE-90B1EE780D4C}">
      <dsp:nvSpPr>
        <dsp:cNvPr id="0" name=""/>
        <dsp:cNvSpPr/>
      </dsp:nvSpPr>
      <dsp:spPr>
        <a:xfrm>
          <a:off x="610250" y="4166709"/>
          <a:ext cx="6946051" cy="833255"/>
        </a:xfrm>
        <a:prstGeom prst="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61396" tIns="114300" rIns="114300" bIns="11430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b="1" kern="1200" dirty="0" smtClean="0">
              <a:latin typeface="Times New Roman" pitchFamily="18" charset="0"/>
              <a:cs typeface="Times New Roman" pitchFamily="18" charset="0"/>
            </a:rPr>
            <a:t>KEO DÁN TỔNG HỢP</a:t>
          </a:r>
          <a:endParaRPr lang="en-US" sz="45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10250" y="4166709"/>
        <a:ext cx="6946051" cy="833255"/>
      </dsp:txXfrm>
    </dsp:sp>
    <dsp:sp modelId="{FCB23198-4A96-45BD-A4EE-EBB8C2A98618}">
      <dsp:nvSpPr>
        <dsp:cNvPr id="0" name=""/>
        <dsp:cNvSpPr/>
      </dsp:nvSpPr>
      <dsp:spPr>
        <a:xfrm>
          <a:off x="89466" y="4062552"/>
          <a:ext cx="1041569" cy="10415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D59C5B-132E-4646-A8E8-300A989C5084}" type="datetimeFigureOut">
              <a:rPr lang="en-US" smtClean="0"/>
              <a:t>11/19/2021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02FF60-A513-4A3D-8BBE-F0F86D704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239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B73FF-D6EF-4F4B-A013-DBFB598FB2D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285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02FF60-A513-4A3D-8BBE-F0F86D704BCB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715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772C-37DB-44F3-B6FF-2B422265CDE0}" type="datetimeFigureOut">
              <a:rPr lang="en-US" smtClean="0"/>
              <a:t>11/19/2021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0BAA3-56D1-4976-B972-348D41BF1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343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772C-37DB-44F3-B6FF-2B422265CDE0}" type="datetimeFigureOut">
              <a:rPr lang="en-US" smtClean="0"/>
              <a:t>11/19/2021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0BAA3-56D1-4976-B972-348D41BF1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681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772C-37DB-44F3-B6FF-2B422265CDE0}" type="datetimeFigureOut">
              <a:rPr lang="en-US" smtClean="0"/>
              <a:t>11/19/2021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0BAA3-56D1-4976-B972-348D41BF1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6478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BD8F23E-40F9-4777-9D3C-264F3A57DCC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756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772C-37DB-44F3-B6FF-2B422265CDE0}" type="datetimeFigureOut">
              <a:rPr lang="en-US" smtClean="0"/>
              <a:t>11/19/2021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0BAA3-56D1-4976-B972-348D41BF1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579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772C-37DB-44F3-B6FF-2B422265CDE0}" type="datetimeFigureOut">
              <a:rPr lang="en-US" smtClean="0"/>
              <a:t>11/19/2021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0BAA3-56D1-4976-B972-348D41BF1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191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772C-37DB-44F3-B6FF-2B422265CDE0}" type="datetimeFigureOut">
              <a:rPr lang="en-US" smtClean="0"/>
              <a:t>11/19/2021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0BAA3-56D1-4976-B972-348D41BF1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125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772C-37DB-44F3-B6FF-2B422265CDE0}" type="datetimeFigureOut">
              <a:rPr lang="en-US" smtClean="0"/>
              <a:t>11/19/2021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0BAA3-56D1-4976-B972-348D41BF1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275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772C-37DB-44F3-B6FF-2B422265CDE0}" type="datetimeFigureOut">
              <a:rPr lang="en-US" smtClean="0"/>
              <a:t>11/19/2021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0BAA3-56D1-4976-B972-348D41BF1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901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772C-37DB-44F3-B6FF-2B422265CDE0}" type="datetimeFigureOut">
              <a:rPr lang="en-US" smtClean="0"/>
              <a:t>11/19/2021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0BAA3-56D1-4976-B972-348D41BF1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366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772C-37DB-44F3-B6FF-2B422265CDE0}" type="datetimeFigureOut">
              <a:rPr lang="en-US" smtClean="0"/>
              <a:t>11/19/2021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0BAA3-56D1-4976-B972-348D41BF1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955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772C-37DB-44F3-B6FF-2B422265CDE0}" type="datetimeFigureOut">
              <a:rPr lang="en-US" smtClean="0"/>
              <a:t>11/19/2021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0BAA3-56D1-4976-B972-348D41BF1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9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6772C-37DB-44F3-B6FF-2B422265CDE0}" type="datetimeFigureOut">
              <a:rPr lang="en-US" smtClean="0"/>
              <a:t>11/19/2021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40BAA3-56D1-4976-B972-348D41BF1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514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5.bin"/><Relationship Id="rId4" Type="http://schemas.openxmlformats.org/officeDocument/2006/relationships/image" Target="../media/image28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http://senwork.com/admin/Resources/Images/images1615825_rac.%20nylong20080916102247.jp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5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http://img.photo.zing.vn/file_uploads/gallery/sources/2009/08/06/04/45561249549370.jpg" TargetMode="External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5" Type="http://schemas.openxmlformats.org/officeDocument/2006/relationships/image" Target="http://www.phuquy-vn.com/phuquy/images/Image/LK075_bi903.jpg" TargetMode="External"/><Relationship Id="rId4" Type="http://schemas.openxmlformats.org/officeDocument/2006/relationships/image" Target="../media/image6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http://tintuconline.com.vn/Library/myImages/4/2008/07/ngay10/tocgia2.jpg" TargetMode="External"/><Relationship Id="rId2" Type="http://schemas.openxmlformats.org/officeDocument/2006/relationships/hyperlink" Target="http://tintuconline.com.vn/Library/myImages/4/2008/07/ngay10/tocgia3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hyperlink" Target="http://tintuconline.com.vn/Library/myImages/4/2008/07/ngay10/tocgia2.jpg" TargetMode="External"/><Relationship Id="rId4" Type="http://schemas.openxmlformats.org/officeDocument/2006/relationships/image" Target="http://tintuconline.com.vn/Library/myImages/4/2008/07/ngay10/tocgia3.jpg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69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hyperlink" Target="http://images.google.com.vn/imgres?imgurl=http://bkviet.com/images/day%20cap.jpg&amp;imgrefurl=http://bkviet.com/&amp;usg=__8rmCTBso7NHd0vHzhNPv4ReB6VE=&amp;h=533&amp;w=400&amp;sz=52&amp;hl=vi&amp;start=1&amp;tbnid=EqUaKiY7woztOM:&amp;tbnh=132&amp;tbnw=99&amp;prev=/images?q=day+cap&amp;gbv=2&amp;hl=vi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7" Type="http://schemas.openxmlformats.org/officeDocument/2006/relationships/image" Target="../media/image98.jpe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41.xml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41.xml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41.xml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41.xml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41.xml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41.xml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3.bin"/><Relationship Id="rId4" Type="http://schemas.openxmlformats.org/officeDocument/2006/relationships/image" Target="../media/image2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611560" y="235821"/>
            <a:ext cx="8208912" cy="900100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 14: VẬT LIỆU  POLIME  </a:t>
            </a:r>
            <a:endParaRPr lang="en-US" sz="4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724244611"/>
              </p:ext>
            </p:extLst>
          </p:nvPr>
        </p:nvGraphicFramePr>
        <p:xfrm>
          <a:off x="1043608" y="1556792"/>
          <a:ext cx="7632848" cy="5416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2815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Graphic spid="5" grpId="0">
        <p:bldAsOne/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1"/>
            <a:ext cx="8991600" cy="761999"/>
          </a:xfrm>
        </p:spPr>
        <p:txBody>
          <a:bodyPr>
            <a:normAutofit/>
          </a:bodyPr>
          <a:lstStyle/>
          <a:p>
            <a:r>
              <a:rPr lang="vi-VN" sz="2800" b="1" dirty="0" smtClean="0"/>
              <a:t>MỘT SỐ ỨNG DỤNG CỦA PVC</a:t>
            </a:r>
            <a:endParaRPr lang="en-US" sz="28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02926"/>
            <a:ext cx="2362200" cy="212127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973" y="1017333"/>
            <a:ext cx="2590053" cy="21240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864" y="838200"/>
            <a:ext cx="2922968" cy="24315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866029"/>
            <a:ext cx="3403600" cy="22299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866029"/>
            <a:ext cx="3911600" cy="2229971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762000" y="3141345"/>
            <a:ext cx="1536700" cy="67047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013200" y="3141345"/>
            <a:ext cx="1371600" cy="67047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6781800" y="3141345"/>
            <a:ext cx="1447800" cy="67047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295400" y="6096000"/>
            <a:ext cx="1524000" cy="7239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5562600" y="6108700"/>
            <a:ext cx="2089150" cy="7112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23265" y="3275417"/>
            <a:ext cx="1356462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300" b="1" smtClean="0">
                <a:solidFill>
                  <a:srgbClr val="000000"/>
                </a:solidFill>
                <a:latin typeface="+mj-lt"/>
                <a:ea typeface="SimSun"/>
              </a:rPr>
              <a:t>Tấm rèm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494530" y="6259324"/>
            <a:ext cx="1981633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300" b="1" smtClean="0">
                <a:solidFill>
                  <a:srgbClr val="000000"/>
                </a:solidFill>
                <a:latin typeface="+mj-lt"/>
                <a:ea typeface="SimSun"/>
              </a:rPr>
              <a:t>Ống dẫn nước</a:t>
            </a:r>
            <a:endParaRPr lang="en-US" sz="2300" b="1">
              <a:latin typeface="+mj-lt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758953" y="3275417"/>
            <a:ext cx="1380506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300" b="1" smtClean="0">
                <a:solidFill>
                  <a:srgbClr val="000000"/>
                </a:solidFill>
                <a:latin typeface="+mj-lt"/>
                <a:ea typeface="SimSun"/>
              </a:rPr>
              <a:t>Vỏ ổ điện</a:t>
            </a:r>
            <a:endParaRPr lang="en-US" sz="2300" b="1">
              <a:latin typeface="+mj-lt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327873" y="6241162"/>
            <a:ext cx="1351652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300" b="1" smtClean="0">
                <a:solidFill>
                  <a:srgbClr val="000000"/>
                </a:solidFill>
                <a:latin typeface="+mj-lt"/>
                <a:ea typeface="SimSun"/>
              </a:rPr>
              <a:t>Túi đựng</a:t>
            </a:r>
            <a:endParaRPr lang="en-US" sz="2300" b="1">
              <a:latin typeface="+mj-l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035247" y="3244334"/>
            <a:ext cx="1188146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300" b="1" smtClean="0">
                <a:solidFill>
                  <a:srgbClr val="000000"/>
                </a:solidFill>
                <a:latin typeface="+mj-lt"/>
                <a:ea typeface="SimSun"/>
              </a:rPr>
              <a:t>Áo mưa</a:t>
            </a:r>
            <a:endParaRPr lang="en-US" sz="2300" b="1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469496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8" grpId="0"/>
      <p:bldP spid="20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3"/>
          <p:cNvGrpSpPr>
            <a:grpSpLocks/>
          </p:cNvGrpSpPr>
          <p:nvPr/>
        </p:nvGrpSpPr>
        <p:grpSpPr bwMode="auto">
          <a:xfrm>
            <a:off x="76200" y="1058863"/>
            <a:ext cx="6248400" cy="1608137"/>
            <a:chOff x="768" y="288"/>
            <a:chExt cx="4104" cy="1056"/>
          </a:xfrm>
        </p:grpSpPr>
        <p:graphicFrame>
          <p:nvGraphicFramePr>
            <p:cNvPr id="123945" name="Object 41"/>
            <p:cNvGraphicFramePr>
              <a:graphicFrameLocks noChangeAspect="1"/>
            </p:cNvGraphicFramePr>
            <p:nvPr/>
          </p:nvGraphicFramePr>
          <p:xfrm>
            <a:off x="888" y="384"/>
            <a:ext cx="3984" cy="8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4" name="Document" r:id="rId3" imgW="3371760" imgH="743040" progId="">
                    <p:embed/>
                  </p:oleObj>
                </mc:Choice>
                <mc:Fallback>
                  <p:oleObj name="Document" r:id="rId3" imgW="3371760" imgH="7430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88" y="384"/>
                          <a:ext cx="3984" cy="87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946" name="Rectangle 42"/>
            <p:cNvSpPr>
              <a:spLocks noChangeArrowheads="1"/>
            </p:cNvSpPr>
            <p:nvPr/>
          </p:nvSpPr>
          <p:spPr bwMode="auto">
            <a:xfrm>
              <a:off x="768" y="288"/>
              <a:ext cx="2544" cy="105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vi-VN"/>
            </a:p>
          </p:txBody>
        </p:sp>
      </p:grpSp>
      <p:graphicFrame>
        <p:nvGraphicFramePr>
          <p:cNvPr id="123998" name="Group 94"/>
          <p:cNvGraphicFramePr>
            <a:graphicFrameLocks noGrp="1"/>
          </p:cNvGraphicFramePr>
          <p:nvPr>
            <p:ph/>
          </p:nvPr>
        </p:nvGraphicFramePr>
        <p:xfrm>
          <a:off x="152400" y="274638"/>
          <a:ext cx="8667750" cy="6354763"/>
        </p:xfrm>
        <a:graphic>
          <a:graphicData uri="http://schemas.openxmlformats.org/drawingml/2006/table">
            <a:tbl>
              <a:tblPr/>
              <a:tblGrid>
                <a:gridCol w="1657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8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Poli(metyl metacrylat) - PMM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1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Công thức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1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Điều chế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82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Tính chất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81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Ứng dụng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3930" name="Rectangle 26"/>
          <p:cNvSpPr>
            <a:spLocks noChangeArrowheads="1"/>
          </p:cNvSpPr>
          <p:nvPr/>
        </p:nvSpPr>
        <p:spPr bwMode="auto">
          <a:xfrm>
            <a:off x="1828800" y="4038600"/>
            <a:ext cx="6934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just"/>
            <a:r>
              <a:rPr lang="en-US" sz="2500" b="1">
                <a:solidFill>
                  <a:srgbClr val="0000FF"/>
                </a:solidFill>
                <a:latin typeface="Times New Roman" pitchFamily="18" charset="0"/>
              </a:rPr>
              <a:t>Chất rắn trong suốt, cho ánh sáng truyền qua tốt</a:t>
            </a:r>
          </a:p>
        </p:txBody>
      </p:sp>
      <p:sp>
        <p:nvSpPr>
          <p:cNvPr id="123931" name="Rectangle 27"/>
          <p:cNvSpPr>
            <a:spLocks noChangeArrowheads="1"/>
          </p:cNvSpPr>
          <p:nvPr/>
        </p:nvSpPr>
        <p:spPr bwMode="auto">
          <a:xfrm>
            <a:off x="1828800" y="5334000"/>
            <a:ext cx="6934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just"/>
            <a:r>
              <a:rPr lang="en-US" sz="2500" b="1">
                <a:solidFill>
                  <a:srgbClr val="0000FF"/>
                </a:solidFill>
                <a:latin typeface="Times New Roman" pitchFamily="18" charset="0"/>
              </a:rPr>
              <a:t>Chế tạo thủy tinh hữu cơ</a:t>
            </a:r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2057400" y="2514600"/>
            <a:ext cx="5943600" cy="1520825"/>
            <a:chOff x="576" y="1632"/>
            <a:chExt cx="4128" cy="1056"/>
          </a:xfrm>
        </p:grpSpPr>
        <p:graphicFrame>
          <p:nvGraphicFramePr>
            <p:cNvPr id="123939" name="Object 35"/>
            <p:cNvGraphicFramePr>
              <a:graphicFrameLocks noChangeAspect="1"/>
            </p:cNvGraphicFramePr>
            <p:nvPr/>
          </p:nvGraphicFramePr>
          <p:xfrm>
            <a:off x="624" y="1721"/>
            <a:ext cx="3984" cy="8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5" name="Document" r:id="rId5" imgW="3371760" imgH="743040" progId="">
                    <p:embed/>
                  </p:oleObj>
                </mc:Choice>
                <mc:Fallback>
                  <p:oleObj name="Document" r:id="rId5" imgW="3371760" imgH="7430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" y="1721"/>
                          <a:ext cx="3984" cy="87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940" name="Rectangle 36"/>
            <p:cNvSpPr>
              <a:spLocks noChangeArrowheads="1"/>
            </p:cNvSpPr>
            <p:nvPr/>
          </p:nvSpPr>
          <p:spPr bwMode="auto">
            <a:xfrm>
              <a:off x="576" y="1632"/>
              <a:ext cx="4128" cy="1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vi-VN"/>
            </a:p>
          </p:txBody>
        </p:sp>
      </p:grpSp>
    </p:spTree>
    <p:extLst>
      <p:ext uri="{BB962C8B-B14F-4D97-AF65-F5344CB8AC3E}">
        <p14:creationId xmlns:p14="http://schemas.microsoft.com/office/powerpoint/2010/main" val="1597155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123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123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30" grpId="0" autoUpdateAnimBg="0"/>
      <p:bldP spid="123931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299" y="32122"/>
            <a:ext cx="9139518" cy="813314"/>
          </a:xfrm>
        </p:spPr>
        <p:txBody>
          <a:bodyPr>
            <a:normAutofit/>
          </a:bodyPr>
          <a:lstStyle/>
          <a:p>
            <a:pPr algn="ctr"/>
            <a:r>
              <a:rPr lang="vi-VN" sz="2800" b="1" dirty="0" smtClean="0">
                <a:cs typeface="Times New Roman" pitchFamily="18" charset="0"/>
              </a:rPr>
              <a:t>MỘT SỐ ỨNG DỤNG CỦA PMM</a:t>
            </a:r>
            <a:endParaRPr lang="en-US" sz="2800" b="1" dirty="0">
              <a:cs typeface="Times New Roman" pitchFamily="18" charset="0"/>
            </a:endParaRPr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99" y="4038600"/>
            <a:ext cx="2917000" cy="1932836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522" y="1867414"/>
            <a:ext cx="2583501" cy="2667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9" y="870836"/>
            <a:ext cx="3048000" cy="18806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437" y="870836"/>
            <a:ext cx="3647564" cy="2514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3897" y="4096135"/>
            <a:ext cx="3078801" cy="1892044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838200" y="3023628"/>
            <a:ext cx="1600200" cy="67281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4" name="Oval 3"/>
          <p:cNvSpPr/>
          <p:nvPr/>
        </p:nvSpPr>
        <p:spPr>
          <a:xfrm>
            <a:off x="3288628" y="4572514"/>
            <a:ext cx="2219395" cy="88848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5" name="Oval 4"/>
          <p:cNvSpPr/>
          <p:nvPr/>
        </p:nvSpPr>
        <p:spPr>
          <a:xfrm>
            <a:off x="5943601" y="3200914"/>
            <a:ext cx="2650618" cy="68528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6400800" y="6019800"/>
            <a:ext cx="1676400" cy="7620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533400" y="5968488"/>
            <a:ext cx="2057400" cy="81331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75603" y="3136898"/>
            <a:ext cx="1306768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300" b="1" smtClean="0">
                <a:solidFill>
                  <a:srgbClr val="000000"/>
                </a:solidFill>
                <a:latin typeface="+mj-lt"/>
                <a:ea typeface="SimSun"/>
              </a:rPr>
              <a:t>Răng giả</a:t>
            </a:r>
            <a:endParaRPr lang="en-US" sz="2300" b="1"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88628" y="4793619"/>
            <a:ext cx="2100255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300" b="1" smtClean="0">
                <a:solidFill>
                  <a:srgbClr val="000000"/>
                </a:solidFill>
                <a:latin typeface="+mj-lt"/>
                <a:ea typeface="SimSun"/>
              </a:rPr>
              <a:t>Kính viễn vọng</a:t>
            </a:r>
            <a:endParaRPr lang="en-US" sz="2300" b="1">
              <a:latin typeface="+mj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072375" y="3360036"/>
            <a:ext cx="2331087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100" b="1" smtClean="0">
                <a:solidFill>
                  <a:srgbClr val="000000"/>
                </a:solidFill>
                <a:latin typeface="+mj-lt"/>
                <a:ea typeface="SimSun"/>
              </a:rPr>
              <a:t>Kính mũ bảo hiểm</a:t>
            </a:r>
            <a:endParaRPr lang="en-US" sz="2100" b="1">
              <a:latin typeface="+mj-l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27446" y="6185356"/>
            <a:ext cx="189507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200" b="1" smtClean="0">
                <a:solidFill>
                  <a:srgbClr val="000000"/>
                </a:solidFill>
                <a:latin typeface="+mj-lt"/>
                <a:ea typeface="SimSun"/>
              </a:rPr>
              <a:t>Kính máy bay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539383" y="6152006"/>
            <a:ext cx="1362874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300" b="1" smtClean="0">
                <a:solidFill>
                  <a:srgbClr val="000000"/>
                </a:solidFill>
                <a:latin typeface="+mj-lt"/>
                <a:ea typeface="SimSun"/>
              </a:rPr>
              <a:t>Kính ô tô</a:t>
            </a:r>
            <a:endParaRPr lang="en-US" sz="2300" b="1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46504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0" grpId="0" animBg="1"/>
      <p:bldP spid="13" grpId="0" animBg="1"/>
      <p:bldP spid="14" grpId="0"/>
      <p:bldP spid="15" grpId="0"/>
      <p:bldP spid="16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6113" name="Group 161"/>
          <p:cNvGraphicFramePr>
            <a:graphicFrameLocks noGrp="1"/>
          </p:cNvGraphicFramePr>
          <p:nvPr>
            <p:ph/>
          </p:nvPr>
        </p:nvGraphicFramePr>
        <p:xfrm>
          <a:off x="247650" y="198438"/>
          <a:ext cx="8667750" cy="6669405"/>
        </p:xfrm>
        <a:graphic>
          <a:graphicData uri="http://schemas.openxmlformats.org/drawingml/2006/table">
            <a:tbl>
              <a:tblPr/>
              <a:tblGrid>
                <a:gridCol w="1657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8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Poli(phenol-fomanđehit) – PPF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1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Công thức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1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Điều chế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8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Tính chất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81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Ứng dụng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5978" name="Rectangle 26"/>
          <p:cNvSpPr>
            <a:spLocks noChangeArrowheads="1"/>
          </p:cNvSpPr>
          <p:nvPr/>
        </p:nvSpPr>
        <p:spPr bwMode="auto">
          <a:xfrm>
            <a:off x="1905000" y="4114800"/>
            <a:ext cx="6934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just"/>
            <a:r>
              <a:rPr lang="en-US" sz="2500" b="1">
                <a:solidFill>
                  <a:srgbClr val="0000FF"/>
                </a:solidFill>
                <a:latin typeface="Times New Roman" pitchFamily="18" charset="0"/>
              </a:rPr>
              <a:t>Chất rắn dễ nóng chảy, dễ tan trong một số dung</a:t>
            </a:r>
          </a:p>
          <a:p>
            <a:pPr algn="just"/>
            <a:r>
              <a:rPr lang="en-US" sz="2500" b="1">
                <a:solidFill>
                  <a:srgbClr val="0000FF"/>
                </a:solidFill>
                <a:latin typeface="Times New Roman" pitchFamily="18" charset="0"/>
              </a:rPr>
              <a:t>môi hữu cơ</a:t>
            </a:r>
          </a:p>
        </p:txBody>
      </p:sp>
      <p:sp>
        <p:nvSpPr>
          <p:cNvPr id="125979" name="Rectangle 27"/>
          <p:cNvSpPr>
            <a:spLocks noChangeArrowheads="1"/>
          </p:cNvSpPr>
          <p:nvPr/>
        </p:nvSpPr>
        <p:spPr bwMode="auto">
          <a:xfrm>
            <a:off x="2057400" y="5715000"/>
            <a:ext cx="6934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just"/>
            <a:r>
              <a:rPr lang="en-US" sz="2500" b="1">
                <a:solidFill>
                  <a:srgbClr val="0000FF"/>
                </a:solidFill>
                <a:latin typeface="Times New Roman" pitchFamily="18" charset="0"/>
              </a:rPr>
              <a:t>Sản xuất bột ép, sơn</a:t>
            </a:r>
          </a:p>
        </p:txBody>
      </p:sp>
      <p:grpSp>
        <p:nvGrpSpPr>
          <p:cNvPr id="2" name="Group 66"/>
          <p:cNvGrpSpPr>
            <a:grpSpLocks/>
          </p:cNvGrpSpPr>
          <p:nvPr/>
        </p:nvGrpSpPr>
        <p:grpSpPr bwMode="auto">
          <a:xfrm>
            <a:off x="2133600" y="1371600"/>
            <a:ext cx="2209800" cy="1250950"/>
            <a:chOff x="1776" y="583"/>
            <a:chExt cx="1392" cy="788"/>
          </a:xfrm>
        </p:grpSpPr>
        <p:grpSp>
          <p:nvGrpSpPr>
            <p:cNvPr id="3" name="Group 67"/>
            <p:cNvGrpSpPr>
              <a:grpSpLocks/>
            </p:cNvGrpSpPr>
            <p:nvPr/>
          </p:nvGrpSpPr>
          <p:grpSpPr bwMode="auto">
            <a:xfrm>
              <a:off x="1776" y="583"/>
              <a:ext cx="1104" cy="729"/>
              <a:chOff x="1776" y="583"/>
              <a:chExt cx="1104" cy="729"/>
            </a:xfrm>
          </p:grpSpPr>
          <p:grpSp>
            <p:nvGrpSpPr>
              <p:cNvPr id="4" name="Group 68"/>
              <p:cNvGrpSpPr>
                <a:grpSpLocks/>
              </p:cNvGrpSpPr>
              <p:nvPr/>
            </p:nvGrpSpPr>
            <p:grpSpPr bwMode="auto">
              <a:xfrm>
                <a:off x="1776" y="583"/>
                <a:ext cx="1104" cy="713"/>
                <a:chOff x="1776" y="-9"/>
                <a:chExt cx="1104" cy="713"/>
              </a:xfrm>
            </p:grpSpPr>
            <p:grpSp>
              <p:nvGrpSpPr>
                <p:cNvPr id="5" name="Group 69"/>
                <p:cNvGrpSpPr>
                  <a:grpSpLocks/>
                </p:cNvGrpSpPr>
                <p:nvPr/>
              </p:nvGrpSpPr>
              <p:grpSpPr bwMode="auto">
                <a:xfrm>
                  <a:off x="1929" y="201"/>
                  <a:ext cx="367" cy="503"/>
                  <a:chOff x="2100" y="480"/>
                  <a:chExt cx="402" cy="551"/>
                </a:xfrm>
              </p:grpSpPr>
              <p:grpSp>
                <p:nvGrpSpPr>
                  <p:cNvPr id="6" name="Group 70"/>
                  <p:cNvGrpSpPr>
                    <a:grpSpLocks/>
                  </p:cNvGrpSpPr>
                  <p:nvPr/>
                </p:nvGrpSpPr>
                <p:grpSpPr bwMode="auto">
                  <a:xfrm>
                    <a:off x="2100" y="629"/>
                    <a:ext cx="402" cy="402"/>
                    <a:chOff x="3972" y="2164"/>
                    <a:chExt cx="724" cy="724"/>
                  </a:xfrm>
                </p:grpSpPr>
                <p:grpSp>
                  <p:nvGrpSpPr>
                    <p:cNvPr id="7" name="Group 7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72" y="2164"/>
                      <a:ext cx="724" cy="724"/>
                      <a:chOff x="3972" y="2164"/>
                      <a:chExt cx="724" cy="724"/>
                    </a:xfrm>
                  </p:grpSpPr>
                  <p:sp>
                    <p:nvSpPr>
                      <p:cNvPr id="126024" name="Line 72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972" y="2164"/>
                        <a:ext cx="362" cy="181"/>
                      </a:xfrm>
                      <a:prstGeom prst="line">
                        <a:avLst/>
                      </a:prstGeom>
                      <a:noFill/>
                      <a:ln w="22225">
                        <a:solidFill>
                          <a:srgbClr val="0000FF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vi-VN"/>
                      </a:p>
                    </p:txBody>
                  </p:sp>
                  <p:sp>
                    <p:nvSpPr>
                      <p:cNvPr id="126025" name="Line 7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972" y="2345"/>
                        <a:ext cx="0" cy="362"/>
                      </a:xfrm>
                      <a:prstGeom prst="line">
                        <a:avLst/>
                      </a:prstGeom>
                      <a:noFill/>
                      <a:ln w="22225">
                        <a:solidFill>
                          <a:srgbClr val="0000FF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vi-VN"/>
                      </a:p>
                    </p:txBody>
                  </p:sp>
                  <p:sp>
                    <p:nvSpPr>
                      <p:cNvPr id="126026" name="Line 7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972" y="2707"/>
                        <a:ext cx="362" cy="181"/>
                      </a:xfrm>
                      <a:prstGeom prst="line">
                        <a:avLst/>
                      </a:prstGeom>
                      <a:noFill/>
                      <a:ln w="22225">
                        <a:solidFill>
                          <a:srgbClr val="0000FF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vi-VN"/>
                      </a:p>
                    </p:txBody>
                  </p:sp>
                  <p:sp>
                    <p:nvSpPr>
                      <p:cNvPr id="126027" name="Line 75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4334" y="2707"/>
                        <a:ext cx="362" cy="181"/>
                      </a:xfrm>
                      <a:prstGeom prst="line">
                        <a:avLst/>
                      </a:prstGeom>
                      <a:noFill/>
                      <a:ln w="22225">
                        <a:solidFill>
                          <a:srgbClr val="0000FF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vi-VN"/>
                      </a:p>
                    </p:txBody>
                  </p:sp>
                  <p:sp>
                    <p:nvSpPr>
                      <p:cNvPr id="126028" name="Line 7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96" y="2345"/>
                        <a:ext cx="0" cy="362"/>
                      </a:xfrm>
                      <a:prstGeom prst="line">
                        <a:avLst/>
                      </a:prstGeom>
                      <a:noFill/>
                      <a:ln w="22225">
                        <a:solidFill>
                          <a:srgbClr val="0000FF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vi-VN"/>
                      </a:p>
                    </p:txBody>
                  </p:sp>
                  <p:sp>
                    <p:nvSpPr>
                      <p:cNvPr id="126029" name="Line 7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334" y="2164"/>
                        <a:ext cx="362" cy="181"/>
                      </a:xfrm>
                      <a:prstGeom prst="line">
                        <a:avLst/>
                      </a:prstGeom>
                      <a:noFill/>
                      <a:ln w="22225">
                        <a:solidFill>
                          <a:srgbClr val="0000FF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vi-VN"/>
                      </a:p>
                    </p:txBody>
                  </p:sp>
                </p:grpSp>
                <p:sp>
                  <p:nvSpPr>
                    <p:cNvPr id="126030" name="Oval 7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02" y="2294"/>
                      <a:ext cx="452" cy="452"/>
                    </a:xfrm>
                    <a:prstGeom prst="ellipse">
                      <a:avLst/>
                    </a:prstGeom>
                    <a:noFill/>
                    <a:ln w="22225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vi-VN"/>
                    </a:p>
                  </p:txBody>
                </p:sp>
              </p:grpSp>
              <p:sp>
                <p:nvSpPr>
                  <p:cNvPr id="126031" name="Line 7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304" y="480"/>
                    <a:ext cx="0" cy="149"/>
                  </a:xfrm>
                  <a:prstGeom prst="line">
                    <a:avLst/>
                  </a:prstGeom>
                  <a:noFill/>
                  <a:ln w="22225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vi-VN"/>
                  </a:p>
                </p:txBody>
              </p:sp>
            </p:grpSp>
            <p:sp>
              <p:nvSpPr>
                <p:cNvPr id="126032" name="Text Box 80"/>
                <p:cNvSpPr txBox="1">
                  <a:spLocks noChangeArrowheads="1"/>
                </p:cNvSpPr>
                <p:nvPr/>
              </p:nvSpPr>
              <p:spPr bwMode="auto">
                <a:xfrm>
                  <a:off x="2007" y="-9"/>
                  <a:ext cx="384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b="1">
                      <a:solidFill>
                        <a:srgbClr val="0000FF"/>
                      </a:solidFill>
                      <a:latin typeface="Times New Roman" pitchFamily="18" charset="0"/>
                    </a:rPr>
                    <a:t>OH</a:t>
                  </a:r>
                </a:p>
              </p:txBody>
            </p:sp>
            <p:sp>
              <p:nvSpPr>
                <p:cNvPr id="126033" name="Line 81"/>
                <p:cNvSpPr>
                  <a:spLocks noChangeShapeType="1"/>
                </p:cNvSpPr>
                <p:nvPr/>
              </p:nvSpPr>
              <p:spPr bwMode="auto">
                <a:xfrm>
                  <a:off x="2296" y="432"/>
                  <a:ext cx="152" cy="0"/>
                </a:xfrm>
                <a:prstGeom prst="line">
                  <a:avLst/>
                </a:prstGeom>
                <a:noFill/>
                <a:ln w="222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126034" name="Text Box 82"/>
                <p:cNvSpPr txBox="1">
                  <a:spLocks noChangeArrowheads="1"/>
                </p:cNvSpPr>
                <p:nvPr/>
              </p:nvSpPr>
              <p:spPr bwMode="auto">
                <a:xfrm>
                  <a:off x="2404" y="308"/>
                  <a:ext cx="384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b="1">
                      <a:solidFill>
                        <a:srgbClr val="0000FF"/>
                      </a:solidFill>
                      <a:latin typeface="Times New Roman" pitchFamily="18" charset="0"/>
                    </a:rPr>
                    <a:t>CH</a:t>
                  </a:r>
                  <a:r>
                    <a:rPr lang="en-US" b="1" baseline="-25000">
                      <a:solidFill>
                        <a:srgbClr val="0000FF"/>
                      </a:solidFill>
                      <a:latin typeface="Times New Roman" pitchFamily="18" charset="0"/>
                    </a:rPr>
                    <a:t>2</a:t>
                  </a:r>
                  <a:endParaRPr lang="en-US" b="1">
                    <a:solidFill>
                      <a:srgbClr val="0000FF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6035" name="Line 83"/>
                <p:cNvSpPr>
                  <a:spLocks noChangeShapeType="1"/>
                </p:cNvSpPr>
                <p:nvPr/>
              </p:nvSpPr>
              <p:spPr bwMode="auto">
                <a:xfrm>
                  <a:off x="2728" y="432"/>
                  <a:ext cx="152" cy="0"/>
                </a:xfrm>
                <a:prstGeom prst="line">
                  <a:avLst/>
                </a:prstGeom>
                <a:noFill/>
                <a:ln w="222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126036" name="Line 84"/>
                <p:cNvSpPr>
                  <a:spLocks noChangeShapeType="1"/>
                </p:cNvSpPr>
                <p:nvPr/>
              </p:nvSpPr>
              <p:spPr bwMode="auto">
                <a:xfrm>
                  <a:off x="1776" y="432"/>
                  <a:ext cx="152" cy="0"/>
                </a:xfrm>
                <a:prstGeom prst="line">
                  <a:avLst/>
                </a:prstGeom>
                <a:noFill/>
                <a:ln w="222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vi-VN"/>
                </a:p>
              </p:txBody>
            </p:sp>
          </p:grpSp>
          <p:sp>
            <p:nvSpPr>
              <p:cNvPr id="126037" name="AutoShape 85"/>
              <p:cNvSpPr>
                <a:spLocks/>
              </p:cNvSpPr>
              <p:nvPr/>
            </p:nvSpPr>
            <p:spPr bwMode="auto">
              <a:xfrm>
                <a:off x="1848" y="736"/>
                <a:ext cx="48" cy="576"/>
              </a:xfrm>
              <a:prstGeom prst="leftBracket">
                <a:avLst>
                  <a:gd name="adj" fmla="val 100000"/>
                </a:avLst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126038" name="AutoShape 86"/>
              <p:cNvSpPr>
                <a:spLocks/>
              </p:cNvSpPr>
              <p:nvPr/>
            </p:nvSpPr>
            <p:spPr bwMode="auto">
              <a:xfrm>
                <a:off x="2756" y="736"/>
                <a:ext cx="48" cy="576"/>
              </a:xfrm>
              <a:prstGeom prst="rightBracket">
                <a:avLst>
                  <a:gd name="adj" fmla="val 100000"/>
                </a:avLst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vi-VN"/>
              </a:p>
            </p:txBody>
          </p:sp>
        </p:grpSp>
        <p:sp>
          <p:nvSpPr>
            <p:cNvPr id="126039" name="Text Box 87"/>
            <p:cNvSpPr txBox="1">
              <a:spLocks noChangeArrowheads="1"/>
            </p:cNvSpPr>
            <p:nvPr/>
          </p:nvSpPr>
          <p:spPr bwMode="auto">
            <a:xfrm>
              <a:off x="2784" y="1140"/>
              <a:ext cx="3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FF"/>
                  </a:solidFill>
                </a:rPr>
                <a:t>n</a:t>
              </a:r>
            </a:p>
          </p:txBody>
        </p:sp>
      </p:grpSp>
      <p:grpSp>
        <p:nvGrpSpPr>
          <p:cNvPr id="8" name="Group 110"/>
          <p:cNvGrpSpPr>
            <a:grpSpLocks/>
          </p:cNvGrpSpPr>
          <p:nvPr/>
        </p:nvGrpSpPr>
        <p:grpSpPr bwMode="auto">
          <a:xfrm>
            <a:off x="2057400" y="2667000"/>
            <a:ext cx="6781800" cy="1250950"/>
            <a:chOff x="288" y="504"/>
            <a:chExt cx="4272" cy="788"/>
          </a:xfrm>
        </p:grpSpPr>
        <p:grpSp>
          <p:nvGrpSpPr>
            <p:cNvPr id="9" name="Group 111"/>
            <p:cNvGrpSpPr>
              <a:grpSpLocks/>
            </p:cNvGrpSpPr>
            <p:nvPr/>
          </p:nvGrpSpPr>
          <p:grpSpPr bwMode="auto">
            <a:xfrm>
              <a:off x="288" y="528"/>
              <a:ext cx="672" cy="713"/>
              <a:chOff x="144" y="1392"/>
              <a:chExt cx="672" cy="713"/>
            </a:xfrm>
          </p:grpSpPr>
          <p:grpSp>
            <p:nvGrpSpPr>
              <p:cNvPr id="10" name="Group 112"/>
              <p:cNvGrpSpPr>
                <a:grpSpLocks/>
              </p:cNvGrpSpPr>
              <p:nvPr/>
            </p:nvGrpSpPr>
            <p:grpSpPr bwMode="auto">
              <a:xfrm>
                <a:off x="354" y="1602"/>
                <a:ext cx="367" cy="503"/>
                <a:chOff x="2100" y="480"/>
                <a:chExt cx="402" cy="551"/>
              </a:xfrm>
            </p:grpSpPr>
            <p:grpSp>
              <p:nvGrpSpPr>
                <p:cNvPr id="11" name="Group 113"/>
                <p:cNvGrpSpPr>
                  <a:grpSpLocks/>
                </p:cNvGrpSpPr>
                <p:nvPr/>
              </p:nvGrpSpPr>
              <p:grpSpPr bwMode="auto">
                <a:xfrm>
                  <a:off x="2100" y="629"/>
                  <a:ext cx="402" cy="402"/>
                  <a:chOff x="3972" y="2164"/>
                  <a:chExt cx="724" cy="724"/>
                </a:xfrm>
              </p:grpSpPr>
              <p:grpSp>
                <p:nvGrpSpPr>
                  <p:cNvPr id="12" name="Group 114"/>
                  <p:cNvGrpSpPr>
                    <a:grpSpLocks/>
                  </p:cNvGrpSpPr>
                  <p:nvPr/>
                </p:nvGrpSpPr>
                <p:grpSpPr bwMode="auto">
                  <a:xfrm>
                    <a:off x="3972" y="2164"/>
                    <a:ext cx="724" cy="724"/>
                    <a:chOff x="3972" y="2164"/>
                    <a:chExt cx="724" cy="724"/>
                  </a:xfrm>
                </p:grpSpPr>
                <p:sp>
                  <p:nvSpPr>
                    <p:cNvPr id="126067" name="Line 11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3972" y="2164"/>
                      <a:ext cx="362" cy="181"/>
                    </a:xfrm>
                    <a:prstGeom prst="line">
                      <a:avLst/>
                    </a:prstGeom>
                    <a:noFill/>
                    <a:ln w="22225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vi-VN"/>
                    </a:p>
                  </p:txBody>
                </p:sp>
                <p:sp>
                  <p:nvSpPr>
                    <p:cNvPr id="126068" name="Line 11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72" y="2345"/>
                      <a:ext cx="0" cy="362"/>
                    </a:xfrm>
                    <a:prstGeom prst="line">
                      <a:avLst/>
                    </a:prstGeom>
                    <a:noFill/>
                    <a:ln w="22225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vi-VN"/>
                    </a:p>
                  </p:txBody>
                </p:sp>
                <p:sp>
                  <p:nvSpPr>
                    <p:cNvPr id="126069" name="Line 11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72" y="2707"/>
                      <a:ext cx="362" cy="181"/>
                    </a:xfrm>
                    <a:prstGeom prst="line">
                      <a:avLst/>
                    </a:prstGeom>
                    <a:noFill/>
                    <a:ln w="22225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vi-VN"/>
                    </a:p>
                  </p:txBody>
                </p:sp>
                <p:sp>
                  <p:nvSpPr>
                    <p:cNvPr id="126070" name="Line 118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334" y="2707"/>
                      <a:ext cx="362" cy="181"/>
                    </a:xfrm>
                    <a:prstGeom prst="line">
                      <a:avLst/>
                    </a:prstGeom>
                    <a:noFill/>
                    <a:ln w="22225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vi-VN"/>
                    </a:p>
                  </p:txBody>
                </p:sp>
                <p:sp>
                  <p:nvSpPr>
                    <p:cNvPr id="126071" name="Line 11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96" y="2345"/>
                      <a:ext cx="0" cy="362"/>
                    </a:xfrm>
                    <a:prstGeom prst="line">
                      <a:avLst/>
                    </a:prstGeom>
                    <a:noFill/>
                    <a:ln w="22225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vi-VN"/>
                    </a:p>
                  </p:txBody>
                </p:sp>
                <p:sp>
                  <p:nvSpPr>
                    <p:cNvPr id="126072" name="Line 12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34" y="2164"/>
                      <a:ext cx="362" cy="181"/>
                    </a:xfrm>
                    <a:prstGeom prst="line">
                      <a:avLst/>
                    </a:prstGeom>
                    <a:noFill/>
                    <a:ln w="22225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vi-VN"/>
                    </a:p>
                  </p:txBody>
                </p:sp>
              </p:grpSp>
              <p:sp>
                <p:nvSpPr>
                  <p:cNvPr id="126073" name="Oval 121"/>
                  <p:cNvSpPr>
                    <a:spLocks noChangeArrowheads="1"/>
                  </p:cNvSpPr>
                  <p:nvPr/>
                </p:nvSpPr>
                <p:spPr bwMode="auto">
                  <a:xfrm>
                    <a:off x="4102" y="2294"/>
                    <a:ext cx="452" cy="452"/>
                  </a:xfrm>
                  <a:prstGeom prst="ellipse">
                    <a:avLst/>
                  </a:prstGeom>
                  <a:noFill/>
                  <a:ln w="22225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vi-VN"/>
                  </a:p>
                </p:txBody>
              </p:sp>
            </p:grpSp>
            <p:sp>
              <p:nvSpPr>
                <p:cNvPr id="126074" name="Line 122"/>
                <p:cNvSpPr>
                  <a:spLocks noChangeShapeType="1"/>
                </p:cNvSpPr>
                <p:nvPr/>
              </p:nvSpPr>
              <p:spPr bwMode="auto">
                <a:xfrm flipH="1">
                  <a:off x="2304" y="480"/>
                  <a:ext cx="0" cy="149"/>
                </a:xfrm>
                <a:prstGeom prst="line">
                  <a:avLst/>
                </a:prstGeom>
                <a:noFill/>
                <a:ln w="222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vi-VN"/>
                </a:p>
              </p:txBody>
            </p:sp>
          </p:grpSp>
          <p:sp>
            <p:nvSpPr>
              <p:cNvPr id="126075" name="Text Box 123"/>
              <p:cNvSpPr txBox="1">
                <a:spLocks noChangeArrowheads="1"/>
              </p:cNvSpPr>
              <p:nvPr/>
            </p:nvSpPr>
            <p:spPr bwMode="auto">
              <a:xfrm>
                <a:off x="432" y="1392"/>
                <a:ext cx="38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b="1">
                    <a:solidFill>
                      <a:srgbClr val="0000FF"/>
                    </a:solidFill>
                    <a:latin typeface="Times New Roman" pitchFamily="18" charset="0"/>
                  </a:rPr>
                  <a:t>OH</a:t>
                </a:r>
              </a:p>
            </p:txBody>
          </p:sp>
          <p:sp>
            <p:nvSpPr>
              <p:cNvPr id="126076" name="Text Box 124"/>
              <p:cNvSpPr txBox="1">
                <a:spLocks noChangeArrowheads="1"/>
              </p:cNvSpPr>
              <p:nvPr/>
            </p:nvSpPr>
            <p:spPr bwMode="auto">
              <a:xfrm>
                <a:off x="144" y="1680"/>
                <a:ext cx="38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0000FF"/>
                    </a:solidFill>
                  </a:rPr>
                  <a:t>n</a:t>
                </a:r>
              </a:p>
            </p:txBody>
          </p:sp>
        </p:grpSp>
        <p:grpSp>
          <p:nvGrpSpPr>
            <p:cNvPr id="13" name="Group 125"/>
            <p:cNvGrpSpPr>
              <a:grpSpLocks/>
            </p:cNvGrpSpPr>
            <p:nvPr/>
          </p:nvGrpSpPr>
          <p:grpSpPr bwMode="auto">
            <a:xfrm>
              <a:off x="1152" y="816"/>
              <a:ext cx="816" cy="231"/>
              <a:chOff x="528" y="2160"/>
              <a:chExt cx="816" cy="231"/>
            </a:xfrm>
          </p:grpSpPr>
          <p:sp>
            <p:nvSpPr>
              <p:cNvPr id="126078" name="Text Box 126"/>
              <p:cNvSpPr txBox="1">
                <a:spLocks noChangeArrowheads="1"/>
              </p:cNvSpPr>
              <p:nvPr/>
            </p:nvSpPr>
            <p:spPr bwMode="auto">
              <a:xfrm>
                <a:off x="528" y="2160"/>
                <a:ext cx="38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0000FF"/>
                    </a:solidFill>
                  </a:rPr>
                  <a:t>n</a:t>
                </a:r>
              </a:p>
            </p:txBody>
          </p:sp>
          <p:sp>
            <p:nvSpPr>
              <p:cNvPr id="126079" name="Text Box 127"/>
              <p:cNvSpPr txBox="1">
                <a:spLocks noChangeArrowheads="1"/>
              </p:cNvSpPr>
              <p:nvPr/>
            </p:nvSpPr>
            <p:spPr bwMode="auto">
              <a:xfrm>
                <a:off x="648" y="2160"/>
                <a:ext cx="69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b="1">
                    <a:solidFill>
                      <a:srgbClr val="0000FF"/>
                    </a:solidFill>
                    <a:latin typeface="Times New Roman" pitchFamily="18" charset="0"/>
                  </a:rPr>
                  <a:t>CH</a:t>
                </a:r>
                <a:r>
                  <a:rPr lang="en-US" b="1" baseline="-25000">
                    <a:solidFill>
                      <a:srgbClr val="0000FF"/>
                    </a:solidFill>
                    <a:latin typeface="Times New Roman" pitchFamily="18" charset="0"/>
                  </a:rPr>
                  <a:t>2</a:t>
                </a:r>
                <a:r>
                  <a:rPr lang="en-US" b="1">
                    <a:solidFill>
                      <a:srgbClr val="0000FF"/>
                    </a:solidFill>
                    <a:latin typeface="Times New Roman" pitchFamily="18" charset="0"/>
                  </a:rPr>
                  <a:t> = O</a:t>
                </a:r>
              </a:p>
            </p:txBody>
          </p:sp>
        </p:grpSp>
        <p:grpSp>
          <p:nvGrpSpPr>
            <p:cNvPr id="14" name="Group 128"/>
            <p:cNvGrpSpPr>
              <a:grpSpLocks/>
            </p:cNvGrpSpPr>
            <p:nvPr/>
          </p:nvGrpSpPr>
          <p:grpSpPr bwMode="auto">
            <a:xfrm>
              <a:off x="1968" y="805"/>
              <a:ext cx="348" cy="317"/>
              <a:chOff x="1296" y="2448"/>
              <a:chExt cx="348" cy="317"/>
            </a:xfrm>
          </p:grpSpPr>
          <p:sp>
            <p:nvSpPr>
              <p:cNvPr id="126081" name="Text Box 129"/>
              <p:cNvSpPr txBox="1">
                <a:spLocks noChangeArrowheads="1"/>
              </p:cNvSpPr>
              <p:nvPr/>
            </p:nvSpPr>
            <p:spPr bwMode="auto">
              <a:xfrm>
                <a:off x="1344" y="2448"/>
                <a:ext cx="288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solidFill>
                      <a:srgbClr val="0000FF"/>
                    </a:solidFill>
                    <a:latin typeface="Times New Roman" pitchFamily="18" charset="0"/>
                  </a:rPr>
                  <a:t>H</a:t>
                </a:r>
                <a:r>
                  <a:rPr lang="en-US" sz="1200" b="1" baseline="30000">
                    <a:solidFill>
                      <a:srgbClr val="0000FF"/>
                    </a:solidFill>
                    <a:latin typeface="Times New Roman" pitchFamily="18" charset="0"/>
                  </a:rPr>
                  <a:t>+</a:t>
                </a:r>
                <a:endParaRPr lang="en-US" sz="1200" b="1">
                  <a:solidFill>
                    <a:srgbClr val="0000FF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6082" name="Line 130"/>
              <p:cNvSpPr>
                <a:spLocks noChangeShapeType="1"/>
              </p:cNvSpPr>
              <p:nvPr/>
            </p:nvSpPr>
            <p:spPr bwMode="auto">
              <a:xfrm>
                <a:off x="1296" y="2592"/>
                <a:ext cx="336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26083" name="Text Box 131"/>
              <p:cNvSpPr txBox="1">
                <a:spLocks noChangeArrowheads="1"/>
              </p:cNvSpPr>
              <p:nvPr/>
            </p:nvSpPr>
            <p:spPr bwMode="auto">
              <a:xfrm>
                <a:off x="1356" y="2592"/>
                <a:ext cx="288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solidFill>
                      <a:srgbClr val="0000FF"/>
                    </a:solidFill>
                    <a:latin typeface="Times New Roman" pitchFamily="18" charset="0"/>
                  </a:rPr>
                  <a:t>t</a:t>
                </a:r>
                <a:r>
                  <a:rPr lang="en-US" sz="1200" b="1" baseline="30000">
                    <a:solidFill>
                      <a:srgbClr val="0000FF"/>
                    </a:solidFill>
                    <a:latin typeface="Times New Roman" pitchFamily="18" charset="0"/>
                  </a:rPr>
                  <a:t>0</a:t>
                </a:r>
                <a:endParaRPr lang="en-US" sz="1200" b="1">
                  <a:solidFill>
                    <a:srgbClr val="0000FF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5" name="Group 132"/>
            <p:cNvGrpSpPr>
              <a:grpSpLocks/>
            </p:cNvGrpSpPr>
            <p:nvPr/>
          </p:nvGrpSpPr>
          <p:grpSpPr bwMode="auto">
            <a:xfrm>
              <a:off x="3744" y="825"/>
              <a:ext cx="816" cy="231"/>
              <a:chOff x="2208" y="2160"/>
              <a:chExt cx="816" cy="231"/>
            </a:xfrm>
          </p:grpSpPr>
          <p:sp>
            <p:nvSpPr>
              <p:cNvPr id="126085" name="Text Box 133"/>
              <p:cNvSpPr txBox="1">
                <a:spLocks noChangeArrowheads="1"/>
              </p:cNvSpPr>
              <p:nvPr/>
            </p:nvSpPr>
            <p:spPr bwMode="auto">
              <a:xfrm>
                <a:off x="2208" y="2160"/>
                <a:ext cx="38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0000FF"/>
                    </a:solidFill>
                  </a:rPr>
                  <a:t>n</a:t>
                </a:r>
              </a:p>
            </p:txBody>
          </p:sp>
          <p:sp>
            <p:nvSpPr>
              <p:cNvPr id="126086" name="Text Box 134"/>
              <p:cNvSpPr txBox="1">
                <a:spLocks noChangeArrowheads="1"/>
              </p:cNvSpPr>
              <p:nvPr/>
            </p:nvSpPr>
            <p:spPr bwMode="auto">
              <a:xfrm>
                <a:off x="2328" y="2160"/>
                <a:ext cx="69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b="1">
                    <a:solidFill>
                      <a:srgbClr val="0000FF"/>
                    </a:solidFill>
                    <a:latin typeface="Times New Roman" pitchFamily="18" charset="0"/>
                  </a:rPr>
                  <a:t>H</a:t>
                </a:r>
                <a:r>
                  <a:rPr lang="en-US" b="1" baseline="-25000">
                    <a:solidFill>
                      <a:srgbClr val="0000FF"/>
                    </a:solidFill>
                    <a:latin typeface="Times New Roman" pitchFamily="18" charset="0"/>
                  </a:rPr>
                  <a:t>2</a:t>
                </a:r>
                <a:r>
                  <a:rPr lang="en-US" b="1">
                    <a:solidFill>
                      <a:srgbClr val="0000FF"/>
                    </a:solidFill>
                    <a:latin typeface="Times New Roman" pitchFamily="18" charset="0"/>
                  </a:rPr>
                  <a:t>O</a:t>
                </a:r>
              </a:p>
            </p:txBody>
          </p:sp>
        </p:grpSp>
        <p:grpSp>
          <p:nvGrpSpPr>
            <p:cNvPr id="16" name="Group 135"/>
            <p:cNvGrpSpPr>
              <a:grpSpLocks/>
            </p:cNvGrpSpPr>
            <p:nvPr/>
          </p:nvGrpSpPr>
          <p:grpSpPr bwMode="auto">
            <a:xfrm>
              <a:off x="2400" y="504"/>
              <a:ext cx="1392" cy="788"/>
              <a:chOff x="1776" y="583"/>
              <a:chExt cx="1392" cy="788"/>
            </a:xfrm>
          </p:grpSpPr>
          <p:grpSp>
            <p:nvGrpSpPr>
              <p:cNvPr id="17" name="Group 136"/>
              <p:cNvGrpSpPr>
                <a:grpSpLocks/>
              </p:cNvGrpSpPr>
              <p:nvPr/>
            </p:nvGrpSpPr>
            <p:grpSpPr bwMode="auto">
              <a:xfrm>
                <a:off x="1776" y="583"/>
                <a:ext cx="1104" cy="729"/>
                <a:chOff x="1776" y="583"/>
                <a:chExt cx="1104" cy="729"/>
              </a:xfrm>
            </p:grpSpPr>
            <p:grpSp>
              <p:nvGrpSpPr>
                <p:cNvPr id="18" name="Group 137"/>
                <p:cNvGrpSpPr>
                  <a:grpSpLocks/>
                </p:cNvGrpSpPr>
                <p:nvPr/>
              </p:nvGrpSpPr>
              <p:grpSpPr bwMode="auto">
                <a:xfrm>
                  <a:off x="1776" y="583"/>
                  <a:ext cx="1104" cy="713"/>
                  <a:chOff x="1776" y="-9"/>
                  <a:chExt cx="1104" cy="713"/>
                </a:xfrm>
              </p:grpSpPr>
              <p:grpSp>
                <p:nvGrpSpPr>
                  <p:cNvPr id="19" name="Group 138"/>
                  <p:cNvGrpSpPr>
                    <a:grpSpLocks/>
                  </p:cNvGrpSpPr>
                  <p:nvPr/>
                </p:nvGrpSpPr>
                <p:grpSpPr bwMode="auto">
                  <a:xfrm>
                    <a:off x="1929" y="201"/>
                    <a:ext cx="367" cy="503"/>
                    <a:chOff x="2100" y="480"/>
                    <a:chExt cx="402" cy="551"/>
                  </a:xfrm>
                </p:grpSpPr>
                <p:grpSp>
                  <p:nvGrpSpPr>
                    <p:cNvPr id="20" name="Group 13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100" y="629"/>
                      <a:ext cx="402" cy="402"/>
                      <a:chOff x="3972" y="2164"/>
                      <a:chExt cx="724" cy="724"/>
                    </a:xfrm>
                  </p:grpSpPr>
                  <p:grpSp>
                    <p:nvGrpSpPr>
                      <p:cNvPr id="21" name="Group 14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972" y="2164"/>
                        <a:ext cx="724" cy="724"/>
                        <a:chOff x="3972" y="2164"/>
                        <a:chExt cx="724" cy="724"/>
                      </a:xfrm>
                    </p:grpSpPr>
                    <p:sp>
                      <p:nvSpPr>
                        <p:cNvPr id="126093" name="Line 141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972" y="2164"/>
                          <a:ext cx="362" cy="181"/>
                        </a:xfrm>
                        <a:prstGeom prst="line">
                          <a:avLst/>
                        </a:prstGeom>
                        <a:noFill/>
                        <a:ln w="22225">
                          <a:solidFill>
                            <a:srgbClr val="0000FF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vi-VN"/>
                        </a:p>
                      </p:txBody>
                    </p:sp>
                    <p:sp>
                      <p:nvSpPr>
                        <p:cNvPr id="126094" name="Line 14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972" y="2345"/>
                          <a:ext cx="0" cy="362"/>
                        </a:xfrm>
                        <a:prstGeom prst="line">
                          <a:avLst/>
                        </a:prstGeom>
                        <a:noFill/>
                        <a:ln w="22225">
                          <a:solidFill>
                            <a:srgbClr val="0000FF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vi-VN"/>
                        </a:p>
                      </p:txBody>
                    </p:sp>
                    <p:sp>
                      <p:nvSpPr>
                        <p:cNvPr id="126095" name="Line 14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972" y="2707"/>
                          <a:ext cx="362" cy="181"/>
                        </a:xfrm>
                        <a:prstGeom prst="line">
                          <a:avLst/>
                        </a:prstGeom>
                        <a:noFill/>
                        <a:ln w="22225">
                          <a:solidFill>
                            <a:srgbClr val="0000FF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vi-VN"/>
                        </a:p>
                      </p:txBody>
                    </p:sp>
                    <p:sp>
                      <p:nvSpPr>
                        <p:cNvPr id="126096" name="Line 14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4334" y="2707"/>
                          <a:ext cx="362" cy="181"/>
                        </a:xfrm>
                        <a:prstGeom prst="line">
                          <a:avLst/>
                        </a:prstGeom>
                        <a:noFill/>
                        <a:ln w="22225">
                          <a:solidFill>
                            <a:srgbClr val="0000FF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vi-VN"/>
                        </a:p>
                      </p:txBody>
                    </p:sp>
                    <p:sp>
                      <p:nvSpPr>
                        <p:cNvPr id="126097" name="Line 14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696" y="2345"/>
                          <a:ext cx="0" cy="362"/>
                        </a:xfrm>
                        <a:prstGeom prst="line">
                          <a:avLst/>
                        </a:prstGeom>
                        <a:noFill/>
                        <a:ln w="22225">
                          <a:solidFill>
                            <a:srgbClr val="0000FF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vi-VN"/>
                        </a:p>
                      </p:txBody>
                    </p:sp>
                    <p:sp>
                      <p:nvSpPr>
                        <p:cNvPr id="126098" name="Line 14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334" y="2164"/>
                          <a:ext cx="362" cy="181"/>
                        </a:xfrm>
                        <a:prstGeom prst="line">
                          <a:avLst/>
                        </a:prstGeom>
                        <a:noFill/>
                        <a:ln w="22225">
                          <a:solidFill>
                            <a:srgbClr val="0000FF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vi-VN"/>
                        </a:p>
                      </p:txBody>
                    </p:sp>
                  </p:grpSp>
                  <p:sp>
                    <p:nvSpPr>
                      <p:cNvPr id="126099" name="Oval 14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102" y="2294"/>
                        <a:ext cx="452" cy="452"/>
                      </a:xfrm>
                      <a:prstGeom prst="ellipse">
                        <a:avLst/>
                      </a:prstGeom>
                      <a:noFill/>
                      <a:ln w="22225">
                        <a:solidFill>
                          <a:srgbClr val="0000FF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vi-VN"/>
                      </a:p>
                    </p:txBody>
                  </p:sp>
                </p:grpSp>
                <p:sp>
                  <p:nvSpPr>
                    <p:cNvPr id="126100" name="Line 14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04" y="480"/>
                      <a:ext cx="0" cy="149"/>
                    </a:xfrm>
                    <a:prstGeom prst="line">
                      <a:avLst/>
                    </a:prstGeom>
                    <a:noFill/>
                    <a:ln w="22225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vi-VN"/>
                    </a:p>
                  </p:txBody>
                </p:sp>
              </p:grpSp>
              <p:sp>
                <p:nvSpPr>
                  <p:cNvPr id="126101" name="Text Box 1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07" y="-9"/>
                    <a:ext cx="384" cy="2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b="1">
                        <a:solidFill>
                          <a:srgbClr val="0000FF"/>
                        </a:solidFill>
                        <a:latin typeface="Times New Roman" pitchFamily="18" charset="0"/>
                      </a:rPr>
                      <a:t>OH</a:t>
                    </a:r>
                  </a:p>
                </p:txBody>
              </p:sp>
              <p:sp>
                <p:nvSpPr>
                  <p:cNvPr id="126102" name="Line 150"/>
                  <p:cNvSpPr>
                    <a:spLocks noChangeShapeType="1"/>
                  </p:cNvSpPr>
                  <p:nvPr/>
                </p:nvSpPr>
                <p:spPr bwMode="auto">
                  <a:xfrm>
                    <a:off x="2296" y="432"/>
                    <a:ext cx="152" cy="0"/>
                  </a:xfrm>
                  <a:prstGeom prst="line">
                    <a:avLst/>
                  </a:prstGeom>
                  <a:noFill/>
                  <a:ln w="22225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vi-VN"/>
                  </a:p>
                </p:txBody>
              </p:sp>
              <p:sp>
                <p:nvSpPr>
                  <p:cNvPr id="126103" name="Text Box 15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04" y="308"/>
                    <a:ext cx="384" cy="2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b="1">
                        <a:solidFill>
                          <a:srgbClr val="0000FF"/>
                        </a:solidFill>
                        <a:latin typeface="Times New Roman" pitchFamily="18" charset="0"/>
                      </a:rPr>
                      <a:t>CH</a:t>
                    </a:r>
                    <a:r>
                      <a:rPr lang="en-US" b="1" baseline="-25000">
                        <a:solidFill>
                          <a:srgbClr val="0000FF"/>
                        </a:solidFill>
                        <a:latin typeface="Times New Roman" pitchFamily="18" charset="0"/>
                      </a:rPr>
                      <a:t>2</a:t>
                    </a:r>
                    <a:endParaRPr lang="en-US" b="1">
                      <a:solidFill>
                        <a:srgbClr val="0000FF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26104" name="Line 152"/>
                  <p:cNvSpPr>
                    <a:spLocks noChangeShapeType="1"/>
                  </p:cNvSpPr>
                  <p:nvPr/>
                </p:nvSpPr>
                <p:spPr bwMode="auto">
                  <a:xfrm>
                    <a:off x="2728" y="432"/>
                    <a:ext cx="152" cy="0"/>
                  </a:xfrm>
                  <a:prstGeom prst="line">
                    <a:avLst/>
                  </a:prstGeom>
                  <a:noFill/>
                  <a:ln w="22225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vi-VN"/>
                  </a:p>
                </p:txBody>
              </p:sp>
              <p:sp>
                <p:nvSpPr>
                  <p:cNvPr id="126105" name="Line 153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432"/>
                    <a:ext cx="152" cy="0"/>
                  </a:xfrm>
                  <a:prstGeom prst="line">
                    <a:avLst/>
                  </a:prstGeom>
                  <a:noFill/>
                  <a:ln w="22225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vi-VN"/>
                  </a:p>
                </p:txBody>
              </p:sp>
            </p:grpSp>
            <p:sp>
              <p:nvSpPr>
                <p:cNvPr id="126106" name="AutoShape 154"/>
                <p:cNvSpPr>
                  <a:spLocks/>
                </p:cNvSpPr>
                <p:nvPr/>
              </p:nvSpPr>
              <p:spPr bwMode="auto">
                <a:xfrm>
                  <a:off x="1848" y="736"/>
                  <a:ext cx="48" cy="576"/>
                </a:xfrm>
                <a:prstGeom prst="leftBracket">
                  <a:avLst>
                    <a:gd name="adj" fmla="val 100000"/>
                  </a:avLst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vi-VN"/>
                </a:p>
              </p:txBody>
            </p:sp>
            <p:sp>
              <p:nvSpPr>
                <p:cNvPr id="126107" name="AutoShape 155"/>
                <p:cNvSpPr>
                  <a:spLocks/>
                </p:cNvSpPr>
                <p:nvPr/>
              </p:nvSpPr>
              <p:spPr bwMode="auto">
                <a:xfrm>
                  <a:off x="2756" y="736"/>
                  <a:ext cx="48" cy="576"/>
                </a:xfrm>
                <a:prstGeom prst="rightBracket">
                  <a:avLst>
                    <a:gd name="adj" fmla="val 100000"/>
                  </a:avLst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vi-VN"/>
                </a:p>
              </p:txBody>
            </p:sp>
          </p:grpSp>
          <p:sp>
            <p:nvSpPr>
              <p:cNvPr id="126108" name="Text Box 156"/>
              <p:cNvSpPr txBox="1">
                <a:spLocks noChangeArrowheads="1"/>
              </p:cNvSpPr>
              <p:nvPr/>
            </p:nvSpPr>
            <p:spPr bwMode="auto">
              <a:xfrm>
                <a:off x="2784" y="1140"/>
                <a:ext cx="38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0000FF"/>
                    </a:solidFill>
                  </a:rPr>
                  <a:t>n</a:t>
                </a:r>
              </a:p>
            </p:txBody>
          </p:sp>
        </p:grpSp>
        <p:sp>
          <p:nvSpPr>
            <p:cNvPr id="126109" name="Text Box 157"/>
            <p:cNvSpPr txBox="1">
              <a:spLocks noChangeArrowheads="1"/>
            </p:cNvSpPr>
            <p:nvPr/>
          </p:nvSpPr>
          <p:spPr bwMode="auto">
            <a:xfrm>
              <a:off x="960" y="825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FF"/>
                  </a:solidFill>
                </a:rPr>
                <a:t>+</a:t>
              </a:r>
            </a:p>
          </p:txBody>
        </p:sp>
        <p:sp>
          <p:nvSpPr>
            <p:cNvPr id="126110" name="Text Box 158"/>
            <p:cNvSpPr txBox="1">
              <a:spLocks noChangeArrowheads="1"/>
            </p:cNvSpPr>
            <p:nvPr/>
          </p:nvSpPr>
          <p:spPr bwMode="auto">
            <a:xfrm>
              <a:off x="3552" y="816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FF"/>
                  </a:solidFill>
                </a:rPr>
                <a:t>+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41959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2000"/>
                                        <p:tgtEl>
                                          <p:spTgt spid="125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125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78" grpId="0"/>
      <p:bldP spid="12597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81000" y="97052"/>
            <a:ext cx="8991600" cy="723900"/>
          </a:xfrm>
        </p:spPr>
        <p:txBody>
          <a:bodyPr>
            <a:normAutofit/>
          </a:bodyPr>
          <a:lstStyle/>
          <a:p>
            <a:pPr algn="ctr"/>
            <a:r>
              <a:rPr lang="vi-VN" sz="2800" b="1" dirty="0" smtClean="0">
                <a:latin typeface="Times New Roman" pitchFamily="18" charset="0"/>
                <a:cs typeface="Times New Roman" pitchFamily="18" charset="0"/>
              </a:rPr>
              <a:t>MỘT SỐ ỨNG DỤNG CỦA PPF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886200"/>
            <a:ext cx="2857500" cy="2244696"/>
          </a:xfrm>
          <a:scene3d>
            <a:camera prst="obliqueBottomRight"/>
            <a:lightRig rig="threePt" dir="t"/>
          </a:scene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1" y="1003299"/>
            <a:ext cx="3505200" cy="219710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846352"/>
            <a:ext cx="3733800" cy="220164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860800"/>
            <a:ext cx="3609975" cy="2297596"/>
          </a:xfrm>
          <a:prstGeom prst="rect">
            <a:avLst/>
          </a:prstGeom>
          <a:scene3d>
            <a:camera prst="obliqueBottomLeft"/>
            <a:lightRig rig="threePt" dir="t"/>
          </a:scene3d>
        </p:spPr>
      </p:pic>
      <p:sp>
        <p:nvSpPr>
          <p:cNvPr id="14" name="Oval 13"/>
          <p:cNvSpPr/>
          <p:nvPr/>
        </p:nvSpPr>
        <p:spPr>
          <a:xfrm>
            <a:off x="1219200" y="3175000"/>
            <a:ext cx="1600200" cy="6858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6280150" y="3048000"/>
            <a:ext cx="1257300" cy="6858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079500" y="6120332"/>
            <a:ext cx="1892300" cy="7239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5937250" y="6130896"/>
            <a:ext cx="1600200" cy="71333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485339" y="3294762"/>
            <a:ext cx="1003801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300" b="1" smtClean="0">
                <a:solidFill>
                  <a:srgbClr val="000000"/>
                </a:solidFill>
                <a:latin typeface="+mj-lt"/>
                <a:ea typeface="SimSun"/>
              </a:rPr>
              <a:t>Véc-ni</a:t>
            </a:r>
            <a:endParaRPr lang="en-US" sz="2300" b="1">
              <a:latin typeface="+mj-lt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523117" y="3168134"/>
            <a:ext cx="675185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300" b="1" smtClean="0">
                <a:solidFill>
                  <a:srgbClr val="000000"/>
                </a:solidFill>
                <a:latin typeface="+mj-lt"/>
                <a:ea typeface="SimSun"/>
              </a:rPr>
              <a:t>Sơn</a:t>
            </a:r>
            <a:endParaRPr lang="en-US" sz="2300" b="1">
              <a:latin typeface="+mj-lt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131117" y="6264426"/>
            <a:ext cx="1560042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300" b="1" smtClean="0">
                <a:solidFill>
                  <a:srgbClr val="000000"/>
                </a:solidFill>
                <a:latin typeface="+mj-lt"/>
                <a:ea typeface="SimSun"/>
              </a:rPr>
              <a:t>Vỏ đui đèn</a:t>
            </a:r>
            <a:endParaRPr lang="en-US" sz="2300" b="1">
              <a:latin typeface="+mj-lt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015838" y="6264426"/>
            <a:ext cx="1338828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300" b="1" smtClean="0">
                <a:solidFill>
                  <a:srgbClr val="000000"/>
                </a:solidFill>
                <a:latin typeface="+mj-lt"/>
                <a:ea typeface="SimSun"/>
              </a:rPr>
              <a:t>Găng tay</a:t>
            </a:r>
            <a:endParaRPr lang="en-US" sz="2300" b="1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9929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/>
      <p:bldP spid="19" grpId="0"/>
      <p:bldP spid="20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685800"/>
            <a:ext cx="6608910" cy="43434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048000" y="5181600"/>
            <a:ext cx="1966072" cy="73960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TÚI NILON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128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CTXH-9-9-tui-nilon-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2438"/>
            <a:ext cx="4751388" cy="343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3" name="Picture 5" descr="Quần áo, đồ dùng trẻ em Quảng Đông chứa hoá chất độc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3886200"/>
            <a:ext cx="4670425" cy="2971800"/>
          </a:xfrm>
          <a:noFill/>
          <a:ln/>
        </p:spPr>
      </p:pic>
      <p:pic>
        <p:nvPicPr>
          <p:cNvPr id="89095" name="Picture 7" descr="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471488"/>
            <a:ext cx="44196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6" name="Text Box 8"/>
          <p:cNvSpPr txBox="1">
            <a:spLocks noChangeArrowheads="1"/>
          </p:cNvSpPr>
          <p:nvPr/>
        </p:nvSpPr>
        <p:spPr bwMode="auto">
          <a:xfrm>
            <a:off x="4724400" y="4495800"/>
            <a:ext cx="4419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lnSpc>
                <a:spcPct val="80000"/>
              </a:lnSpc>
              <a:spcBef>
                <a:spcPct val="50000"/>
              </a:spcBef>
            </a:pPr>
            <a:r>
              <a:rPr lang="en-US" sz="2800" b="1">
                <a:latin typeface="Times New Roman" pitchFamily="18" charset="0"/>
                <a:cs typeface="Times New Roman" pitchFamily="18" charset="0"/>
              </a:rPr>
              <a:t>Người dân Việt Nam sử dụng hơn 12.000 tấn túi nilon (năm 2010)</a:t>
            </a:r>
          </a:p>
        </p:txBody>
      </p:sp>
      <p:sp>
        <p:nvSpPr>
          <p:cNvPr id="89097" name="Rectangle 9"/>
          <p:cNvSpPr>
            <a:spLocks noChangeArrowheads="1"/>
          </p:cNvSpPr>
          <p:nvPr/>
        </p:nvSpPr>
        <p:spPr bwMode="auto">
          <a:xfrm>
            <a:off x="995363" y="-28575"/>
            <a:ext cx="7391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800" b="1">
                <a:latin typeface="Times New Roman" pitchFamily="18" charset="0"/>
                <a:cs typeface="Times New Roman" pitchFamily="18" charset="0"/>
              </a:rPr>
              <a:t>Tình trạng sử dụng túi nilon</a:t>
            </a:r>
          </a:p>
        </p:txBody>
      </p:sp>
    </p:spTree>
    <p:extLst>
      <p:ext uri="{BB962C8B-B14F-4D97-AF65-F5344CB8AC3E}">
        <p14:creationId xmlns:p14="http://schemas.microsoft.com/office/powerpoint/2010/main" val="44888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rac-TPHCM253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48200" cy="5791200"/>
          </a:xfrm>
          <a:prstGeom prst="rect">
            <a:avLst/>
          </a:prstGeom>
          <a:noFill/>
        </p:spPr>
      </p:pic>
      <p:pic>
        <p:nvPicPr>
          <p:cNvPr id="34824" name="Picture 8" descr="http://senwork.com/admin/Resources/Images/images1615825_rac.%20nylong20080916102247.jpg"/>
          <p:cNvPicPr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4648200" y="0"/>
            <a:ext cx="44958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4724400" y="6019800"/>
            <a:ext cx="4419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lnSpc>
                <a:spcPct val="80000"/>
              </a:lnSpc>
              <a:spcBef>
                <a:spcPct val="50000"/>
              </a:spcBef>
            </a:pPr>
            <a:r>
              <a:rPr lang="en-US" sz="2400" b="1" i="1">
                <a:latin typeface="Times New Roman" pitchFamily="18" charset="0"/>
              </a:rPr>
              <a:t>Túi nilon làm ô nhiễm môi trường đất, nước</a:t>
            </a:r>
          </a:p>
        </p:txBody>
      </p:sp>
      <p:sp>
        <p:nvSpPr>
          <p:cNvPr id="34826" name="Text Box 10"/>
          <p:cNvSpPr txBox="1">
            <a:spLocks noChangeArrowheads="1"/>
          </p:cNvSpPr>
          <p:nvPr/>
        </p:nvSpPr>
        <p:spPr bwMode="auto">
          <a:xfrm>
            <a:off x="-381000" y="6096000"/>
            <a:ext cx="5410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lnSpc>
                <a:spcPct val="80000"/>
              </a:lnSpc>
              <a:spcBef>
                <a:spcPct val="50000"/>
              </a:spcBef>
            </a:pPr>
            <a:r>
              <a:rPr lang="en-US" sz="2400" b="1" i="1">
                <a:latin typeface="Times New Roman" pitchFamily="18" charset="0"/>
              </a:rPr>
              <a:t>    Cống rãnh bị ngập úng vì rác nilon</a:t>
            </a:r>
          </a:p>
        </p:txBody>
      </p:sp>
    </p:spTree>
    <p:extLst>
      <p:ext uri="{BB962C8B-B14F-4D97-AF65-F5344CB8AC3E}">
        <p14:creationId xmlns:p14="http://schemas.microsoft.com/office/powerpoint/2010/main" val="186648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9144000" cy="6858000"/>
          </a:xfrm>
          <a:blipFill>
            <a:blip r:embed="rId2" cstate="print"/>
            <a:stretch>
              <a:fillRect/>
            </a:stretch>
          </a:blipFill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vi-VN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vi-VN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vi-VN" sz="2800" b="1" dirty="0" smtClean="0">
                <a:solidFill>
                  <a:srgbClr val="7030A0"/>
                </a:solidFill>
                <a:latin typeface="+mj-lt"/>
              </a:rPr>
              <a:t> Tác hại</a:t>
            </a:r>
          </a:p>
          <a:p>
            <a:pPr marL="45720" indent="0" algn="ctr">
              <a:buNone/>
            </a:pPr>
            <a:r>
              <a:rPr lang="vi-VN" sz="2800" b="1" dirty="0" smtClean="0">
                <a:solidFill>
                  <a:srgbClr val="7030A0"/>
                </a:solidFill>
                <a:latin typeface="+mj-lt"/>
              </a:rPr>
              <a:t>                    </a:t>
            </a:r>
          </a:p>
          <a:p>
            <a:pPr marL="45720" indent="0" algn="ctr">
              <a:buNone/>
            </a:pPr>
            <a:r>
              <a:rPr lang="vi-VN" sz="2800" b="1" dirty="0" smtClean="0">
                <a:solidFill>
                  <a:srgbClr val="7030A0"/>
                </a:solidFill>
                <a:latin typeface="+mj-lt"/>
              </a:rPr>
              <a:t>                                       </a:t>
            </a:r>
            <a:r>
              <a:rPr lang="vi-VN" sz="2800" b="1" dirty="0" smtClean="0">
                <a:latin typeface="+mj-lt"/>
              </a:rPr>
              <a:t>→Thời gian phân hủy lâu</a:t>
            </a:r>
          </a:p>
          <a:p>
            <a:pPr marL="45720" indent="0" algn="ctr">
              <a:buNone/>
            </a:pPr>
            <a:r>
              <a:rPr lang="vi-VN" sz="2800" b="1" dirty="0" smtClean="0">
                <a:latin typeface="+mj-lt"/>
              </a:rPr>
              <a:t>                                               →Khi sản xuất và xử lý tạo ra khí độc</a:t>
            </a:r>
          </a:p>
          <a:p>
            <a:pPr marL="45720" indent="0" algn="ctr">
              <a:buNone/>
            </a:pPr>
            <a:r>
              <a:rPr lang="vi-VN" sz="2800" b="1" dirty="0" smtClean="0">
                <a:latin typeface="+mj-lt"/>
              </a:rPr>
              <a:t>                                      → Không tan trong nước</a:t>
            </a:r>
          </a:p>
          <a:p>
            <a:pPr marL="45720" indent="0" algn="ctr">
              <a:buNone/>
            </a:pPr>
            <a:r>
              <a:rPr lang="vi-VN" sz="2800" b="1" dirty="0" smtClean="0">
                <a:latin typeface="+mj-lt"/>
              </a:rPr>
              <a:t>                                          →Có thêm các chất phụ gia</a:t>
            </a:r>
          </a:p>
          <a:p>
            <a:pPr marL="45720" indent="0" algn="ctr">
              <a:buNone/>
            </a:pPr>
            <a:endParaRPr lang="vi-VN" sz="2800" b="1" dirty="0">
              <a:latin typeface="+mj-lt"/>
            </a:endParaRPr>
          </a:p>
          <a:p>
            <a:pPr marL="45720" indent="0" algn="r">
              <a:buNone/>
            </a:pPr>
            <a:r>
              <a:rPr lang="vi-VN" sz="2400" dirty="0" smtClean="0">
                <a:latin typeface="+mj-lt"/>
              </a:rPr>
              <a:t>+gây ảnh hưởng cho sức khỏe con người</a:t>
            </a:r>
          </a:p>
          <a:p>
            <a:pPr marL="45720" indent="0" algn="ctr">
              <a:buNone/>
            </a:pPr>
            <a:r>
              <a:rPr lang="vi-VN" sz="2400" dirty="0" smtClean="0">
                <a:latin typeface="+mj-lt"/>
              </a:rPr>
              <a:t>                                                +ảnh hưởng đến môi trường đất,nước, không khí</a:t>
            </a:r>
          </a:p>
          <a:p>
            <a:pPr marL="45720" indent="0" algn="ctr">
              <a:buNone/>
            </a:pPr>
            <a:r>
              <a:rPr lang="vi-VN" sz="2400" dirty="0" smtClean="0">
                <a:latin typeface="+mj-lt"/>
              </a:rPr>
              <a:t>                                            +gây ứ đọng nước thải và ngập úng</a:t>
            </a:r>
          </a:p>
          <a:p>
            <a:pPr marL="45720" indent="0">
              <a:buNone/>
            </a:pPr>
            <a:r>
              <a:rPr lang="vi-VN" sz="2400" dirty="0">
                <a:latin typeface="+mj-lt"/>
              </a:rPr>
              <a:t> </a:t>
            </a:r>
            <a:r>
              <a:rPr lang="vi-VN" sz="2400" dirty="0" smtClean="0">
                <a:latin typeface="+mj-lt"/>
              </a:rPr>
              <a:t>                                                    +mất mĩ quan</a:t>
            </a:r>
            <a:endParaRPr lang="en-US" sz="24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762000"/>
            <a:ext cx="3657600" cy="2577353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8600"/>
            <a:ext cx="1845493" cy="140745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68167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855259"/>
            <a:ext cx="4114800" cy="2333625"/>
          </a:xfrm>
          <a:prstGeom prst="rect">
            <a:avLst/>
          </a:prstGeom>
          <a:scene3d>
            <a:camera prst="perspectiveRight"/>
            <a:lightRig rig="threePt" dir="t"/>
          </a:scene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12932"/>
            <a:ext cx="4038600" cy="2377868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21897"/>
            <a:ext cx="3810000" cy="2387975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482" y="5257800"/>
            <a:ext cx="914400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vi-VN" sz="3100" b="1" i="1" smtClean="0">
                <a:solidFill>
                  <a:srgbClr val="FF0000"/>
                </a:solidFill>
              </a:rPr>
              <a:t>Hãy </a:t>
            </a:r>
            <a:r>
              <a:rPr lang="vi-VN" sz="3100" b="1" i="1" dirty="0" smtClean="0">
                <a:solidFill>
                  <a:srgbClr val="FF0000"/>
                </a:solidFill>
              </a:rPr>
              <a:t>thu gom, phân loại, xử lí, tái chế rác thải và sử dụng chúng vào những việc có ích</a:t>
            </a:r>
            <a:endParaRPr lang="en-US" sz="3100" b="1" i="1" dirty="0">
              <a:solidFill>
                <a:srgbClr val="FF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37" y="2744321"/>
            <a:ext cx="3859587" cy="2390775"/>
          </a:xfrm>
          <a:prstGeom prst="rect">
            <a:avLst/>
          </a:prstGeom>
          <a:scene3d>
            <a:camera prst="perspective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88515890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AF4BEB-F52D-4E98-9AB4-45052DA3C489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3075" name="Picture 9" descr="d00404l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CauhoiC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762000"/>
            <a:ext cx="11636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>
          <a:xfrm>
            <a:off x="2154238" y="609600"/>
            <a:ext cx="5874146" cy="13716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 DẺO</a:t>
            </a:r>
            <a:endParaRPr lang="vi-VN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Káº¿t quáº£ hÃ¬nh áº£nh cho CHáº¤T Dáºº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32856"/>
            <a:ext cx="5037582" cy="4725144"/>
          </a:xfrm>
          <a:prstGeom prst="rect">
            <a:avLst/>
          </a:prstGeom>
          <a:noFill/>
        </p:spPr>
      </p:pic>
      <p:pic>
        <p:nvPicPr>
          <p:cNvPr id="1028" name="Picture 4" descr="Káº¿t quáº£ hÃ¬nh áº£nh cho CHáº¤T Dáºº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33394" y="2132856"/>
            <a:ext cx="4110606" cy="47251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779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4427985" cy="68563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4601196" cy="685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0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001"/>
            <a:ext cx="914400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Tơ</a:t>
            </a:r>
            <a:endParaRPr lang="en-US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2201" y="926002"/>
            <a:ext cx="35557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endParaRPr lang="en-US" sz="4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819343"/>
            <a:ext cx="19271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Tơ</a:t>
            </a:r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4930" y="1556792"/>
            <a:ext cx="8741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Tơ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polime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sợi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mảnh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bền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442" y="3170500"/>
            <a:ext cx="4574201" cy="37107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384" y="3120771"/>
            <a:ext cx="4503616" cy="373723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3528" y="43651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13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4" grpId="1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8078" y="0"/>
            <a:ext cx="302358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endParaRPr lang="en-US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AutoShape 3"/>
          <p:cNvSpPr>
            <a:spLocks noChangeArrowheads="1"/>
          </p:cNvSpPr>
          <p:nvPr/>
        </p:nvSpPr>
        <p:spPr bwMode="ltGray">
          <a:xfrm>
            <a:off x="4440438" y="1241255"/>
            <a:ext cx="3702050" cy="1066800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1">
                  <a:gamma/>
                  <a:tint val="76078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25400">
            <a:solidFill>
              <a:srgbClr val="FEFFFF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AutoShape 7"/>
          <p:cNvSpPr>
            <a:spLocks noChangeArrowheads="1"/>
          </p:cNvSpPr>
          <p:nvPr/>
        </p:nvSpPr>
        <p:spPr bwMode="gray">
          <a:xfrm>
            <a:off x="4440438" y="4060655"/>
            <a:ext cx="3702050" cy="1066800"/>
          </a:xfrm>
          <a:prstGeom prst="roundRect">
            <a:avLst>
              <a:gd name="adj" fmla="val 11921"/>
            </a:avLst>
          </a:prstGeom>
          <a:solidFill>
            <a:srgbClr val="92D050"/>
          </a:solidFill>
          <a:ln w="25400">
            <a:solidFill>
              <a:srgbClr val="FEFFFF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endParaRPr lang="en-US" b="1">
              <a:ln/>
              <a:solidFill>
                <a:schemeClr val="accent3"/>
              </a:solidFill>
            </a:endParaRPr>
          </a:p>
        </p:txBody>
      </p:sp>
      <p:grpSp>
        <p:nvGrpSpPr>
          <p:cNvPr id="22" name="Group 24"/>
          <p:cNvGrpSpPr>
            <a:grpSpLocks/>
          </p:cNvGrpSpPr>
          <p:nvPr/>
        </p:nvGrpSpPr>
        <p:grpSpPr bwMode="auto">
          <a:xfrm>
            <a:off x="1163838" y="2231855"/>
            <a:ext cx="1879600" cy="1825625"/>
            <a:chOff x="2457" y="2000"/>
            <a:chExt cx="901" cy="888"/>
          </a:xfrm>
        </p:grpSpPr>
        <p:pic>
          <p:nvPicPr>
            <p:cNvPr id="23" name="Picture 25" descr="circuler_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ltGray">
            <a:xfrm>
              <a:off x="2457" y="2000"/>
              <a:ext cx="901" cy="886"/>
            </a:xfrm>
            <a:prstGeom prst="rect">
              <a:avLst/>
            </a:prstGeom>
            <a:noFill/>
          </p:spPr>
        </p:pic>
        <p:sp>
          <p:nvSpPr>
            <p:cNvPr id="24" name="Oval 26"/>
            <p:cNvSpPr>
              <a:spLocks noChangeArrowheads="1"/>
            </p:cNvSpPr>
            <p:nvPr/>
          </p:nvSpPr>
          <p:spPr bwMode="ltGray">
            <a:xfrm>
              <a:off x="2457" y="2000"/>
              <a:ext cx="895" cy="888"/>
            </a:xfrm>
            <a:prstGeom prst="ellipse">
              <a:avLst/>
            </a:prstGeom>
            <a:gradFill rotWithShape="1">
              <a:gsLst>
                <a:gs pos="0">
                  <a:srgbClr val="F8F8F8">
                    <a:gamma/>
                    <a:shade val="26275"/>
                    <a:invGamma/>
                    <a:alpha val="89999"/>
                  </a:srgbClr>
                </a:gs>
                <a:gs pos="50000">
                  <a:srgbClr val="F8F8F8">
                    <a:alpha val="45000"/>
                  </a:srgbClr>
                </a:gs>
                <a:gs pos="100000">
                  <a:srgbClr val="F8F8F8">
                    <a:gamma/>
                    <a:shade val="26275"/>
                    <a:invGamma/>
                    <a:alpha val="89999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6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Tơ</a:t>
              </a:r>
              <a:endParaRPr lang="en-US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Freeform 27"/>
            <p:cNvSpPr>
              <a:spLocks/>
            </p:cNvSpPr>
            <p:nvPr/>
          </p:nvSpPr>
          <p:spPr bwMode="ltGray">
            <a:xfrm>
              <a:off x="2550" y="2018"/>
              <a:ext cx="703" cy="308"/>
            </a:xfrm>
            <a:custGeom>
              <a:avLst/>
              <a:gdLst/>
              <a:ahLst/>
              <a:cxnLst>
                <a:cxn ang="0">
                  <a:pos x="1301" y="401"/>
                </a:cxn>
                <a:cxn ang="0">
                  <a:pos x="1317" y="442"/>
                </a:cxn>
                <a:cxn ang="0">
                  <a:pos x="1321" y="481"/>
                </a:cxn>
                <a:cxn ang="0">
                  <a:pos x="1315" y="516"/>
                </a:cxn>
                <a:cxn ang="0">
                  <a:pos x="1298" y="550"/>
                </a:cxn>
                <a:cxn ang="0">
                  <a:pos x="1272" y="579"/>
                </a:cxn>
                <a:cxn ang="0">
                  <a:pos x="1239" y="604"/>
                </a:cxn>
                <a:cxn ang="0">
                  <a:pos x="1196" y="628"/>
                </a:cxn>
                <a:cxn ang="0">
                  <a:pos x="1147" y="649"/>
                </a:cxn>
                <a:cxn ang="0">
                  <a:pos x="1092" y="667"/>
                </a:cxn>
                <a:cxn ang="0">
                  <a:pos x="1031" y="683"/>
                </a:cxn>
                <a:cxn ang="0">
                  <a:pos x="967" y="694"/>
                </a:cxn>
                <a:cxn ang="0">
                  <a:pos x="896" y="704"/>
                </a:cxn>
                <a:cxn ang="0">
                  <a:pos x="824" y="710"/>
                </a:cxn>
                <a:cxn ang="0">
                  <a:pos x="795" y="712"/>
                </a:cxn>
                <a:cxn ang="0">
                  <a:pos x="476" y="712"/>
                </a:cxn>
                <a:cxn ang="0">
                  <a:pos x="472" y="712"/>
                </a:cxn>
                <a:cxn ang="0">
                  <a:pos x="409" y="708"/>
                </a:cxn>
                <a:cxn ang="0">
                  <a:pos x="348" y="704"/>
                </a:cxn>
                <a:cxn ang="0">
                  <a:pos x="290" y="696"/>
                </a:cxn>
                <a:cxn ang="0">
                  <a:pos x="235" y="689"/>
                </a:cxn>
                <a:cxn ang="0">
                  <a:pos x="186" y="677"/>
                </a:cxn>
                <a:cxn ang="0">
                  <a:pos x="141" y="663"/>
                </a:cxn>
                <a:cxn ang="0">
                  <a:pos x="102" y="648"/>
                </a:cxn>
                <a:cxn ang="0">
                  <a:pos x="67" y="630"/>
                </a:cxn>
                <a:cxn ang="0">
                  <a:pos x="39" y="608"/>
                </a:cxn>
                <a:cxn ang="0">
                  <a:pos x="18" y="583"/>
                </a:cxn>
                <a:cxn ang="0">
                  <a:pos x="6" y="554"/>
                </a:cxn>
                <a:cxn ang="0">
                  <a:pos x="0" y="524"/>
                </a:cxn>
                <a:cxn ang="0">
                  <a:pos x="0" y="520"/>
                </a:cxn>
                <a:cxn ang="0">
                  <a:pos x="4" y="487"/>
                </a:cxn>
                <a:cxn ang="0">
                  <a:pos x="16" y="446"/>
                </a:cxn>
                <a:cxn ang="0">
                  <a:pos x="51" y="370"/>
                </a:cxn>
                <a:cxn ang="0">
                  <a:pos x="94" y="299"/>
                </a:cxn>
                <a:cxn ang="0">
                  <a:pos x="147" y="235"/>
                </a:cxn>
                <a:cxn ang="0">
                  <a:pos x="204" y="176"/>
                </a:cxn>
                <a:cxn ang="0">
                  <a:pos x="270" y="125"/>
                </a:cxn>
                <a:cxn ang="0">
                  <a:pos x="341" y="82"/>
                </a:cxn>
                <a:cxn ang="0">
                  <a:pos x="415" y="47"/>
                </a:cxn>
                <a:cxn ang="0">
                  <a:pos x="497" y="21"/>
                </a:cxn>
                <a:cxn ang="0">
                  <a:pos x="581" y="6"/>
                </a:cxn>
                <a:cxn ang="0">
                  <a:pos x="667" y="0"/>
                </a:cxn>
                <a:cxn ang="0">
                  <a:pos x="667" y="0"/>
                </a:cxn>
                <a:cxn ang="0">
                  <a:pos x="759" y="6"/>
                </a:cxn>
                <a:cxn ang="0">
                  <a:pos x="847" y="23"/>
                </a:cxn>
                <a:cxn ang="0">
                  <a:pos x="932" y="53"/>
                </a:cxn>
                <a:cxn ang="0">
                  <a:pos x="1010" y="90"/>
                </a:cxn>
                <a:cxn ang="0">
                  <a:pos x="1082" y="137"/>
                </a:cxn>
                <a:cxn ang="0">
                  <a:pos x="1149" y="194"/>
                </a:cxn>
                <a:cxn ang="0">
                  <a:pos x="1208" y="256"/>
                </a:cxn>
                <a:cxn ang="0">
                  <a:pos x="1258" y="325"/>
                </a:cxn>
                <a:cxn ang="0">
                  <a:pos x="1301" y="401"/>
                </a:cxn>
                <a:cxn ang="0">
                  <a:pos x="1301" y="401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6" name="Group 28"/>
            <p:cNvGrpSpPr>
              <a:grpSpLocks/>
            </p:cNvGrpSpPr>
            <p:nvPr/>
          </p:nvGrpSpPr>
          <p:grpSpPr bwMode="auto">
            <a:xfrm rot="-1297425" flipH="1" flipV="1">
              <a:off x="2525" y="2693"/>
              <a:ext cx="781" cy="188"/>
              <a:chOff x="2532" y="1051"/>
              <a:chExt cx="893" cy="246"/>
            </a:xfrm>
          </p:grpSpPr>
          <p:grpSp>
            <p:nvGrpSpPr>
              <p:cNvPr id="27" name="Group 29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33" name="AutoShape 30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AutoShape 31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5" name="AutoShape 32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" name="AutoShape 33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8" name="Group 34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9" name="AutoShape 35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" name="AutoShape 36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" name="AutoShape 37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" name="AutoShape 38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37" name="Rectangle 40"/>
          <p:cNvSpPr>
            <a:spLocks noChangeArrowheads="1"/>
          </p:cNvSpPr>
          <p:nvPr/>
        </p:nvSpPr>
        <p:spPr bwMode="black">
          <a:xfrm>
            <a:off x="4496001" y="1369843"/>
            <a:ext cx="3425825" cy="75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Tơ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nhiên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41"/>
          <p:cNvSpPr>
            <a:spLocks noChangeArrowheads="1"/>
          </p:cNvSpPr>
          <p:nvPr/>
        </p:nvSpPr>
        <p:spPr bwMode="black">
          <a:xfrm>
            <a:off x="4592838" y="4213055"/>
            <a:ext cx="3425825" cy="75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Tơ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Freeform 44"/>
          <p:cNvSpPr>
            <a:spLocks/>
          </p:cNvSpPr>
          <p:nvPr/>
        </p:nvSpPr>
        <p:spPr bwMode="gray">
          <a:xfrm rot="16200000">
            <a:off x="2817219" y="1797674"/>
            <a:ext cx="1624013" cy="9683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82" y="202"/>
              </a:cxn>
              <a:cxn ang="0">
                <a:pos x="577" y="202"/>
              </a:cxn>
              <a:cxn ang="0">
                <a:pos x="637" y="249"/>
              </a:cxn>
              <a:cxn ang="0">
                <a:pos x="639" y="402"/>
              </a:cxn>
              <a:cxn ang="0">
                <a:pos x="598" y="400"/>
              </a:cxn>
              <a:cxn ang="0">
                <a:pos x="669" y="532"/>
              </a:cxn>
              <a:cxn ang="0">
                <a:pos x="735" y="402"/>
              </a:cxn>
              <a:cxn ang="0">
                <a:pos x="696" y="402"/>
              </a:cxn>
              <a:cxn ang="0">
                <a:pos x="694" y="226"/>
              </a:cxn>
              <a:cxn ang="0">
                <a:pos x="616" y="150"/>
              </a:cxn>
              <a:cxn ang="0">
                <a:pos x="335" y="149"/>
              </a:cxn>
              <a:cxn ang="0">
                <a:pos x="69" y="0"/>
              </a:cxn>
              <a:cxn ang="0">
                <a:pos x="0" y="0"/>
              </a:cxn>
            </a:cxnLst>
            <a:rect l="0" t="0" r="r" b="b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40" name="Freeform 46"/>
          <p:cNvSpPr>
            <a:spLocks/>
          </p:cNvSpPr>
          <p:nvPr/>
        </p:nvSpPr>
        <p:spPr bwMode="gray">
          <a:xfrm rot="16200000" flipH="1">
            <a:off x="2817219" y="3550274"/>
            <a:ext cx="1624013" cy="9683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82" y="202"/>
              </a:cxn>
              <a:cxn ang="0">
                <a:pos x="577" y="202"/>
              </a:cxn>
              <a:cxn ang="0">
                <a:pos x="637" y="249"/>
              </a:cxn>
              <a:cxn ang="0">
                <a:pos x="639" y="402"/>
              </a:cxn>
              <a:cxn ang="0">
                <a:pos x="598" y="400"/>
              </a:cxn>
              <a:cxn ang="0">
                <a:pos x="669" y="532"/>
              </a:cxn>
              <a:cxn ang="0">
                <a:pos x="735" y="402"/>
              </a:cxn>
              <a:cxn ang="0">
                <a:pos x="696" y="402"/>
              </a:cxn>
              <a:cxn ang="0">
                <a:pos x="694" y="226"/>
              </a:cxn>
              <a:cxn ang="0">
                <a:pos x="616" y="150"/>
              </a:cxn>
              <a:cxn ang="0">
                <a:pos x="335" y="149"/>
              </a:cxn>
              <a:cxn ang="0">
                <a:pos x="69" y="0"/>
              </a:cxn>
              <a:cxn ang="0">
                <a:pos x="0" y="0"/>
              </a:cxn>
            </a:cxnLst>
            <a:rect l="0" t="0" r="r" b="b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41" name="AutoShape 3"/>
          <p:cNvSpPr>
            <a:spLocks noChangeArrowheads="1"/>
          </p:cNvSpPr>
          <p:nvPr/>
        </p:nvSpPr>
        <p:spPr bwMode="ltGray">
          <a:xfrm>
            <a:off x="112135" y="707854"/>
            <a:ext cx="3702050" cy="1066800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1">
                  <a:gamma/>
                  <a:tint val="76078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25400">
            <a:solidFill>
              <a:srgbClr val="FEFFFF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Rectangle 40"/>
          <p:cNvSpPr>
            <a:spLocks noChangeArrowheads="1"/>
          </p:cNvSpPr>
          <p:nvPr/>
        </p:nvSpPr>
        <p:spPr bwMode="black">
          <a:xfrm>
            <a:off x="167698" y="836442"/>
            <a:ext cx="3425825" cy="75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Tơ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nhiên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" name="Content Placeholder 5" descr="ken-ta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8924" y="1784662"/>
            <a:ext cx="4126230" cy="4564034"/>
          </a:xfrm>
          <a:prstGeom prst="rect">
            <a:avLst/>
          </a:prstGeom>
        </p:spPr>
      </p:pic>
      <p:pic>
        <p:nvPicPr>
          <p:cNvPr id="45" name="Picture 2" descr="444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3412" y="-80849"/>
            <a:ext cx="5030587" cy="2585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438" y="3144667"/>
            <a:ext cx="4703561" cy="3204029"/>
          </a:xfrm>
          <a:prstGeom prst="rect">
            <a:avLst/>
          </a:prstGeom>
        </p:spPr>
      </p:pic>
      <p:sp>
        <p:nvSpPr>
          <p:cNvPr id="47" name="Rounded Rectangle 46"/>
          <p:cNvSpPr/>
          <p:nvPr/>
        </p:nvSpPr>
        <p:spPr>
          <a:xfrm>
            <a:off x="899592" y="6348696"/>
            <a:ext cx="1802379" cy="50930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Tơ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tằm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5868144" y="2579294"/>
            <a:ext cx="1802379" cy="50930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Bông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5436096" y="6348696"/>
            <a:ext cx="2952328" cy="50930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Len tự nhiên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798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0" grpId="2" animBg="1"/>
      <p:bldP spid="21" grpId="0" animBg="1"/>
      <p:bldP spid="21" grpId="1" animBg="1"/>
      <p:bldP spid="21" grpId="2" animBg="1"/>
      <p:bldP spid="37" grpId="0" build="allAtOnce"/>
      <p:bldP spid="37" grpId="1" build="allAtOnce"/>
      <p:bldP spid="38" grpId="0"/>
      <p:bldP spid="38" grpId="1"/>
      <p:bldP spid="38" grpId="2"/>
      <p:bldP spid="39" grpId="0" animBg="1"/>
      <p:bldP spid="39" grpId="1" animBg="1"/>
      <p:bldP spid="39" grpId="2" animBg="1"/>
      <p:bldP spid="40" grpId="0" animBg="1"/>
      <p:bldP spid="40" grpId="1" animBg="1"/>
      <p:bldP spid="40" grpId="2" animBg="1"/>
      <p:bldP spid="41" grpId="0" animBg="1"/>
      <p:bldP spid="42" grpId="0"/>
      <p:bldP spid="47" grpId="0" animBg="1"/>
      <p:bldP spid="50" grpId="0" animBg="1"/>
      <p:bldP spid="5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44"/>
          <p:cNvSpPr>
            <a:spLocks/>
          </p:cNvSpPr>
          <p:nvPr/>
        </p:nvSpPr>
        <p:spPr bwMode="gray">
          <a:xfrm rot="16200000">
            <a:off x="1687760" y="1570086"/>
            <a:ext cx="2399961" cy="9683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82" y="202"/>
              </a:cxn>
              <a:cxn ang="0">
                <a:pos x="577" y="202"/>
              </a:cxn>
              <a:cxn ang="0">
                <a:pos x="637" y="249"/>
              </a:cxn>
              <a:cxn ang="0">
                <a:pos x="639" y="402"/>
              </a:cxn>
              <a:cxn ang="0">
                <a:pos x="598" y="400"/>
              </a:cxn>
              <a:cxn ang="0">
                <a:pos x="669" y="532"/>
              </a:cxn>
              <a:cxn ang="0">
                <a:pos x="735" y="402"/>
              </a:cxn>
              <a:cxn ang="0">
                <a:pos x="696" y="402"/>
              </a:cxn>
              <a:cxn ang="0">
                <a:pos x="694" y="226"/>
              </a:cxn>
              <a:cxn ang="0">
                <a:pos x="616" y="150"/>
              </a:cxn>
              <a:cxn ang="0">
                <a:pos x="335" y="149"/>
              </a:cxn>
              <a:cxn ang="0">
                <a:pos x="69" y="0"/>
              </a:cxn>
              <a:cxn ang="0">
                <a:pos x="0" y="0"/>
              </a:cxn>
            </a:cxnLst>
            <a:rect l="0" t="0" r="r" b="b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7" name="Freeform 46"/>
          <p:cNvSpPr>
            <a:spLocks/>
          </p:cNvSpPr>
          <p:nvPr/>
        </p:nvSpPr>
        <p:spPr bwMode="gray">
          <a:xfrm rot="16200000" flipH="1">
            <a:off x="1703459" y="3941635"/>
            <a:ext cx="2399961" cy="9683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82" y="202"/>
              </a:cxn>
              <a:cxn ang="0">
                <a:pos x="577" y="202"/>
              </a:cxn>
              <a:cxn ang="0">
                <a:pos x="637" y="249"/>
              </a:cxn>
              <a:cxn ang="0">
                <a:pos x="639" y="402"/>
              </a:cxn>
              <a:cxn ang="0">
                <a:pos x="598" y="400"/>
              </a:cxn>
              <a:cxn ang="0">
                <a:pos x="669" y="532"/>
              </a:cxn>
              <a:cxn ang="0">
                <a:pos x="735" y="402"/>
              </a:cxn>
              <a:cxn ang="0">
                <a:pos x="696" y="402"/>
              </a:cxn>
              <a:cxn ang="0">
                <a:pos x="694" y="226"/>
              </a:cxn>
              <a:cxn ang="0">
                <a:pos x="616" y="150"/>
              </a:cxn>
              <a:cxn ang="0">
                <a:pos x="335" y="149"/>
              </a:cxn>
              <a:cxn ang="0">
                <a:pos x="69" y="0"/>
              </a:cxn>
              <a:cxn ang="0">
                <a:pos x="0" y="0"/>
              </a:cxn>
            </a:cxnLst>
            <a:rect l="0" t="0" r="r" b="b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3462227" y="412284"/>
            <a:ext cx="2909972" cy="161236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Tơ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431071" y="4444281"/>
            <a:ext cx="3157154" cy="1915437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Tơ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tơ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29019" y="2370462"/>
            <a:ext cx="2448272" cy="1668491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Tơ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6732240" y="3501008"/>
            <a:ext cx="2354801" cy="1343005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Tơ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visco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6462498" y="-35082"/>
            <a:ext cx="2790022" cy="151986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err="1" smtClean="0">
                <a:latin typeface="Times New Roman" pitchFamily="18" charset="0"/>
                <a:cs typeface="Times New Roman" pitchFamily="18" charset="0"/>
              </a:rPr>
              <a:t>Tơ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poliamit</a:t>
            </a:r>
          </a:p>
          <a:p>
            <a:pPr algn="ctr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nilon,capron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6732240" y="5229200"/>
            <a:ext cx="2376264" cy="1595403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Tơ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xenlulozơ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axetat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6732240" y="1593464"/>
            <a:ext cx="2415983" cy="1763527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Tơ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vinylic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vinilon,nitron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,..)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Bent Arrow 26"/>
          <p:cNvSpPr/>
          <p:nvPr/>
        </p:nvSpPr>
        <p:spPr>
          <a:xfrm>
            <a:off x="6164560" y="269032"/>
            <a:ext cx="711696" cy="295652"/>
          </a:xfrm>
          <a:prstGeom prst="ben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Bent-Up Arrow 27"/>
          <p:cNvSpPr/>
          <p:nvPr/>
        </p:nvSpPr>
        <p:spPr>
          <a:xfrm rot="5400000">
            <a:off x="5767245" y="1405467"/>
            <a:ext cx="345814" cy="1584176"/>
          </a:xfrm>
          <a:prstGeom prst="bentUp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Bent Arrow 28"/>
          <p:cNvSpPr/>
          <p:nvPr/>
        </p:nvSpPr>
        <p:spPr>
          <a:xfrm>
            <a:off x="5796136" y="4038953"/>
            <a:ext cx="936104" cy="405328"/>
          </a:xfrm>
          <a:prstGeom prst="ben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Bent-Up Arrow 30"/>
          <p:cNvSpPr/>
          <p:nvPr/>
        </p:nvSpPr>
        <p:spPr>
          <a:xfrm rot="5400000">
            <a:off x="6091281" y="5742421"/>
            <a:ext cx="345814" cy="1584176"/>
          </a:xfrm>
          <a:prstGeom prst="bentUp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775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20" grpId="0" animBg="1"/>
      <p:bldP spid="22" grpId="0" animBg="1"/>
      <p:bldP spid="23" grpId="0" animBg="1"/>
      <p:bldP spid="24" grpId="0" animBg="1"/>
      <p:bldP spid="27" grpId="0" animBg="1"/>
      <p:bldP spid="28" grpId="0" animBg="1"/>
      <p:bldP spid="29" grpId="0" animBg="1"/>
      <p:bldP spid="3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0" y="0"/>
            <a:ext cx="9144000" cy="105273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tơ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endParaRPr lang="en-US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mu-golf-puma-908103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6752"/>
            <a:ext cx="7086600" cy="4953000"/>
          </a:xfrm>
          <a:prstGeom prst="rect">
            <a:avLst/>
          </a:prstGeom>
        </p:spPr>
      </p:pic>
      <p:pic>
        <p:nvPicPr>
          <p:cNvPr id="5" name="Picture 4" descr="K-8939-1[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8965" y="1412776"/>
            <a:ext cx="7467600" cy="5154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663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4" descr="http://img.photo.zing.vn/file_uploads/gallery/sources/2009/08/06/04/45561249549370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343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518801" y="1041779"/>
            <a:ext cx="3938899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tabLst>
                <a:tab pos="5210175" algn="l"/>
              </a:tabLst>
            </a:pPr>
            <a:r>
              <a:rPr lang="en-US" sz="2900" b="1" spc="50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quai</a:t>
            </a:r>
            <a:r>
              <a:rPr lang="en-US" sz="2900" b="1" spc="5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spc="50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900" b="1" spc="5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spc="50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sợi</a:t>
            </a:r>
            <a:r>
              <a:rPr lang="en-US" sz="2900" b="1" spc="5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spc="50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900" b="1" spc="5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spc="50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endParaRPr lang="en-US" sz="2900" b="1" spc="50" dirty="0">
              <a:ln w="11430"/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42" name="Picture 6" descr="http://www.phuquy-vn.com/phuquy/images/Image/LK075_bi903.jpg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791" y="-6824"/>
            <a:ext cx="4800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2895600" y="5029200"/>
            <a:ext cx="3124200" cy="1431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</a:pPr>
            <a:r>
              <a:rPr lang="en-US" sz="2900" b="1" spc="50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Lông</a:t>
            </a:r>
            <a:r>
              <a:rPr lang="en-US" sz="2900" b="1" spc="5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spc="50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2900" b="1" spc="5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spc="50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chải</a:t>
            </a:r>
            <a:r>
              <a:rPr lang="en-US" sz="2900" b="1" spc="5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spc="50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900" b="1" spc="5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spc="50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900" b="1" spc="5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spc="50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sợi</a:t>
            </a:r>
            <a:r>
              <a:rPr lang="en-US" sz="2900" b="1" spc="5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spc="50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900" b="1" spc="5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spc="50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endParaRPr lang="en-US" sz="2900" b="1" spc="50" dirty="0">
              <a:ln w="11430"/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669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0966" name="Group 6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40964" name="Picture 4" descr="http://tintuconline.com.vn/Library/myImages/4/2008/07/ngay10/tocgia3.jpg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r:link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592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965" name="Picture 5" descr="http://tintuconline.com.vn/Library/myImages/4/2008/07/ngay10/tocgia2.jpg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 r:link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2" y="0"/>
              <a:ext cx="3168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0967" name="Rectangle 7"/>
          <p:cNvSpPr>
            <a:spLocks noChangeArrowheads="1"/>
          </p:cNvSpPr>
          <p:nvPr/>
        </p:nvSpPr>
        <p:spPr bwMode="auto">
          <a:xfrm>
            <a:off x="2514600" y="3663444"/>
            <a:ext cx="2971800" cy="187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900" b="1" spc="50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Tóc</a:t>
            </a:r>
            <a:r>
              <a:rPr lang="en-US" sz="2900" b="1" spc="5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spc="50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2900" b="1" spc="5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spc="50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900" b="1" spc="5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spc="50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900" b="1" spc="5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spc="50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900" b="1" spc="5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spc="50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900" b="1" spc="5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spc="50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900" b="1" spc="5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spc="50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sợi</a:t>
            </a:r>
            <a:r>
              <a:rPr lang="en-US" sz="2900" b="1" spc="5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spc="50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900" b="1" spc="5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spc="50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900" b="1" spc="5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b="1" spc="50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900" b="1" spc="5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spc="50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900" b="1" spc="5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spc="50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dệt</a:t>
            </a:r>
            <a:r>
              <a:rPr lang="en-US" sz="2900" b="1" spc="5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650971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 descr="lilypad_pl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1447800" y="457200"/>
            <a:ext cx="32766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phỏng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ở Amazonia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sợi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tơ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60059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0" y="0"/>
            <a:ext cx="9144000" cy="105273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tơ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endParaRPr lang="en-US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6" descr="al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6781800" cy="5840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6948264" y="2492896"/>
            <a:ext cx="1944216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spcBef>
                <a:spcPct val="50000"/>
              </a:spcBef>
            </a:pPr>
            <a:r>
              <a:rPr lang="en-US" sz="4000" b="1" cap="all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4000" b="1" cap="all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all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4000" b="1" cap="all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all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sợi</a:t>
            </a:r>
            <a:r>
              <a:rPr lang="en-US" sz="4000" b="1" cap="all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all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4000" b="1" cap="all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all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hợp</a:t>
            </a:r>
            <a:endParaRPr lang="en-US" sz="4000" b="1" cap="all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01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0" y="0"/>
            <a:ext cx="9144000" cy="126876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tơ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gặp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63"/>
          <p:cNvGrpSpPr>
            <a:grpSpLocks/>
          </p:cNvGrpSpPr>
          <p:nvPr/>
        </p:nvGrpSpPr>
        <p:grpSpPr bwMode="auto">
          <a:xfrm>
            <a:off x="661" y="2627948"/>
            <a:ext cx="8763000" cy="1223228"/>
            <a:chOff x="-250" y="2239"/>
            <a:chExt cx="5760" cy="2530"/>
          </a:xfrm>
        </p:grpSpPr>
        <p:sp>
          <p:nvSpPr>
            <p:cNvPr id="5" name="Text Box 64"/>
            <p:cNvSpPr txBox="1">
              <a:spLocks noChangeArrowheads="1"/>
            </p:cNvSpPr>
            <p:nvPr/>
          </p:nvSpPr>
          <p:spPr bwMode="auto">
            <a:xfrm>
              <a:off x="-250" y="2239"/>
              <a:ext cx="5760" cy="25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</a:pPr>
              <a:endParaRPr lang="pt-BR" sz="2400" b="1" i="1" dirty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150000"/>
                </a:lnSpc>
              </a:pPr>
              <a:r>
                <a:rPr lang="pt-BR" sz="2500" b="1" dirty="0"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 </a:t>
              </a:r>
              <a:r>
                <a:rPr lang="pt-BR" sz="2500" b="1" dirty="0"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  <a:sym typeface="Wingdings" pitchFamily="2" charset="2"/>
                </a:rPr>
                <a:t></a:t>
              </a:r>
              <a:r>
                <a:rPr lang="pt-BR" sz="2500" b="1" dirty="0"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– (HN – [CH</a:t>
              </a:r>
              <a:r>
                <a:rPr lang="pt-BR" sz="2500" b="1" baseline="-25000" dirty="0"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pt-BR" sz="2500" b="1" dirty="0"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]</a:t>
              </a:r>
              <a:r>
                <a:rPr lang="pt-BR" sz="2500" b="1" baseline="-25000" dirty="0"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6</a:t>
              </a:r>
              <a:r>
                <a:rPr lang="pt-BR" sz="2500" b="1" dirty="0"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–</a:t>
              </a:r>
              <a:r>
                <a:rPr lang="pt-BR" sz="2500" b="1" dirty="0">
                  <a:solidFill>
                    <a:srgbClr val="FF0066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NH-CO</a:t>
              </a:r>
              <a:r>
                <a:rPr lang="pt-BR" sz="2500" b="1" dirty="0"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– [CH</a:t>
              </a:r>
              <a:r>
                <a:rPr lang="pt-BR" sz="2500" b="1" baseline="-25000" dirty="0"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pt-BR" sz="2500" b="1" dirty="0"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]</a:t>
              </a:r>
              <a:r>
                <a:rPr lang="pt-BR" sz="2500" b="1" baseline="-25000" dirty="0"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 </a:t>
              </a:r>
              <a:r>
                <a:rPr lang="pt-BR" sz="2500" b="1" dirty="0"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– CO )– </a:t>
              </a:r>
              <a:r>
                <a:rPr lang="pt-BR" sz="2500" b="1" baseline="-25000" dirty="0"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 </a:t>
              </a:r>
              <a:r>
                <a:rPr lang="pt-BR" sz="2500" b="1" dirty="0" smtClean="0"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+ </a:t>
              </a:r>
              <a:r>
                <a:rPr lang="pt-BR" sz="2500" b="1" dirty="0"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2n H</a:t>
              </a:r>
              <a:r>
                <a:rPr lang="pt-BR" sz="2500" b="1" baseline="-25000" dirty="0"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pt-BR" sz="2500" b="1" dirty="0"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O</a:t>
              </a:r>
              <a:r>
                <a:rPr lang="pt-BR" sz="2500" dirty="0"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2500" dirty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AutoShape 65"/>
            <p:cNvSpPr>
              <a:spLocks noChangeArrowheads="1"/>
            </p:cNvSpPr>
            <p:nvPr/>
          </p:nvSpPr>
          <p:spPr bwMode="auto">
            <a:xfrm>
              <a:off x="1392" y="3504"/>
              <a:ext cx="3120" cy="192"/>
            </a:xfrm>
            <a:prstGeom prst="bracketPair">
              <a:avLst>
                <a:gd name="adj" fmla="val 16667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" name="Text Box 66"/>
          <p:cNvSpPr txBox="1">
            <a:spLocks noChangeArrowheads="1"/>
          </p:cNvSpPr>
          <p:nvPr/>
        </p:nvSpPr>
        <p:spPr bwMode="auto">
          <a:xfrm>
            <a:off x="531018" y="2093596"/>
            <a:ext cx="7853363" cy="579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nH</a:t>
            </a:r>
            <a:r>
              <a:rPr lang="en-US" sz="2400" b="1" baseline="-25000" dirty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N – [CH</a:t>
            </a:r>
            <a:r>
              <a:rPr lang="en-US" sz="2400" b="1" baseline="-25000" dirty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US" sz="2400" b="1" baseline="-25000" dirty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– NH</a:t>
            </a:r>
            <a:r>
              <a:rPr lang="en-US" sz="2400" b="1" baseline="-25000" dirty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+  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nHOOC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– [CH</a:t>
            </a:r>
            <a:r>
              <a:rPr lang="en-US" sz="2400" b="1" baseline="-25000" dirty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US" sz="2400" b="1" baseline="-25000" dirty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b="1" dirty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– COOH </a:t>
            </a:r>
            <a:r>
              <a:rPr lang="pt-BR" sz="2400" b="1" dirty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" name="Text Box 67"/>
          <p:cNvSpPr txBox="1">
            <a:spLocks noChangeArrowheads="1"/>
          </p:cNvSpPr>
          <p:nvPr/>
        </p:nvSpPr>
        <p:spPr bwMode="auto">
          <a:xfrm>
            <a:off x="914116" y="2532571"/>
            <a:ext cx="335280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b="1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NI-Times" pitchFamily="2" charset="0"/>
              </a:rPr>
              <a:t>Hexametylenñiamin</a:t>
            </a:r>
            <a:endParaRPr lang="en-US" sz="2200" b="1" i="1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VNI-Times" pitchFamily="2" charset="0"/>
            </a:endParaRPr>
          </a:p>
        </p:txBody>
      </p:sp>
      <p:sp>
        <p:nvSpPr>
          <p:cNvPr id="9" name="Text Box 68"/>
          <p:cNvSpPr txBox="1">
            <a:spLocks noChangeArrowheads="1"/>
          </p:cNvSpPr>
          <p:nvPr/>
        </p:nvSpPr>
        <p:spPr bwMode="auto">
          <a:xfrm>
            <a:off x="5267759" y="2534994"/>
            <a:ext cx="251460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b="1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NI-Times" pitchFamily="2" charset="0"/>
              </a:rPr>
              <a:t>Axit</a:t>
            </a:r>
            <a:r>
              <a:rPr lang="en-US" sz="2200" b="1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NI-Times" pitchFamily="2" charset="0"/>
              </a:rPr>
              <a:t> </a:t>
            </a:r>
            <a:r>
              <a:rPr lang="en-US" sz="2200" b="1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NI-Times" pitchFamily="2" charset="0"/>
              </a:rPr>
              <a:t>añipic</a:t>
            </a:r>
            <a:endParaRPr lang="en-US" sz="2200" b="1" i="1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VNI-Times" pitchFamily="2" charset="0"/>
            </a:endParaRPr>
          </a:p>
        </p:txBody>
      </p:sp>
      <p:sp>
        <p:nvSpPr>
          <p:cNvPr id="10" name="Text Box 69"/>
          <p:cNvSpPr txBox="1">
            <a:spLocks noChangeArrowheads="1"/>
          </p:cNvSpPr>
          <p:nvPr/>
        </p:nvSpPr>
        <p:spPr bwMode="auto">
          <a:xfrm>
            <a:off x="1828800" y="3851176"/>
            <a:ext cx="678180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b="1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NI-Times" pitchFamily="2" charset="0"/>
              </a:rPr>
              <a:t>Nilon-6,6  hay  </a:t>
            </a:r>
            <a:r>
              <a:rPr lang="en-US" sz="2200" b="1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NI-Times" pitchFamily="2" charset="0"/>
              </a:rPr>
              <a:t>poli</a:t>
            </a:r>
            <a:r>
              <a:rPr lang="en-US" sz="2200" b="1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NI-Times" pitchFamily="2" charset="0"/>
              </a:rPr>
              <a:t>(</a:t>
            </a:r>
            <a:r>
              <a:rPr lang="en-US" sz="2200" b="1" i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NI-Times" pitchFamily="2" charset="0"/>
              </a:rPr>
              <a:t>hexametylen</a:t>
            </a:r>
            <a:r>
              <a:rPr lang="en-US" sz="2200" b="1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NI-Times" pitchFamily="2" charset="0"/>
              </a:rPr>
              <a:t> </a:t>
            </a:r>
            <a:r>
              <a:rPr lang="en-US" sz="22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NI-Times" pitchFamily="2" charset="0"/>
              </a:rPr>
              <a:t>añipamit</a:t>
            </a:r>
            <a:r>
              <a:rPr lang="en-US" sz="22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NI-Times" pitchFamily="2" charset="0"/>
              </a:rPr>
              <a:t>)</a:t>
            </a:r>
            <a:endParaRPr lang="en-US" sz="2200" b="1" i="1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VNI-Times" pitchFamily="2" charset="0"/>
            </a:endParaRPr>
          </a:p>
        </p:txBody>
      </p:sp>
      <p:sp>
        <p:nvSpPr>
          <p:cNvPr id="11" name="Text Box 70"/>
          <p:cNvSpPr txBox="1">
            <a:spLocks noChangeArrowheads="1"/>
          </p:cNvSpPr>
          <p:nvPr/>
        </p:nvSpPr>
        <p:spPr bwMode="auto">
          <a:xfrm>
            <a:off x="228600" y="4323239"/>
            <a:ext cx="86868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800" b="1" i="1" u="sng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i="1" u="sng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 smtClean="0">
                <a:effectLst/>
                <a:latin typeface="VNI-Times" pitchFamily="2" charset="0"/>
              </a:rPr>
              <a:t>: 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VNI-Times" pitchFamily="2" charset="0"/>
              </a:rPr>
              <a:t>Tô</a:t>
            </a:r>
            <a:r>
              <a:rPr lang="en-US" sz="2800" b="1" dirty="0">
                <a:solidFill>
                  <a:srgbClr val="0000CC"/>
                </a:solidFill>
                <a:effectLst/>
                <a:latin typeface="VNI-Times" pitchFamily="2" charset="0"/>
              </a:rPr>
              <a:t> nilon-6,6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VNI-Times" pitchFamily="2" charset="0"/>
              </a:rPr>
              <a:t>thuoäc</a:t>
            </a:r>
            <a:r>
              <a:rPr lang="en-US" sz="2800" b="1" dirty="0">
                <a:solidFill>
                  <a:srgbClr val="0000CC"/>
                </a:solidFill>
                <a:effectLst/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VNI-Times" pitchFamily="2" charset="0"/>
              </a:rPr>
              <a:t>loaïi</a:t>
            </a:r>
            <a:r>
              <a:rPr lang="en-US" sz="2800" b="1" dirty="0">
                <a:solidFill>
                  <a:srgbClr val="0000CC"/>
                </a:solidFill>
                <a:effectLst/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VNI-Times" pitchFamily="2" charset="0"/>
              </a:rPr>
              <a:t>tô</a:t>
            </a:r>
            <a:r>
              <a:rPr lang="en-US" sz="2800" b="1" dirty="0">
                <a:solidFill>
                  <a:srgbClr val="0000CC"/>
                </a:solidFill>
                <a:effectLst/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VNI-Times" pitchFamily="2" charset="0"/>
              </a:rPr>
              <a:t>poliamit</a:t>
            </a:r>
            <a:r>
              <a:rPr lang="en-US" sz="2800" b="1" dirty="0">
                <a:solidFill>
                  <a:srgbClr val="0000CC"/>
                </a:solidFill>
                <a:effectLst/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VNI-Times" pitchFamily="2" charset="0"/>
              </a:rPr>
              <a:t>dai</a:t>
            </a:r>
            <a:r>
              <a:rPr lang="en-US" sz="2800" b="1" dirty="0">
                <a:solidFill>
                  <a:srgbClr val="0000CC"/>
                </a:solidFill>
                <a:effectLst/>
                <a:latin typeface="VNI-Times" pitchFamily="2" charset="0"/>
              </a:rPr>
              <a:t>,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VNI-Times" pitchFamily="2" charset="0"/>
              </a:rPr>
              <a:t>beàn</a:t>
            </a:r>
            <a:r>
              <a:rPr lang="en-US" sz="2800" b="1" dirty="0">
                <a:solidFill>
                  <a:srgbClr val="0000CC"/>
                </a:solidFill>
                <a:effectLst/>
                <a:latin typeface="VNI-Times" pitchFamily="2" charset="0"/>
              </a:rPr>
              <a:t>,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VNI-Times" pitchFamily="2" charset="0"/>
              </a:rPr>
              <a:t>meàm</a:t>
            </a:r>
            <a:r>
              <a:rPr lang="en-US" sz="2800" b="1" dirty="0">
                <a:solidFill>
                  <a:srgbClr val="0000CC"/>
                </a:solidFill>
                <a:effectLst/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VNI-Times" pitchFamily="2" charset="0"/>
              </a:rPr>
              <a:t>maïi</a:t>
            </a:r>
            <a:r>
              <a:rPr lang="en-US" sz="2800" b="1" dirty="0">
                <a:solidFill>
                  <a:srgbClr val="0000CC"/>
                </a:solidFill>
                <a:effectLst/>
                <a:latin typeface="VNI-Times" pitchFamily="2" charset="0"/>
              </a:rPr>
              <a:t>,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VNI-Times" pitchFamily="2" charset="0"/>
              </a:rPr>
              <a:t>oùng</a:t>
            </a:r>
            <a:r>
              <a:rPr lang="en-US" sz="2800" b="1" dirty="0">
                <a:solidFill>
                  <a:srgbClr val="0000CC"/>
                </a:solidFill>
                <a:effectLst/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VNI-Times" pitchFamily="2" charset="0"/>
              </a:rPr>
              <a:t>möôït</a:t>
            </a:r>
            <a:r>
              <a:rPr lang="en-US" sz="2800" b="1" dirty="0">
                <a:solidFill>
                  <a:srgbClr val="0000CC"/>
                </a:solidFill>
                <a:effectLst/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VNI-Times" pitchFamily="2" charset="0"/>
              </a:rPr>
              <a:t>ít</a:t>
            </a:r>
            <a:r>
              <a:rPr lang="en-US" sz="2800" b="1" dirty="0">
                <a:solidFill>
                  <a:srgbClr val="0000CC"/>
                </a:solidFill>
                <a:effectLst/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VNI-Times" pitchFamily="2" charset="0"/>
              </a:rPr>
              <a:t>thaám</a:t>
            </a:r>
            <a:r>
              <a:rPr lang="en-US" sz="2800" b="1" dirty="0">
                <a:solidFill>
                  <a:srgbClr val="0000CC"/>
                </a:solidFill>
                <a:effectLst/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VNI-Times" pitchFamily="2" charset="0"/>
              </a:rPr>
              <a:t>nöôùc</a:t>
            </a:r>
            <a:r>
              <a:rPr lang="en-US" sz="2800" b="1" dirty="0">
                <a:solidFill>
                  <a:srgbClr val="0000CC"/>
                </a:solidFill>
                <a:effectLst/>
                <a:latin typeface="VNI-Times" pitchFamily="2" charset="0"/>
              </a:rPr>
              <a:t>,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VNI-Times" pitchFamily="2" charset="0"/>
              </a:rPr>
              <a:t>keùm</a:t>
            </a:r>
            <a:r>
              <a:rPr lang="en-US" sz="2800" b="1" dirty="0">
                <a:solidFill>
                  <a:srgbClr val="0000CC"/>
                </a:solidFill>
                <a:effectLst/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VNI-Times" pitchFamily="2" charset="0"/>
              </a:rPr>
              <a:t>beàn</a:t>
            </a:r>
            <a:r>
              <a:rPr lang="en-US" sz="2800" b="1" dirty="0">
                <a:solidFill>
                  <a:srgbClr val="0000CC"/>
                </a:solidFill>
                <a:effectLst/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VNI-Times" pitchFamily="2" charset="0"/>
              </a:rPr>
              <a:t>vôùi</a:t>
            </a:r>
            <a:r>
              <a:rPr lang="en-US" sz="2800" b="1" dirty="0">
                <a:solidFill>
                  <a:srgbClr val="0000CC"/>
                </a:solidFill>
                <a:effectLst/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VNI-Times" pitchFamily="2" charset="0"/>
              </a:rPr>
              <a:t>nhieät</a:t>
            </a:r>
            <a:r>
              <a:rPr lang="en-US" sz="2800" b="1" dirty="0">
                <a:solidFill>
                  <a:srgbClr val="0000CC"/>
                </a:solidFill>
                <a:effectLst/>
                <a:latin typeface="VNI-Times" pitchFamily="2" charset="0"/>
              </a:rPr>
              <a:t>,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VNI-Times" pitchFamily="2" charset="0"/>
              </a:rPr>
              <a:t>vôùi</a:t>
            </a:r>
            <a:r>
              <a:rPr lang="en-US" sz="2800" b="1" dirty="0">
                <a:solidFill>
                  <a:srgbClr val="0000CC"/>
                </a:solidFill>
                <a:effectLst/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VNI-Times" pitchFamily="2" charset="0"/>
              </a:rPr>
              <a:t>axit</a:t>
            </a:r>
            <a:r>
              <a:rPr lang="en-US" sz="2800" b="1" dirty="0">
                <a:solidFill>
                  <a:srgbClr val="0000CC"/>
                </a:solidFill>
                <a:effectLst/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VNI-Times" pitchFamily="2" charset="0"/>
              </a:rPr>
              <a:t>vaø</a:t>
            </a:r>
            <a:r>
              <a:rPr lang="en-US" sz="2800" b="1" dirty="0">
                <a:solidFill>
                  <a:srgbClr val="0000CC"/>
                </a:solidFill>
                <a:effectLst/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VNI-Times" pitchFamily="2" charset="0"/>
              </a:rPr>
              <a:t>kieàm</a:t>
            </a:r>
            <a:endParaRPr lang="en-US" sz="2800" b="1" dirty="0">
              <a:solidFill>
                <a:srgbClr val="0000CC"/>
              </a:solidFill>
              <a:effectLst/>
              <a:latin typeface="VNI-Times" pitchFamily="2" charset="0"/>
            </a:endParaRPr>
          </a:p>
        </p:txBody>
      </p:sp>
      <p:sp>
        <p:nvSpPr>
          <p:cNvPr id="12" name="Text Box 71"/>
          <p:cNvSpPr txBox="1">
            <a:spLocks noChangeArrowheads="1"/>
          </p:cNvSpPr>
          <p:nvPr/>
        </p:nvSpPr>
        <p:spPr bwMode="auto">
          <a:xfrm>
            <a:off x="37816" y="5984776"/>
            <a:ext cx="8458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effectLst/>
                <a:latin typeface="VNI-Times" pitchFamily="2" charset="0"/>
              </a:rPr>
              <a:t>* </a:t>
            </a:r>
            <a:r>
              <a:rPr lang="en-US" sz="2800" b="1" i="1" u="sng" dirty="0" err="1">
                <a:solidFill>
                  <a:srgbClr val="FF0000"/>
                </a:solidFill>
                <a:effectLst/>
                <a:latin typeface="VNI-Times" pitchFamily="2" charset="0"/>
              </a:rPr>
              <a:t>ÖÙng</a:t>
            </a:r>
            <a:r>
              <a:rPr lang="en-US" sz="2800" b="1" i="1" u="sng" dirty="0">
                <a:solidFill>
                  <a:srgbClr val="FF0000"/>
                </a:solidFill>
                <a:effectLst/>
                <a:latin typeface="VNI-Times" pitchFamily="2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effectLst/>
                <a:latin typeface="VNI-Times" pitchFamily="2" charset="0"/>
              </a:rPr>
              <a:t>duïng</a:t>
            </a:r>
            <a:r>
              <a:rPr lang="en-US" sz="2800" b="1" dirty="0">
                <a:solidFill>
                  <a:srgbClr val="FF0000"/>
                </a:solidFill>
                <a:effectLst/>
                <a:latin typeface="VNI-Times" pitchFamily="2" charset="0"/>
              </a:rPr>
              <a:t>: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VNI-Times" pitchFamily="2" charset="0"/>
              </a:rPr>
              <a:t>vaûi</a:t>
            </a:r>
            <a:r>
              <a:rPr lang="en-US" sz="2800" b="1" dirty="0">
                <a:solidFill>
                  <a:srgbClr val="0000CC"/>
                </a:solidFill>
                <a:effectLst/>
                <a:latin typeface="VNI-Times" pitchFamily="2" charset="0"/>
              </a:rPr>
              <a:t> may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VNI-Times" pitchFamily="2" charset="0"/>
              </a:rPr>
              <a:t>maëc</a:t>
            </a:r>
            <a:r>
              <a:rPr lang="en-US" sz="2800" b="1" dirty="0">
                <a:solidFill>
                  <a:srgbClr val="0000CC"/>
                </a:solidFill>
                <a:effectLst/>
                <a:latin typeface="VNI-Times" pitchFamily="2" charset="0"/>
              </a:rPr>
              <a:t>,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VNI-Times" pitchFamily="2" charset="0"/>
              </a:rPr>
              <a:t>daây</a:t>
            </a:r>
            <a:r>
              <a:rPr lang="en-US" sz="2800" b="1" dirty="0">
                <a:solidFill>
                  <a:srgbClr val="0000CC"/>
                </a:solidFill>
                <a:effectLst/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VNI-Times" pitchFamily="2" charset="0"/>
              </a:rPr>
              <a:t>caùp</a:t>
            </a:r>
            <a:r>
              <a:rPr lang="en-US" sz="2800" b="1" dirty="0">
                <a:solidFill>
                  <a:srgbClr val="0000CC"/>
                </a:solidFill>
                <a:effectLst/>
                <a:latin typeface="VNI-Times" pitchFamily="2" charset="0"/>
              </a:rPr>
              <a:t>,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VNI-Times" pitchFamily="2" charset="0"/>
              </a:rPr>
              <a:t>daây</a:t>
            </a:r>
            <a:r>
              <a:rPr lang="en-US" sz="2800" b="1" dirty="0">
                <a:solidFill>
                  <a:srgbClr val="0000CC"/>
                </a:solidFill>
                <a:effectLst/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VNI-Times" pitchFamily="2" charset="0"/>
              </a:rPr>
              <a:t>duø</a:t>
            </a:r>
            <a:r>
              <a:rPr lang="en-US" sz="2800" b="1" dirty="0">
                <a:solidFill>
                  <a:srgbClr val="0000CC"/>
                </a:solidFill>
                <a:effectLst/>
                <a:latin typeface="VNI-Times" pitchFamily="2" charset="0"/>
              </a:rPr>
              <a:t>,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VNI-Times" pitchFamily="2" charset="0"/>
              </a:rPr>
              <a:t>ñan</a:t>
            </a:r>
            <a:r>
              <a:rPr lang="en-US" sz="2800" b="1" dirty="0">
                <a:solidFill>
                  <a:srgbClr val="0000CC"/>
                </a:solidFill>
                <a:effectLst/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VNI-Times" pitchFamily="2" charset="0"/>
              </a:rPr>
              <a:t>löôùi</a:t>
            </a:r>
            <a:r>
              <a:rPr lang="en-US" sz="2800" b="1" dirty="0">
                <a:solidFill>
                  <a:srgbClr val="0000CC"/>
                </a:solidFill>
                <a:effectLst/>
                <a:latin typeface="VNI-Times" pitchFamily="2" charset="0"/>
              </a:rPr>
              <a:t>..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0" y="1268760"/>
            <a:ext cx="3059832" cy="6858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Tơ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nilon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– 6,6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162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4458360"/>
            <a:ext cx="2522672" cy="17900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2181744"/>
            <a:ext cx="3253048" cy="18657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04" y="0"/>
            <a:ext cx="3221182" cy="1752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86000"/>
            <a:ext cx="3024749" cy="18844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228" y="2251848"/>
            <a:ext cx="2634657" cy="188440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965" y="78431"/>
            <a:ext cx="2805544" cy="172496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574" y="43568"/>
            <a:ext cx="2657779" cy="1709032"/>
          </a:xfrm>
          <a:prstGeom prst="rect">
            <a:avLst/>
          </a:prstGeom>
        </p:spPr>
      </p:pic>
      <p:pic>
        <p:nvPicPr>
          <p:cNvPr id="14" name="Content Placeholder 13"/>
          <p:cNvPicPr>
            <a:picLocks noGrp="1" noChangeAspect="1"/>
          </p:cNvPicPr>
          <p:nvPr>
            <p:ph idx="1"/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04" y="4458360"/>
            <a:ext cx="3098958" cy="1713840"/>
          </a:xfr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4518500"/>
            <a:ext cx="2819400" cy="1653700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838200" y="1701800"/>
            <a:ext cx="1512375" cy="5334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4028580" y="1701800"/>
            <a:ext cx="1706401" cy="6223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7003960" y="1573944"/>
            <a:ext cx="1262416" cy="56209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 flipH="1">
            <a:off x="685800" y="3924960"/>
            <a:ext cx="1295400" cy="5334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3810000" y="3898210"/>
            <a:ext cx="1523174" cy="5869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6553200" y="3850395"/>
            <a:ext cx="1344026" cy="571713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749582" y="6172200"/>
            <a:ext cx="1525582" cy="60960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4107264" y="6134100"/>
            <a:ext cx="1676400" cy="6858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7254098" y="6153150"/>
            <a:ext cx="1286255" cy="6477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95914" y="1733034"/>
            <a:ext cx="1351652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3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Bát nhựa</a:t>
            </a:r>
            <a:endParaRPr lang="en-US" sz="23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107264" y="1836806"/>
            <a:ext cx="1515158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3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Bình nhựa</a:t>
            </a:r>
            <a:endParaRPr lang="en-US" sz="23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115099" y="1613668"/>
            <a:ext cx="1151277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3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Đĩa CD</a:t>
            </a:r>
            <a:endParaRPr lang="en-US" sz="23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60880" y="3968522"/>
            <a:ext cx="1208985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3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Bàn ghế</a:t>
            </a:r>
            <a:endParaRPr lang="en-US" sz="23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838856" y="3961944"/>
            <a:ext cx="1436612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3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Thú nhún</a:t>
            </a:r>
            <a:endParaRPr lang="en-US" sz="23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712122" y="3898210"/>
            <a:ext cx="995785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3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Rổ giá</a:t>
            </a:r>
            <a:endParaRPr lang="en-US" sz="23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56584" y="6253862"/>
            <a:ext cx="1223412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3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Ống hút</a:t>
            </a:r>
            <a:endParaRPr lang="en-US" sz="23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094803" y="6242050"/>
            <a:ext cx="1515158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3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Chai nhựa</a:t>
            </a:r>
            <a:endParaRPr lang="en-US" sz="23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250253" y="6254234"/>
            <a:ext cx="1159292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3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Đồ chơi</a:t>
            </a:r>
            <a:endParaRPr lang="en-US" sz="23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409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ây dù dệ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40727"/>
            <a:ext cx="432435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billabong_redblackwhi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32766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day%2520cap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769" y="934915"/>
            <a:ext cx="28956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 descr="DSCF800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951237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d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943837"/>
            <a:ext cx="4495800" cy="296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0" y="0"/>
            <a:ext cx="9218369" cy="934915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Tơ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nilon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- 6,6</a:t>
            </a:r>
            <a:endParaRPr lang="en-US" sz="5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32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525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478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644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101207113032-408-4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657" y="988325"/>
            <a:ext cx="4077158" cy="5753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 descr="ANd9GcRFmsHiul0MmLN97-G3rXIc-Wdf6QOwVU8HAWlMSJX_49jVVxp60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88325"/>
            <a:ext cx="4539517" cy="5753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0" y="0"/>
            <a:ext cx="9144000" cy="988325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latin typeface="Times New Roman" pitchFamily="18" charset="0"/>
                <a:cs typeface="Times New Roman" pitchFamily="18" charset="0"/>
              </a:rPr>
              <a:t>Tơ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err="1" smtClean="0">
                <a:latin typeface="Times New Roman" pitchFamily="18" charset="0"/>
                <a:cs typeface="Times New Roman" pitchFamily="18" charset="0"/>
              </a:rPr>
              <a:t>nitron</a:t>
            </a:r>
            <a:endParaRPr lang="en-US" sz="6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41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bup len_21032007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0420"/>
            <a:ext cx="4103702" cy="2712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7" descr="Ao-len-co-lo-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943323"/>
            <a:ext cx="4343400" cy="3061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UpNhAnHdotC0M2008091826138zgyzzmfhzw87847_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02686"/>
            <a:ext cx="4114800" cy="3068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Khan_nu_mau_gh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4169" y="4017105"/>
            <a:ext cx="4409831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0" y="0"/>
            <a:ext cx="9144000" cy="988325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latin typeface="Times New Roman" pitchFamily="18" charset="0"/>
                <a:cs typeface="Times New Roman" pitchFamily="18" charset="0"/>
              </a:rPr>
              <a:t>Tơ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err="1" smtClean="0">
                <a:latin typeface="Times New Roman" pitchFamily="18" charset="0"/>
                <a:cs typeface="Times New Roman" pitchFamily="18" charset="0"/>
              </a:rPr>
              <a:t>nitron</a:t>
            </a:r>
            <a:endParaRPr lang="en-US" sz="6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87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112" y="0"/>
            <a:ext cx="92902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17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0" y="0"/>
            <a:ext cx="9144000" cy="90872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III. Cao 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0" y="908720"/>
            <a:ext cx="3419872" cy="86409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763" y="1772816"/>
            <a:ext cx="24304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Cao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1772815"/>
            <a:ext cx="76530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Cao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polime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đàn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hồi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4436"/>
            <a:ext cx="4860032" cy="445358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834" y="2414436"/>
            <a:ext cx="4160166" cy="438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75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0" y="0"/>
            <a:ext cx="9144000" cy="83671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loại</a:t>
            </a:r>
            <a:endParaRPr lang="en-US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reeform 44"/>
          <p:cNvSpPr>
            <a:spLocks/>
          </p:cNvSpPr>
          <p:nvPr/>
        </p:nvSpPr>
        <p:spPr bwMode="gray">
          <a:xfrm rot="16200000">
            <a:off x="1687760" y="1570086"/>
            <a:ext cx="2399961" cy="9683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82" y="202"/>
              </a:cxn>
              <a:cxn ang="0">
                <a:pos x="577" y="202"/>
              </a:cxn>
              <a:cxn ang="0">
                <a:pos x="637" y="249"/>
              </a:cxn>
              <a:cxn ang="0">
                <a:pos x="639" y="402"/>
              </a:cxn>
              <a:cxn ang="0">
                <a:pos x="598" y="400"/>
              </a:cxn>
              <a:cxn ang="0">
                <a:pos x="669" y="532"/>
              </a:cxn>
              <a:cxn ang="0">
                <a:pos x="735" y="402"/>
              </a:cxn>
              <a:cxn ang="0">
                <a:pos x="696" y="402"/>
              </a:cxn>
              <a:cxn ang="0">
                <a:pos x="694" y="226"/>
              </a:cxn>
              <a:cxn ang="0">
                <a:pos x="616" y="150"/>
              </a:cxn>
              <a:cxn ang="0">
                <a:pos x="335" y="149"/>
              </a:cxn>
              <a:cxn ang="0">
                <a:pos x="69" y="0"/>
              </a:cxn>
              <a:cxn ang="0">
                <a:pos x="0" y="0"/>
              </a:cxn>
            </a:cxnLst>
            <a:rect l="0" t="0" r="r" b="b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5" name="Freeform 46"/>
          <p:cNvSpPr>
            <a:spLocks/>
          </p:cNvSpPr>
          <p:nvPr/>
        </p:nvSpPr>
        <p:spPr bwMode="gray">
          <a:xfrm rot="16200000" flipH="1">
            <a:off x="1703459" y="3941635"/>
            <a:ext cx="2399961" cy="9683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82" y="202"/>
              </a:cxn>
              <a:cxn ang="0">
                <a:pos x="577" y="202"/>
              </a:cxn>
              <a:cxn ang="0">
                <a:pos x="637" y="249"/>
              </a:cxn>
              <a:cxn ang="0">
                <a:pos x="639" y="402"/>
              </a:cxn>
              <a:cxn ang="0">
                <a:pos x="598" y="400"/>
              </a:cxn>
              <a:cxn ang="0">
                <a:pos x="669" y="532"/>
              </a:cxn>
              <a:cxn ang="0">
                <a:pos x="735" y="402"/>
              </a:cxn>
              <a:cxn ang="0">
                <a:pos x="696" y="402"/>
              </a:cxn>
              <a:cxn ang="0">
                <a:pos x="694" y="226"/>
              </a:cxn>
              <a:cxn ang="0">
                <a:pos x="616" y="150"/>
              </a:cxn>
              <a:cxn ang="0">
                <a:pos x="335" y="149"/>
              </a:cxn>
              <a:cxn ang="0">
                <a:pos x="69" y="0"/>
              </a:cxn>
              <a:cxn ang="0">
                <a:pos x="0" y="0"/>
              </a:cxn>
            </a:cxnLst>
            <a:rect l="0" t="0" r="r" b="b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462227" y="758098"/>
            <a:ext cx="2909972" cy="161236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Cao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431071" y="4358130"/>
            <a:ext cx="2941128" cy="172102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Cao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29019" y="2370462"/>
            <a:ext cx="2448272" cy="1668491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Cao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endParaRPr lang="en-US" sz="4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6450898" y="2582751"/>
            <a:ext cx="2679881" cy="1343005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Cao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buna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732240" y="4241618"/>
            <a:ext cx="2376264" cy="2582986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Cao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buna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–S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buna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-N</a:t>
            </a:r>
          </a:p>
        </p:txBody>
      </p:sp>
      <p:sp>
        <p:nvSpPr>
          <p:cNvPr id="16" name="Bent-Up Arrow 15"/>
          <p:cNvSpPr/>
          <p:nvPr/>
        </p:nvSpPr>
        <p:spPr>
          <a:xfrm rot="5400000">
            <a:off x="6078171" y="5713799"/>
            <a:ext cx="745453" cy="1476164"/>
          </a:xfrm>
          <a:prstGeom prst="bentUpArrow">
            <a:avLst>
              <a:gd name="adj1" fmla="val 16987"/>
              <a:gd name="adj2" fmla="val 25000"/>
              <a:gd name="adj3" fmla="val 25000"/>
            </a:avLst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Bent Arrow 17"/>
          <p:cNvSpPr/>
          <p:nvPr/>
        </p:nvSpPr>
        <p:spPr>
          <a:xfrm>
            <a:off x="5982043" y="3225842"/>
            <a:ext cx="468855" cy="1189436"/>
          </a:xfrm>
          <a:prstGeom prst="ben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20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6" grpId="0" animBg="1"/>
      <p:bldP spid="1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0" y="0"/>
            <a:ext cx="9144000" cy="76470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a. Cao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nhiên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6" descr="http://upload.wikimedia.org/wikipedia/commons/thumb/d/d2/Hevea_semillas2.jpg/120px-Hevea_semillas2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3396346" y="4724400"/>
            <a:ext cx="2166254" cy="1600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8" descr="http://upload.wikimedia.org/wikipedia/commons/thumb/0/0f/Rubber_flower.jpg/120px-Rubber_flower.jp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6462696" y="4724400"/>
            <a:ext cx="2147904" cy="152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10" descr="http://upload.wikimedia.org/wikipedia/commons/thumb/9/90/Rubber_tree_leaves.JPG/120px-Rubber_tree_leaves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6386496" y="2209800"/>
            <a:ext cx="2133600" cy="152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18" descr="HINHCHINH"/>
          <p:cNvPicPr>
            <a:picLocks noChangeAspect="1" noChangeArrowheads="1"/>
          </p:cNvPicPr>
          <p:nvPr/>
        </p:nvPicPr>
        <p:blipFill>
          <a:blip r:embed="rId5" cstate="print">
            <a:lum/>
          </a:blip>
          <a:srcRect/>
          <a:stretch>
            <a:fillRect/>
          </a:stretch>
        </p:blipFill>
        <p:spPr bwMode="auto">
          <a:xfrm>
            <a:off x="484905" y="4724400"/>
            <a:ext cx="2159660" cy="1589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7" name="Straight Arrow Connector 6"/>
          <p:cNvCxnSpPr/>
          <p:nvPr/>
        </p:nvCxnSpPr>
        <p:spPr>
          <a:xfrm>
            <a:off x="4229100" y="2247900"/>
            <a:ext cx="2195496" cy="7239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27"/>
          <p:cNvSpPr txBox="1">
            <a:spLocks noChangeArrowheads="1"/>
          </p:cNvSpPr>
          <p:nvPr/>
        </p:nvSpPr>
        <p:spPr bwMode="auto">
          <a:xfrm>
            <a:off x="4470020" y="827980"/>
            <a:ext cx="44958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s-E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cao su ( </a:t>
            </a:r>
            <a:r>
              <a:rPr lang="es-E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s-E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s-E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học</a:t>
            </a:r>
            <a:r>
              <a:rPr lang="es-E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là </a:t>
            </a:r>
            <a:r>
              <a:rPr lang="es-ES" sz="28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Hevea </a:t>
            </a:r>
            <a:r>
              <a:rPr lang="es-ES" sz="28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brasiliensis</a:t>
            </a:r>
            <a:r>
              <a:rPr lang="es-ES" sz="28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s-E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s-E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nguồn</a:t>
            </a:r>
            <a:r>
              <a:rPr lang="es-E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gốc</a:t>
            </a:r>
            <a:r>
              <a:rPr lang="es-E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s-E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Nam</a:t>
            </a:r>
            <a:r>
              <a:rPr lang="es-E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Mĩ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4" descr="Rung cao su o Dong Nai"/>
          <p:cNvPicPr>
            <a:picLocks noChangeAspect="1" noChangeArrowheads="1"/>
          </p:cNvPicPr>
          <p:nvPr/>
        </p:nvPicPr>
        <p:blipFill>
          <a:blip r:embed="rId6" cstate="print">
            <a:lum contrast="10000"/>
          </a:blip>
          <a:srcRect/>
          <a:stretch>
            <a:fillRect/>
          </a:stretch>
        </p:blipFill>
        <p:spPr bwMode="auto">
          <a:xfrm>
            <a:off x="623258" y="1028700"/>
            <a:ext cx="3605842" cy="2514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0" name="Straight Arrow Connector 9"/>
          <p:cNvCxnSpPr>
            <a:stCxn id="9" idx="3"/>
          </p:cNvCxnSpPr>
          <p:nvPr/>
        </p:nvCxnSpPr>
        <p:spPr>
          <a:xfrm>
            <a:off x="4229100" y="2286000"/>
            <a:ext cx="2271696" cy="32385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9" idx="2"/>
          </p:cNvCxnSpPr>
          <p:nvPr/>
        </p:nvCxnSpPr>
        <p:spPr>
          <a:xfrm>
            <a:off x="2426179" y="3543300"/>
            <a:ext cx="2091394" cy="1219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9" idx="2"/>
          </p:cNvCxnSpPr>
          <p:nvPr/>
        </p:nvCxnSpPr>
        <p:spPr>
          <a:xfrm flipH="1">
            <a:off x="1602835" y="3543300"/>
            <a:ext cx="823344" cy="1219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8665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AYD47U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422707"/>
            <a:ext cx="4298932" cy="4800600"/>
          </a:xfrm>
          <a:prstGeom prst="rect">
            <a:avLst/>
          </a:prstGeom>
          <a:noFill/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-38119" y="5357534"/>
            <a:ext cx="43434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n-US" sz="2400" b="1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1496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ết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đợt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thám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hiểm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vi-VN" sz="24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Christopher Columbus</a:t>
            </a:r>
          </a:p>
          <a:p>
            <a:pPr algn="just" eaLnBrk="1" hangingPunct="1"/>
            <a:endParaRPr lang="en-US" sz="2400" b="1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6" descr="viê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1981" y="393719"/>
            <a:ext cx="4419600" cy="4800600"/>
          </a:xfrm>
          <a:prstGeom prst="rect">
            <a:avLst/>
          </a:prstGeom>
          <a:noFill/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4462444" y="5428971"/>
            <a:ext cx="424021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/>
            <a:r>
              <a:rPr lang="en-US" sz="2800" b="1" dirty="0" err="1"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1811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xưởng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Vienna (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Áo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-38119" y="-16154"/>
            <a:ext cx="38908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/>
            <a:r>
              <a:rPr lang="en-US" sz="2400" b="1" dirty="0" err="1" smtClean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Nhân</a:t>
            </a:r>
            <a:r>
              <a:rPr lang="en-US" sz="2400" b="1" dirty="0" smtClean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loại</a:t>
            </a:r>
            <a:r>
              <a:rPr lang="en-US" sz="2400" b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biết</a:t>
            </a:r>
            <a:r>
              <a:rPr lang="en-US" sz="2400" b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đến</a:t>
            </a:r>
            <a:r>
              <a:rPr lang="en-US" sz="2400" b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cao</a:t>
            </a:r>
            <a:r>
              <a:rPr lang="en-US" sz="2400" b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su</a:t>
            </a:r>
            <a:endParaRPr lang="en-US" sz="2400" b="1" dirty="0"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900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3886200" cy="7159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vi-VN" sz="2800" b="1" dirty="0" smtClean="0">
                <a:solidFill>
                  <a:srgbClr val="FF0000"/>
                </a:solidFill>
              </a:rPr>
              <a:t>I- CHẤT DẺO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24000"/>
            <a:ext cx="8077200" cy="353536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vi-VN" sz="2800" dirty="0" smtClean="0">
              <a:latin typeface="+mj-lt"/>
            </a:endParaRPr>
          </a:p>
          <a:p>
            <a:pPr marL="0" indent="0">
              <a:buNone/>
            </a:pPr>
            <a:r>
              <a:rPr lang="vi-VN" sz="2800" b="1" smtClean="0">
                <a:solidFill>
                  <a:srgbClr val="7030A0"/>
                </a:solidFill>
                <a:latin typeface="+mj-lt"/>
              </a:rPr>
              <a:t>1- </a:t>
            </a:r>
            <a:r>
              <a:rPr lang="vi-VN" sz="2800" b="1" smtClean="0">
                <a:solidFill>
                  <a:srgbClr val="7030A0"/>
                </a:solidFill>
                <a:latin typeface="+mj-lt"/>
              </a:rPr>
              <a:t>K</a:t>
            </a:r>
            <a:r>
              <a:rPr lang="en-US" sz="2800" b="1" smtClean="0">
                <a:solidFill>
                  <a:srgbClr val="7030A0"/>
                </a:solidFill>
                <a:latin typeface="+mj-lt"/>
              </a:rPr>
              <a:t>hái niệm</a:t>
            </a:r>
            <a:endParaRPr lang="vi-VN" sz="2800" b="1" dirty="0" smtClean="0">
              <a:solidFill>
                <a:srgbClr val="7030A0"/>
              </a:solidFill>
              <a:latin typeface="+mj-lt"/>
            </a:endParaRPr>
          </a:p>
          <a:p>
            <a:pPr marL="0" indent="0">
              <a:buNone/>
            </a:pPr>
            <a:r>
              <a:rPr lang="vi-VN" sz="2800" dirty="0" smtClean="0">
                <a:latin typeface="+mj-lt"/>
              </a:rPr>
              <a:t>-Chất dẻo là </a:t>
            </a:r>
            <a:r>
              <a:rPr lang="vi-VN" sz="2800" dirty="0" smtClean="0">
                <a:solidFill>
                  <a:srgbClr val="0070C0"/>
                </a:solidFill>
                <a:latin typeface="+mj-lt"/>
              </a:rPr>
              <a:t>những vật liệu Polime có tính dẻo</a:t>
            </a:r>
            <a:r>
              <a:rPr lang="vi-VN" sz="2800" dirty="0" smtClean="0">
                <a:latin typeface="+mj-lt"/>
              </a:rPr>
              <a:t>.</a:t>
            </a:r>
          </a:p>
          <a:p>
            <a:pPr marL="0" indent="0">
              <a:buNone/>
            </a:pPr>
            <a:r>
              <a:rPr lang="vi-VN" sz="2800" dirty="0" smtClean="0">
                <a:latin typeface="+mj-lt"/>
              </a:rPr>
              <a:t>-Tính dẻo là tính bị biến dạng khi chịu tác dụng của nhiệt, của áp lực bên ngoài và vẫn giữ được biến dạng đó khi thôi tác dụng.</a:t>
            </a:r>
            <a:endParaRPr lang="en-US" sz="2800" dirty="0">
              <a:latin typeface="+mj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940" y="-304800"/>
            <a:ext cx="2690813" cy="18669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668254"/>
            <a:ext cx="4189746" cy="41897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38893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ounded Rectangle 61"/>
          <p:cNvSpPr/>
          <p:nvPr/>
        </p:nvSpPr>
        <p:spPr>
          <a:xfrm>
            <a:off x="-44489" y="0"/>
            <a:ext cx="4531056" cy="76470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5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3" name="Group 58"/>
          <p:cNvGrpSpPr>
            <a:grpSpLocks/>
          </p:cNvGrpSpPr>
          <p:nvPr/>
        </p:nvGrpSpPr>
        <p:grpSpPr bwMode="auto">
          <a:xfrm>
            <a:off x="-95473" y="1399934"/>
            <a:ext cx="9542509" cy="966215"/>
            <a:chOff x="2633603" y="6698462"/>
            <a:chExt cx="7430323" cy="965056"/>
          </a:xfrm>
        </p:grpSpPr>
        <p:sp>
          <p:nvSpPr>
            <p:cNvPr id="64" name="TextBox 51"/>
            <p:cNvSpPr txBox="1">
              <a:spLocks noChangeArrowheads="1"/>
            </p:cNvSpPr>
            <p:nvPr/>
          </p:nvSpPr>
          <p:spPr bwMode="auto">
            <a:xfrm>
              <a:off x="2633603" y="7002438"/>
              <a:ext cx="3980343" cy="6455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Cao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su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thiên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nhiên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  <p:sp>
          <p:nvSpPr>
            <p:cNvPr id="65" name="TextBox 54"/>
            <p:cNvSpPr txBox="1">
              <a:spLocks noChangeArrowheads="1"/>
            </p:cNvSpPr>
            <p:nvPr/>
          </p:nvSpPr>
          <p:spPr bwMode="auto">
            <a:xfrm>
              <a:off x="6951077" y="7017962"/>
              <a:ext cx="3112849" cy="6455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6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Isopren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( C</a:t>
              </a:r>
              <a:r>
                <a:rPr lang="en-US" sz="3600" b="1" baseline="-250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en-US" sz="3600" b="1" baseline="-250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8</a:t>
              </a: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)</a:t>
              </a:r>
            </a:p>
          </p:txBody>
        </p:sp>
        <p:cxnSp>
          <p:nvCxnSpPr>
            <p:cNvPr id="66" name="Straight Arrow Connector 65"/>
            <p:cNvCxnSpPr/>
            <p:nvPr/>
          </p:nvCxnSpPr>
          <p:spPr>
            <a:xfrm>
              <a:off x="5671900" y="7282079"/>
              <a:ext cx="1304848" cy="1586"/>
            </a:xfrm>
            <a:prstGeom prst="straightConnector1">
              <a:avLst/>
            </a:prstGeom>
            <a:ln>
              <a:solidFill>
                <a:srgbClr val="0000CC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7" name="TextBox 57"/>
            <p:cNvSpPr txBox="1">
              <a:spLocks noChangeArrowheads="1"/>
            </p:cNvSpPr>
            <p:nvPr/>
          </p:nvSpPr>
          <p:spPr bwMode="auto">
            <a:xfrm>
              <a:off x="5450567" y="6698462"/>
              <a:ext cx="1609162" cy="461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250</a:t>
              </a:r>
              <a:r>
                <a:rPr lang="en-US" sz="2400" b="1" baseline="300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sz="2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C – 300</a:t>
              </a:r>
              <a:r>
                <a:rPr lang="en-US" sz="2400" b="1" baseline="300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sz="2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</a:p>
          </p:txBody>
        </p:sp>
      </p:grpSp>
      <p:grpSp>
        <p:nvGrpSpPr>
          <p:cNvPr id="68" name="Group 10"/>
          <p:cNvGrpSpPr>
            <a:grpSpLocks/>
          </p:cNvGrpSpPr>
          <p:nvPr/>
        </p:nvGrpSpPr>
        <p:grpSpPr bwMode="auto">
          <a:xfrm>
            <a:off x="2036777" y="2636912"/>
            <a:ext cx="5775583" cy="1685926"/>
            <a:chOff x="2736" y="1769"/>
            <a:chExt cx="2627" cy="1062"/>
          </a:xfrm>
        </p:grpSpPr>
        <p:sp>
          <p:nvSpPr>
            <p:cNvPr id="69" name="Text Box 12"/>
            <p:cNvSpPr txBox="1">
              <a:spLocks noChangeArrowheads="1"/>
            </p:cNvSpPr>
            <p:nvPr/>
          </p:nvSpPr>
          <p:spPr bwMode="auto">
            <a:xfrm>
              <a:off x="2825" y="1772"/>
              <a:ext cx="646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CH</a:t>
              </a:r>
              <a:r>
                <a:rPr lang="en-US" sz="3600" b="1" baseline="-250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70" name="Text Box 13"/>
            <p:cNvSpPr txBox="1">
              <a:spLocks noChangeArrowheads="1"/>
            </p:cNvSpPr>
            <p:nvPr/>
          </p:nvSpPr>
          <p:spPr bwMode="auto">
            <a:xfrm>
              <a:off x="3405" y="1769"/>
              <a:ext cx="222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C </a:t>
              </a:r>
              <a:endPara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Text Box 14"/>
            <p:cNvSpPr txBox="1">
              <a:spLocks noChangeArrowheads="1"/>
            </p:cNvSpPr>
            <p:nvPr/>
          </p:nvSpPr>
          <p:spPr bwMode="auto">
            <a:xfrm>
              <a:off x="3814" y="1769"/>
              <a:ext cx="480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CH</a:t>
              </a:r>
              <a:endParaRPr lang="en-US" sz="3600" b="1" baseline="-25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Text Box 15"/>
            <p:cNvSpPr txBox="1">
              <a:spLocks noChangeArrowheads="1"/>
            </p:cNvSpPr>
            <p:nvPr/>
          </p:nvSpPr>
          <p:spPr bwMode="auto">
            <a:xfrm>
              <a:off x="4406" y="1769"/>
              <a:ext cx="645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CH</a:t>
              </a:r>
              <a:r>
                <a:rPr lang="en-US" sz="3600" b="1" baseline="-25000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2 </a:t>
              </a:r>
              <a:endParaRPr lang="en-US" sz="3600" b="1" baseline="-25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Text Box 16"/>
            <p:cNvSpPr txBox="1">
              <a:spLocks noChangeArrowheads="1"/>
            </p:cNvSpPr>
            <p:nvPr/>
          </p:nvSpPr>
          <p:spPr bwMode="auto">
            <a:xfrm>
              <a:off x="3405" y="2153"/>
              <a:ext cx="667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CH</a:t>
              </a:r>
              <a:r>
                <a:rPr lang="en-US" sz="3600" b="1" baseline="-250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  <p:sp>
          <p:nvSpPr>
            <p:cNvPr id="74" name="Line 20"/>
            <p:cNvSpPr>
              <a:spLocks noChangeShapeType="1"/>
            </p:cNvSpPr>
            <p:nvPr/>
          </p:nvSpPr>
          <p:spPr bwMode="auto">
            <a:xfrm>
              <a:off x="2802" y="2814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36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Line 23"/>
            <p:cNvSpPr>
              <a:spLocks noChangeShapeType="1"/>
            </p:cNvSpPr>
            <p:nvPr/>
          </p:nvSpPr>
          <p:spPr bwMode="auto">
            <a:xfrm flipV="1">
              <a:off x="3657" y="1913"/>
              <a:ext cx="192" cy="0"/>
            </a:xfrm>
            <a:prstGeom prst="line">
              <a:avLst/>
            </a:prstGeom>
            <a:ln w="28575">
              <a:solidFill>
                <a:srgbClr val="0000CC"/>
              </a:solidFill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Line 25"/>
            <p:cNvSpPr>
              <a:spLocks noChangeShapeType="1"/>
            </p:cNvSpPr>
            <p:nvPr/>
          </p:nvSpPr>
          <p:spPr bwMode="auto">
            <a:xfrm>
              <a:off x="4348" y="2831"/>
              <a:ext cx="9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36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Text Box 26"/>
            <p:cNvSpPr txBox="1">
              <a:spLocks noChangeArrowheads="1"/>
            </p:cNvSpPr>
            <p:nvPr/>
          </p:nvSpPr>
          <p:spPr bwMode="auto">
            <a:xfrm>
              <a:off x="2736" y="1769"/>
              <a:ext cx="384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</a:p>
          </p:txBody>
        </p:sp>
        <p:sp>
          <p:nvSpPr>
            <p:cNvPr id="78" name="Text Box 27"/>
            <p:cNvSpPr txBox="1">
              <a:spLocks noChangeArrowheads="1"/>
            </p:cNvSpPr>
            <p:nvPr/>
          </p:nvSpPr>
          <p:spPr bwMode="auto">
            <a:xfrm>
              <a:off x="4835" y="1769"/>
              <a:ext cx="528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)</a:t>
              </a:r>
              <a:endPara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Text Box 28"/>
            <p:cNvSpPr txBox="1">
              <a:spLocks noChangeArrowheads="1"/>
            </p:cNvSpPr>
            <p:nvPr/>
          </p:nvSpPr>
          <p:spPr bwMode="auto">
            <a:xfrm>
              <a:off x="4941" y="1865"/>
              <a:ext cx="288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0" name="Rectangle 23"/>
          <p:cNvSpPr>
            <a:spLocks noChangeArrowheads="1"/>
          </p:cNvSpPr>
          <p:nvPr/>
        </p:nvSpPr>
        <p:spPr bwMode="auto">
          <a:xfrm>
            <a:off x="23677" y="791206"/>
            <a:ext cx="851341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Cao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polime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của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isopren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Line 18"/>
          <p:cNvSpPr>
            <a:spLocks noChangeShapeType="1"/>
          </p:cNvSpPr>
          <p:nvPr/>
        </p:nvSpPr>
        <p:spPr bwMode="auto">
          <a:xfrm>
            <a:off x="3116184" y="2959968"/>
            <a:ext cx="391421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</p:spPr>
        <p:txBody>
          <a:bodyPr/>
          <a:lstStyle/>
          <a:p>
            <a:endParaRPr lang="en-US" sz="360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Line 23"/>
          <p:cNvSpPr>
            <a:spLocks noChangeShapeType="1"/>
          </p:cNvSpPr>
          <p:nvPr/>
        </p:nvSpPr>
        <p:spPr bwMode="auto">
          <a:xfrm flipV="1">
            <a:off x="4045109" y="2993284"/>
            <a:ext cx="391421" cy="0"/>
          </a:xfrm>
          <a:prstGeom prst="line">
            <a:avLst/>
          </a:prstGeom>
          <a:ln w="28575">
            <a:solidFill>
              <a:srgbClr val="0000CC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Line 23"/>
          <p:cNvSpPr>
            <a:spLocks noChangeShapeType="1"/>
          </p:cNvSpPr>
          <p:nvPr/>
        </p:nvSpPr>
        <p:spPr bwMode="auto">
          <a:xfrm flipV="1">
            <a:off x="5289167" y="2993284"/>
            <a:ext cx="391421" cy="0"/>
          </a:xfrm>
          <a:prstGeom prst="line">
            <a:avLst/>
          </a:prstGeom>
          <a:ln w="28575">
            <a:solidFill>
              <a:srgbClr val="0000CC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Line 23"/>
          <p:cNvSpPr>
            <a:spLocks noChangeShapeType="1"/>
          </p:cNvSpPr>
          <p:nvPr/>
        </p:nvSpPr>
        <p:spPr bwMode="auto">
          <a:xfrm flipV="1">
            <a:off x="6734993" y="2993284"/>
            <a:ext cx="391421" cy="0"/>
          </a:xfrm>
          <a:prstGeom prst="line">
            <a:avLst/>
          </a:prstGeom>
          <a:ln w="28575">
            <a:solidFill>
              <a:srgbClr val="0000CC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Line 23"/>
          <p:cNvSpPr>
            <a:spLocks noChangeShapeType="1"/>
          </p:cNvSpPr>
          <p:nvPr/>
        </p:nvSpPr>
        <p:spPr bwMode="auto">
          <a:xfrm>
            <a:off x="3751643" y="3173488"/>
            <a:ext cx="0" cy="228600"/>
          </a:xfrm>
          <a:prstGeom prst="line">
            <a:avLst/>
          </a:prstGeom>
          <a:ln>
            <a:solidFill>
              <a:srgbClr val="0000CC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 Box 30"/>
          <p:cNvSpPr txBox="1">
            <a:spLocks noChangeArrowheads="1"/>
          </p:cNvSpPr>
          <p:nvPr/>
        </p:nvSpPr>
        <p:spPr bwMode="auto">
          <a:xfrm>
            <a:off x="2390700" y="5582762"/>
            <a:ext cx="51863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n = 1.500 – 15.000 </a:t>
            </a:r>
          </a:p>
        </p:txBody>
      </p:sp>
      <p:sp>
        <p:nvSpPr>
          <p:cNvPr id="87" name="Text Box 29"/>
          <p:cNvSpPr txBox="1">
            <a:spLocks noChangeArrowheads="1"/>
          </p:cNvSpPr>
          <p:nvPr/>
        </p:nvSpPr>
        <p:spPr bwMode="auto">
          <a:xfrm>
            <a:off x="862324" y="4336107"/>
            <a:ext cx="528418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hay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viết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gọn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600" b="1" baseline="-25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="1" baseline="-25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)</a:t>
            </a:r>
            <a:r>
              <a:rPr lang="en-US" sz="3600" b="1" baseline="-25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</a:t>
            </a:r>
          </a:p>
        </p:txBody>
      </p:sp>
      <p:sp>
        <p:nvSpPr>
          <p:cNvPr id="88" name="Line 23"/>
          <p:cNvSpPr>
            <a:spLocks noChangeShapeType="1"/>
          </p:cNvSpPr>
          <p:nvPr/>
        </p:nvSpPr>
        <p:spPr bwMode="auto">
          <a:xfrm flipV="1">
            <a:off x="1967034" y="2964731"/>
            <a:ext cx="391421" cy="0"/>
          </a:xfrm>
          <a:prstGeom prst="line">
            <a:avLst/>
          </a:prstGeom>
          <a:ln w="28575">
            <a:solidFill>
              <a:srgbClr val="0000CC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549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81" grpId="0" animBg="1"/>
      <p:bldP spid="82" grpId="0" animBg="1"/>
      <p:bldP spid="83" grpId="0" animBg="1"/>
      <p:bldP spid="84" grpId="0" animBg="1"/>
      <p:bldP spid="85" grpId="0" animBg="1"/>
      <p:bldP spid="86" grpId="0"/>
      <p:bldP spid="87" grpId="0"/>
      <p:bldP spid="8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42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0" y="0"/>
            <a:ext cx="9144000" cy="83671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0" y="0"/>
            <a:ext cx="3275856" cy="79208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28600" y="1219200"/>
            <a:ext cx="8915400" cy="5410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( H</a:t>
            </a:r>
            <a:r>
              <a:rPr lang="en-US" sz="3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,Cl</a:t>
            </a:r>
            <a:r>
              <a:rPr lang="en-US" sz="3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,HCl,...)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huỳnh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Cao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xăng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benzen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dicloetan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…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trương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phồng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chậm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Cao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đàn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hồi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thấm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tốt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842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3"/>
          <p:cNvSpPr>
            <a:spLocks noChangeShapeType="1"/>
          </p:cNvSpPr>
          <p:nvPr/>
        </p:nvSpPr>
        <p:spPr bwMode="auto">
          <a:xfrm>
            <a:off x="6746875" y="2311400"/>
            <a:ext cx="279400" cy="185738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rgbClr val="0000CC"/>
              </a:solidFill>
            </a:endParaRPr>
          </a:p>
        </p:txBody>
      </p:sp>
      <p:sp>
        <p:nvSpPr>
          <p:cNvPr id="3" name="Text Box 56"/>
          <p:cNvSpPr txBox="1">
            <a:spLocks noChangeArrowheads="1"/>
          </p:cNvSpPr>
          <p:nvPr/>
        </p:nvSpPr>
        <p:spPr bwMode="auto">
          <a:xfrm>
            <a:off x="6518275" y="2076450"/>
            <a:ext cx="560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CC"/>
                </a:solidFill>
              </a:rPr>
              <a:t>S</a:t>
            </a:r>
          </a:p>
        </p:txBody>
      </p:sp>
      <p:grpSp>
        <p:nvGrpSpPr>
          <p:cNvPr id="4" name="Group 65"/>
          <p:cNvGrpSpPr>
            <a:grpSpLocks/>
          </p:cNvGrpSpPr>
          <p:nvPr/>
        </p:nvGrpSpPr>
        <p:grpSpPr bwMode="auto">
          <a:xfrm>
            <a:off x="6019800" y="1371600"/>
            <a:ext cx="1219200" cy="1066801"/>
            <a:chOff x="3792" y="1009"/>
            <a:chExt cx="576" cy="743"/>
          </a:xfrm>
        </p:grpSpPr>
        <p:sp>
          <p:nvSpPr>
            <p:cNvPr id="5" name="Oval 66"/>
            <p:cNvSpPr>
              <a:spLocks noChangeArrowheads="1"/>
            </p:cNvSpPr>
            <p:nvPr/>
          </p:nvSpPr>
          <p:spPr bwMode="auto">
            <a:xfrm rot="1539196">
              <a:off x="3792" y="1416"/>
              <a:ext cx="576" cy="33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  <p:sp>
          <p:nvSpPr>
            <p:cNvPr id="6" name="Line 67"/>
            <p:cNvSpPr>
              <a:spLocks noChangeShapeType="1"/>
            </p:cNvSpPr>
            <p:nvPr/>
          </p:nvSpPr>
          <p:spPr bwMode="auto">
            <a:xfrm flipH="1">
              <a:off x="3984" y="1009"/>
              <a:ext cx="312" cy="382"/>
            </a:xfrm>
            <a:prstGeom prst="line">
              <a:avLst/>
            </a:prstGeom>
            <a:ln>
              <a:headEnd type="triangle" w="med" len="med"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>
                <a:solidFill>
                  <a:srgbClr val="0000CC"/>
                </a:solidFill>
              </a:endParaRPr>
            </a:p>
          </p:txBody>
        </p:sp>
      </p:grpSp>
      <p:sp>
        <p:nvSpPr>
          <p:cNvPr id="7" name="Freeform 2"/>
          <p:cNvSpPr>
            <a:spLocks/>
          </p:cNvSpPr>
          <p:nvPr/>
        </p:nvSpPr>
        <p:spPr bwMode="auto">
          <a:xfrm>
            <a:off x="4997450" y="3740150"/>
            <a:ext cx="2927350" cy="450850"/>
          </a:xfrm>
          <a:custGeom>
            <a:avLst/>
            <a:gdLst>
              <a:gd name="T0" fmla="*/ 0 w 1254"/>
              <a:gd name="T1" fmla="*/ 2147483647 h 144"/>
              <a:gd name="T2" fmla="*/ 2147483647 w 1254"/>
              <a:gd name="T3" fmla="*/ 2147483647 h 144"/>
              <a:gd name="T4" fmla="*/ 2147483647 w 1254"/>
              <a:gd name="T5" fmla="*/ 2147483647 h 144"/>
              <a:gd name="T6" fmla="*/ 2147483647 w 1254"/>
              <a:gd name="T7" fmla="*/ 2147483647 h 144"/>
              <a:gd name="T8" fmla="*/ 2147483647 w 1254"/>
              <a:gd name="T9" fmla="*/ 2147483647 h 144"/>
              <a:gd name="T10" fmla="*/ 2147483647 w 1254"/>
              <a:gd name="T11" fmla="*/ 2147483647 h 144"/>
              <a:gd name="T12" fmla="*/ 2147483647 w 1254"/>
              <a:gd name="T13" fmla="*/ 2147483647 h 144"/>
              <a:gd name="T14" fmla="*/ 2147483647 w 1254"/>
              <a:gd name="T15" fmla="*/ 2147483647 h 144"/>
              <a:gd name="T16" fmla="*/ 2147483647 w 1254"/>
              <a:gd name="T17" fmla="*/ 2147483647 h 144"/>
              <a:gd name="T18" fmla="*/ 2147483647 w 1254"/>
              <a:gd name="T19" fmla="*/ 2147483647 h 144"/>
              <a:gd name="T20" fmla="*/ 2147483647 w 1254"/>
              <a:gd name="T21" fmla="*/ 2147483647 h 144"/>
              <a:gd name="T22" fmla="*/ 2147483647 w 1254"/>
              <a:gd name="T23" fmla="*/ 2147483647 h 144"/>
              <a:gd name="T24" fmla="*/ 2147483647 w 1254"/>
              <a:gd name="T25" fmla="*/ 2147483647 h 144"/>
              <a:gd name="T26" fmla="*/ 2147483647 w 1254"/>
              <a:gd name="T27" fmla="*/ 2147483647 h 144"/>
              <a:gd name="T28" fmla="*/ 2147483647 w 1254"/>
              <a:gd name="T29" fmla="*/ 2147483647 h 144"/>
              <a:gd name="T30" fmla="*/ 2147483647 w 1254"/>
              <a:gd name="T31" fmla="*/ 2147483647 h 144"/>
              <a:gd name="T32" fmla="*/ 2147483647 w 1254"/>
              <a:gd name="T33" fmla="*/ 2147483647 h 144"/>
              <a:gd name="T34" fmla="*/ 2147483647 w 1254"/>
              <a:gd name="T35" fmla="*/ 2147483647 h 144"/>
              <a:gd name="T36" fmla="*/ 2147483647 w 1254"/>
              <a:gd name="T37" fmla="*/ 2147483647 h 144"/>
              <a:gd name="T38" fmla="*/ 2147483647 w 1254"/>
              <a:gd name="T39" fmla="*/ 2147483647 h 14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1254"/>
              <a:gd name="T61" fmla="*/ 0 h 144"/>
              <a:gd name="T62" fmla="*/ 1254 w 1254"/>
              <a:gd name="T63" fmla="*/ 144 h 144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1254" h="144">
                <a:moveTo>
                  <a:pt x="0" y="106"/>
                </a:moveTo>
                <a:cubicBezTo>
                  <a:pt x="1" y="106"/>
                  <a:pt x="99" y="93"/>
                  <a:pt x="115" y="80"/>
                </a:cubicBezTo>
                <a:cubicBezTo>
                  <a:pt x="127" y="71"/>
                  <a:pt x="129" y="53"/>
                  <a:pt x="140" y="42"/>
                </a:cubicBezTo>
                <a:cubicBezTo>
                  <a:pt x="165" y="17"/>
                  <a:pt x="186" y="14"/>
                  <a:pt x="217" y="3"/>
                </a:cubicBezTo>
                <a:cubicBezTo>
                  <a:pt x="243" y="7"/>
                  <a:pt x="269" y="8"/>
                  <a:pt x="294" y="16"/>
                </a:cubicBezTo>
                <a:cubicBezTo>
                  <a:pt x="342" y="32"/>
                  <a:pt x="326" y="48"/>
                  <a:pt x="358" y="80"/>
                </a:cubicBezTo>
                <a:cubicBezTo>
                  <a:pt x="384" y="106"/>
                  <a:pt x="402" y="108"/>
                  <a:pt x="435" y="119"/>
                </a:cubicBezTo>
                <a:cubicBezTo>
                  <a:pt x="469" y="115"/>
                  <a:pt x="507" y="123"/>
                  <a:pt x="537" y="106"/>
                </a:cubicBezTo>
                <a:cubicBezTo>
                  <a:pt x="564" y="90"/>
                  <a:pt x="559" y="39"/>
                  <a:pt x="588" y="29"/>
                </a:cubicBezTo>
                <a:cubicBezTo>
                  <a:pt x="601" y="25"/>
                  <a:pt x="614" y="20"/>
                  <a:pt x="627" y="16"/>
                </a:cubicBezTo>
                <a:cubicBezTo>
                  <a:pt x="686" y="108"/>
                  <a:pt x="612" y="0"/>
                  <a:pt x="691" y="93"/>
                </a:cubicBezTo>
                <a:cubicBezTo>
                  <a:pt x="701" y="105"/>
                  <a:pt x="704" y="122"/>
                  <a:pt x="716" y="131"/>
                </a:cubicBezTo>
                <a:cubicBezTo>
                  <a:pt x="727" y="140"/>
                  <a:pt x="742" y="140"/>
                  <a:pt x="755" y="144"/>
                </a:cubicBezTo>
                <a:cubicBezTo>
                  <a:pt x="759" y="118"/>
                  <a:pt x="745" y="80"/>
                  <a:pt x="768" y="67"/>
                </a:cubicBezTo>
                <a:cubicBezTo>
                  <a:pt x="791" y="54"/>
                  <a:pt x="819" y="84"/>
                  <a:pt x="844" y="93"/>
                </a:cubicBezTo>
                <a:cubicBezTo>
                  <a:pt x="906" y="114"/>
                  <a:pt x="943" y="122"/>
                  <a:pt x="1011" y="131"/>
                </a:cubicBezTo>
                <a:cubicBezTo>
                  <a:pt x="1032" y="127"/>
                  <a:pt x="1056" y="129"/>
                  <a:pt x="1075" y="119"/>
                </a:cubicBezTo>
                <a:cubicBezTo>
                  <a:pt x="1146" y="84"/>
                  <a:pt x="1090" y="87"/>
                  <a:pt x="1126" y="42"/>
                </a:cubicBezTo>
                <a:cubicBezTo>
                  <a:pt x="1145" y="18"/>
                  <a:pt x="1177" y="12"/>
                  <a:pt x="1203" y="3"/>
                </a:cubicBezTo>
                <a:cubicBezTo>
                  <a:pt x="1234" y="52"/>
                  <a:pt x="1217" y="31"/>
                  <a:pt x="1254" y="67"/>
                </a:cubicBezTo>
              </a:path>
            </a:pathLst>
          </a:custGeom>
          <a:noFill/>
          <a:ln w="38100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CC"/>
              </a:solidFill>
            </a:endParaRPr>
          </a:p>
        </p:txBody>
      </p:sp>
      <p:sp>
        <p:nvSpPr>
          <p:cNvPr id="8" name="Freeform 3"/>
          <p:cNvSpPr>
            <a:spLocks/>
          </p:cNvSpPr>
          <p:nvPr/>
        </p:nvSpPr>
        <p:spPr bwMode="auto">
          <a:xfrm>
            <a:off x="5767388" y="1876425"/>
            <a:ext cx="2654300" cy="261938"/>
          </a:xfrm>
          <a:custGeom>
            <a:avLst/>
            <a:gdLst>
              <a:gd name="T0" fmla="*/ 0 w 1254"/>
              <a:gd name="T1" fmla="*/ 2147483647 h 144"/>
              <a:gd name="T2" fmla="*/ 2147483647 w 1254"/>
              <a:gd name="T3" fmla="*/ 2147483647 h 144"/>
              <a:gd name="T4" fmla="*/ 2147483647 w 1254"/>
              <a:gd name="T5" fmla="*/ 2147483647 h 144"/>
              <a:gd name="T6" fmla="*/ 2147483647 w 1254"/>
              <a:gd name="T7" fmla="*/ 2147483647 h 144"/>
              <a:gd name="T8" fmla="*/ 2147483647 w 1254"/>
              <a:gd name="T9" fmla="*/ 2147483647 h 144"/>
              <a:gd name="T10" fmla="*/ 2147483647 w 1254"/>
              <a:gd name="T11" fmla="*/ 2147483647 h 144"/>
              <a:gd name="T12" fmla="*/ 2147483647 w 1254"/>
              <a:gd name="T13" fmla="*/ 2147483647 h 144"/>
              <a:gd name="T14" fmla="*/ 2147483647 w 1254"/>
              <a:gd name="T15" fmla="*/ 2147483647 h 144"/>
              <a:gd name="T16" fmla="*/ 2147483647 w 1254"/>
              <a:gd name="T17" fmla="*/ 2147483647 h 144"/>
              <a:gd name="T18" fmla="*/ 2147483647 w 1254"/>
              <a:gd name="T19" fmla="*/ 2147483647 h 144"/>
              <a:gd name="T20" fmla="*/ 2147483647 w 1254"/>
              <a:gd name="T21" fmla="*/ 2147483647 h 144"/>
              <a:gd name="T22" fmla="*/ 2147483647 w 1254"/>
              <a:gd name="T23" fmla="*/ 2147483647 h 144"/>
              <a:gd name="T24" fmla="*/ 2147483647 w 1254"/>
              <a:gd name="T25" fmla="*/ 2147483647 h 144"/>
              <a:gd name="T26" fmla="*/ 2147483647 w 1254"/>
              <a:gd name="T27" fmla="*/ 2147483647 h 144"/>
              <a:gd name="T28" fmla="*/ 2147483647 w 1254"/>
              <a:gd name="T29" fmla="*/ 2147483647 h 144"/>
              <a:gd name="T30" fmla="*/ 2147483647 w 1254"/>
              <a:gd name="T31" fmla="*/ 2147483647 h 144"/>
              <a:gd name="T32" fmla="*/ 2147483647 w 1254"/>
              <a:gd name="T33" fmla="*/ 2147483647 h 144"/>
              <a:gd name="T34" fmla="*/ 2147483647 w 1254"/>
              <a:gd name="T35" fmla="*/ 2147483647 h 144"/>
              <a:gd name="T36" fmla="*/ 2147483647 w 1254"/>
              <a:gd name="T37" fmla="*/ 2147483647 h 144"/>
              <a:gd name="T38" fmla="*/ 2147483647 w 1254"/>
              <a:gd name="T39" fmla="*/ 2147483647 h 14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1254"/>
              <a:gd name="T61" fmla="*/ 0 h 144"/>
              <a:gd name="T62" fmla="*/ 1254 w 1254"/>
              <a:gd name="T63" fmla="*/ 144 h 144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1254" h="144">
                <a:moveTo>
                  <a:pt x="0" y="106"/>
                </a:moveTo>
                <a:cubicBezTo>
                  <a:pt x="1" y="106"/>
                  <a:pt x="99" y="93"/>
                  <a:pt x="115" y="80"/>
                </a:cubicBezTo>
                <a:cubicBezTo>
                  <a:pt x="127" y="71"/>
                  <a:pt x="129" y="53"/>
                  <a:pt x="140" y="42"/>
                </a:cubicBezTo>
                <a:cubicBezTo>
                  <a:pt x="165" y="17"/>
                  <a:pt x="186" y="14"/>
                  <a:pt x="217" y="3"/>
                </a:cubicBezTo>
                <a:cubicBezTo>
                  <a:pt x="243" y="7"/>
                  <a:pt x="269" y="8"/>
                  <a:pt x="294" y="16"/>
                </a:cubicBezTo>
                <a:cubicBezTo>
                  <a:pt x="342" y="32"/>
                  <a:pt x="326" y="48"/>
                  <a:pt x="358" y="80"/>
                </a:cubicBezTo>
                <a:cubicBezTo>
                  <a:pt x="384" y="106"/>
                  <a:pt x="402" y="108"/>
                  <a:pt x="435" y="119"/>
                </a:cubicBezTo>
                <a:cubicBezTo>
                  <a:pt x="469" y="115"/>
                  <a:pt x="507" y="123"/>
                  <a:pt x="537" y="106"/>
                </a:cubicBezTo>
                <a:cubicBezTo>
                  <a:pt x="564" y="90"/>
                  <a:pt x="559" y="39"/>
                  <a:pt x="588" y="29"/>
                </a:cubicBezTo>
                <a:cubicBezTo>
                  <a:pt x="601" y="25"/>
                  <a:pt x="614" y="20"/>
                  <a:pt x="627" y="16"/>
                </a:cubicBezTo>
                <a:cubicBezTo>
                  <a:pt x="686" y="108"/>
                  <a:pt x="612" y="0"/>
                  <a:pt x="691" y="93"/>
                </a:cubicBezTo>
                <a:cubicBezTo>
                  <a:pt x="701" y="105"/>
                  <a:pt x="704" y="122"/>
                  <a:pt x="716" y="131"/>
                </a:cubicBezTo>
                <a:cubicBezTo>
                  <a:pt x="727" y="140"/>
                  <a:pt x="742" y="140"/>
                  <a:pt x="755" y="144"/>
                </a:cubicBezTo>
                <a:cubicBezTo>
                  <a:pt x="759" y="118"/>
                  <a:pt x="745" y="80"/>
                  <a:pt x="768" y="67"/>
                </a:cubicBezTo>
                <a:cubicBezTo>
                  <a:pt x="791" y="54"/>
                  <a:pt x="819" y="84"/>
                  <a:pt x="844" y="93"/>
                </a:cubicBezTo>
                <a:cubicBezTo>
                  <a:pt x="906" y="114"/>
                  <a:pt x="943" y="122"/>
                  <a:pt x="1011" y="131"/>
                </a:cubicBezTo>
                <a:cubicBezTo>
                  <a:pt x="1032" y="127"/>
                  <a:pt x="1056" y="129"/>
                  <a:pt x="1075" y="119"/>
                </a:cubicBezTo>
                <a:cubicBezTo>
                  <a:pt x="1146" y="84"/>
                  <a:pt x="1090" y="87"/>
                  <a:pt x="1126" y="42"/>
                </a:cubicBezTo>
                <a:cubicBezTo>
                  <a:pt x="1145" y="18"/>
                  <a:pt x="1177" y="12"/>
                  <a:pt x="1203" y="3"/>
                </a:cubicBezTo>
                <a:cubicBezTo>
                  <a:pt x="1234" y="52"/>
                  <a:pt x="1217" y="31"/>
                  <a:pt x="1254" y="67"/>
                </a:cubicBezTo>
              </a:path>
            </a:pathLst>
          </a:custGeom>
          <a:noFill/>
          <a:ln w="38100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CC"/>
              </a:solidFill>
            </a:endParaRPr>
          </a:p>
        </p:txBody>
      </p:sp>
      <p:sp>
        <p:nvSpPr>
          <p:cNvPr id="9" name="Freeform 4"/>
          <p:cNvSpPr>
            <a:spLocks/>
          </p:cNvSpPr>
          <p:nvPr/>
        </p:nvSpPr>
        <p:spPr bwMode="auto">
          <a:xfrm>
            <a:off x="5156200" y="4146550"/>
            <a:ext cx="2884488" cy="417513"/>
          </a:xfrm>
          <a:custGeom>
            <a:avLst/>
            <a:gdLst>
              <a:gd name="T0" fmla="*/ 2147483647 w 1363"/>
              <a:gd name="T1" fmla="*/ 0 h 230"/>
              <a:gd name="T2" fmla="*/ 2147483647 w 1363"/>
              <a:gd name="T3" fmla="*/ 2147483647 h 230"/>
              <a:gd name="T4" fmla="*/ 2147483647 w 1363"/>
              <a:gd name="T5" fmla="*/ 2147483647 h 230"/>
              <a:gd name="T6" fmla="*/ 2147483647 w 1363"/>
              <a:gd name="T7" fmla="*/ 2147483647 h 230"/>
              <a:gd name="T8" fmla="*/ 2147483647 w 1363"/>
              <a:gd name="T9" fmla="*/ 2147483647 h 230"/>
              <a:gd name="T10" fmla="*/ 2147483647 w 1363"/>
              <a:gd name="T11" fmla="*/ 2147483647 h 230"/>
              <a:gd name="T12" fmla="*/ 2147483647 w 1363"/>
              <a:gd name="T13" fmla="*/ 2147483647 h 230"/>
              <a:gd name="T14" fmla="*/ 2147483647 w 1363"/>
              <a:gd name="T15" fmla="*/ 2147483647 h 230"/>
              <a:gd name="T16" fmla="*/ 2147483647 w 1363"/>
              <a:gd name="T17" fmla="*/ 2147483647 h 230"/>
              <a:gd name="T18" fmla="*/ 2147483647 w 1363"/>
              <a:gd name="T19" fmla="*/ 2147483647 h 230"/>
              <a:gd name="T20" fmla="*/ 2147483647 w 1363"/>
              <a:gd name="T21" fmla="*/ 2147483647 h 230"/>
              <a:gd name="T22" fmla="*/ 2147483647 w 1363"/>
              <a:gd name="T23" fmla="*/ 2147483647 h 230"/>
              <a:gd name="T24" fmla="*/ 2147483647 w 1363"/>
              <a:gd name="T25" fmla="*/ 2147483647 h 230"/>
              <a:gd name="T26" fmla="*/ 2147483647 w 1363"/>
              <a:gd name="T27" fmla="*/ 2147483647 h 230"/>
              <a:gd name="T28" fmla="*/ 2147483647 w 1363"/>
              <a:gd name="T29" fmla="*/ 2147483647 h 230"/>
              <a:gd name="T30" fmla="*/ 2147483647 w 1363"/>
              <a:gd name="T31" fmla="*/ 2147483647 h 230"/>
              <a:gd name="T32" fmla="*/ 2147483647 w 1363"/>
              <a:gd name="T33" fmla="*/ 2147483647 h 230"/>
              <a:gd name="T34" fmla="*/ 2147483647 w 1363"/>
              <a:gd name="T35" fmla="*/ 2147483647 h 230"/>
              <a:gd name="T36" fmla="*/ 2147483647 w 1363"/>
              <a:gd name="T37" fmla="*/ 2147483647 h 230"/>
              <a:gd name="T38" fmla="*/ 2147483647 w 1363"/>
              <a:gd name="T39" fmla="*/ 2147483647 h 230"/>
              <a:gd name="T40" fmla="*/ 2147483647 w 1363"/>
              <a:gd name="T41" fmla="*/ 2147483647 h 230"/>
              <a:gd name="T42" fmla="*/ 2147483647 w 1363"/>
              <a:gd name="T43" fmla="*/ 2147483647 h 230"/>
              <a:gd name="T44" fmla="*/ 2147483647 w 1363"/>
              <a:gd name="T45" fmla="*/ 2147483647 h 230"/>
              <a:gd name="T46" fmla="*/ 2147483647 w 1363"/>
              <a:gd name="T47" fmla="*/ 2147483647 h 2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363"/>
              <a:gd name="T73" fmla="*/ 0 h 230"/>
              <a:gd name="T74" fmla="*/ 1363 w 1363"/>
              <a:gd name="T75" fmla="*/ 230 h 23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363" h="230">
                <a:moveTo>
                  <a:pt x="6" y="0"/>
                </a:moveTo>
                <a:cubicBezTo>
                  <a:pt x="33" y="108"/>
                  <a:pt x="0" y="0"/>
                  <a:pt x="44" y="89"/>
                </a:cubicBezTo>
                <a:cubicBezTo>
                  <a:pt x="56" y="114"/>
                  <a:pt x="56" y="149"/>
                  <a:pt x="83" y="166"/>
                </a:cubicBezTo>
                <a:cubicBezTo>
                  <a:pt x="106" y="180"/>
                  <a:pt x="134" y="183"/>
                  <a:pt x="160" y="192"/>
                </a:cubicBezTo>
                <a:cubicBezTo>
                  <a:pt x="187" y="201"/>
                  <a:pt x="209" y="221"/>
                  <a:pt x="236" y="230"/>
                </a:cubicBezTo>
                <a:cubicBezTo>
                  <a:pt x="240" y="229"/>
                  <a:pt x="317" y="211"/>
                  <a:pt x="326" y="204"/>
                </a:cubicBezTo>
                <a:cubicBezTo>
                  <a:pt x="338" y="194"/>
                  <a:pt x="341" y="177"/>
                  <a:pt x="352" y="166"/>
                </a:cubicBezTo>
                <a:cubicBezTo>
                  <a:pt x="363" y="155"/>
                  <a:pt x="377" y="149"/>
                  <a:pt x="390" y="140"/>
                </a:cubicBezTo>
                <a:cubicBezTo>
                  <a:pt x="449" y="53"/>
                  <a:pt x="412" y="74"/>
                  <a:pt x="480" y="51"/>
                </a:cubicBezTo>
                <a:cubicBezTo>
                  <a:pt x="493" y="55"/>
                  <a:pt x="510" y="53"/>
                  <a:pt x="518" y="64"/>
                </a:cubicBezTo>
                <a:cubicBezTo>
                  <a:pt x="543" y="98"/>
                  <a:pt x="533" y="150"/>
                  <a:pt x="569" y="179"/>
                </a:cubicBezTo>
                <a:cubicBezTo>
                  <a:pt x="580" y="188"/>
                  <a:pt x="595" y="188"/>
                  <a:pt x="608" y="192"/>
                </a:cubicBezTo>
                <a:cubicBezTo>
                  <a:pt x="630" y="122"/>
                  <a:pt x="612" y="87"/>
                  <a:pt x="684" y="64"/>
                </a:cubicBezTo>
                <a:cubicBezTo>
                  <a:pt x="735" y="68"/>
                  <a:pt x="792" y="53"/>
                  <a:pt x="838" y="76"/>
                </a:cubicBezTo>
                <a:cubicBezTo>
                  <a:pt x="862" y="88"/>
                  <a:pt x="838" y="144"/>
                  <a:pt x="864" y="153"/>
                </a:cubicBezTo>
                <a:cubicBezTo>
                  <a:pt x="889" y="162"/>
                  <a:pt x="915" y="170"/>
                  <a:pt x="940" y="179"/>
                </a:cubicBezTo>
                <a:cubicBezTo>
                  <a:pt x="953" y="183"/>
                  <a:pt x="979" y="192"/>
                  <a:pt x="979" y="192"/>
                </a:cubicBezTo>
                <a:cubicBezTo>
                  <a:pt x="1000" y="188"/>
                  <a:pt x="1025" y="191"/>
                  <a:pt x="1043" y="179"/>
                </a:cubicBezTo>
                <a:cubicBezTo>
                  <a:pt x="1054" y="171"/>
                  <a:pt x="1047" y="151"/>
                  <a:pt x="1056" y="140"/>
                </a:cubicBezTo>
                <a:cubicBezTo>
                  <a:pt x="1065" y="128"/>
                  <a:pt x="1081" y="123"/>
                  <a:pt x="1094" y="115"/>
                </a:cubicBezTo>
                <a:cubicBezTo>
                  <a:pt x="1103" y="102"/>
                  <a:pt x="1104" y="76"/>
                  <a:pt x="1120" y="76"/>
                </a:cubicBezTo>
                <a:cubicBezTo>
                  <a:pt x="1155" y="76"/>
                  <a:pt x="1161" y="134"/>
                  <a:pt x="1171" y="153"/>
                </a:cubicBezTo>
                <a:cubicBezTo>
                  <a:pt x="1195" y="201"/>
                  <a:pt x="1189" y="190"/>
                  <a:pt x="1235" y="204"/>
                </a:cubicBezTo>
                <a:cubicBezTo>
                  <a:pt x="1283" y="195"/>
                  <a:pt x="1320" y="187"/>
                  <a:pt x="1363" y="166"/>
                </a:cubicBezTo>
              </a:path>
            </a:pathLst>
          </a:custGeom>
          <a:noFill/>
          <a:ln w="38100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CC"/>
              </a:solidFill>
            </a:endParaRPr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 rot="21257991" flipH="1">
            <a:off x="5389563" y="1835150"/>
            <a:ext cx="234950" cy="23495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CC"/>
              </a:solidFill>
            </a:endParaRPr>
          </a:p>
        </p:txBody>
      </p:sp>
      <p:sp>
        <p:nvSpPr>
          <p:cNvPr id="11" name="Line 7"/>
          <p:cNvSpPr>
            <a:spLocks noChangeShapeType="1"/>
          </p:cNvSpPr>
          <p:nvPr/>
        </p:nvSpPr>
        <p:spPr bwMode="auto">
          <a:xfrm>
            <a:off x="5486400" y="4187825"/>
            <a:ext cx="3429000" cy="460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CC"/>
              </a:solidFill>
            </a:endParaRPr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 flipH="1">
            <a:off x="4648200" y="4191000"/>
            <a:ext cx="838200" cy="9144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CC"/>
              </a:solidFill>
            </a:endParaRPr>
          </a:p>
        </p:txBody>
      </p:sp>
      <p:sp>
        <p:nvSpPr>
          <p:cNvPr id="13" name="Freeform 9"/>
          <p:cNvSpPr>
            <a:spLocks/>
          </p:cNvSpPr>
          <p:nvPr/>
        </p:nvSpPr>
        <p:spPr bwMode="auto">
          <a:xfrm>
            <a:off x="5257800" y="2751138"/>
            <a:ext cx="2654300" cy="261937"/>
          </a:xfrm>
          <a:custGeom>
            <a:avLst/>
            <a:gdLst>
              <a:gd name="T0" fmla="*/ 0 w 1254"/>
              <a:gd name="T1" fmla="*/ 2147483647 h 144"/>
              <a:gd name="T2" fmla="*/ 2147483647 w 1254"/>
              <a:gd name="T3" fmla="*/ 2147483647 h 144"/>
              <a:gd name="T4" fmla="*/ 2147483647 w 1254"/>
              <a:gd name="T5" fmla="*/ 2147483647 h 144"/>
              <a:gd name="T6" fmla="*/ 2147483647 w 1254"/>
              <a:gd name="T7" fmla="*/ 2147483647 h 144"/>
              <a:gd name="T8" fmla="*/ 2147483647 w 1254"/>
              <a:gd name="T9" fmla="*/ 2147483647 h 144"/>
              <a:gd name="T10" fmla="*/ 2147483647 w 1254"/>
              <a:gd name="T11" fmla="*/ 2147483647 h 144"/>
              <a:gd name="T12" fmla="*/ 2147483647 w 1254"/>
              <a:gd name="T13" fmla="*/ 2147483647 h 144"/>
              <a:gd name="T14" fmla="*/ 2147483647 w 1254"/>
              <a:gd name="T15" fmla="*/ 2147483647 h 144"/>
              <a:gd name="T16" fmla="*/ 2147483647 w 1254"/>
              <a:gd name="T17" fmla="*/ 2147483647 h 144"/>
              <a:gd name="T18" fmla="*/ 2147483647 w 1254"/>
              <a:gd name="T19" fmla="*/ 2147483647 h 144"/>
              <a:gd name="T20" fmla="*/ 2147483647 w 1254"/>
              <a:gd name="T21" fmla="*/ 2147483647 h 144"/>
              <a:gd name="T22" fmla="*/ 2147483647 w 1254"/>
              <a:gd name="T23" fmla="*/ 2147483647 h 144"/>
              <a:gd name="T24" fmla="*/ 2147483647 w 1254"/>
              <a:gd name="T25" fmla="*/ 2147483647 h 144"/>
              <a:gd name="T26" fmla="*/ 2147483647 w 1254"/>
              <a:gd name="T27" fmla="*/ 2147483647 h 144"/>
              <a:gd name="T28" fmla="*/ 2147483647 w 1254"/>
              <a:gd name="T29" fmla="*/ 2147483647 h 144"/>
              <a:gd name="T30" fmla="*/ 2147483647 w 1254"/>
              <a:gd name="T31" fmla="*/ 2147483647 h 144"/>
              <a:gd name="T32" fmla="*/ 2147483647 w 1254"/>
              <a:gd name="T33" fmla="*/ 2147483647 h 144"/>
              <a:gd name="T34" fmla="*/ 2147483647 w 1254"/>
              <a:gd name="T35" fmla="*/ 2147483647 h 144"/>
              <a:gd name="T36" fmla="*/ 2147483647 w 1254"/>
              <a:gd name="T37" fmla="*/ 2147483647 h 144"/>
              <a:gd name="T38" fmla="*/ 2147483647 w 1254"/>
              <a:gd name="T39" fmla="*/ 2147483647 h 14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1254"/>
              <a:gd name="T61" fmla="*/ 0 h 144"/>
              <a:gd name="T62" fmla="*/ 1254 w 1254"/>
              <a:gd name="T63" fmla="*/ 144 h 144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1254" h="144">
                <a:moveTo>
                  <a:pt x="0" y="106"/>
                </a:moveTo>
                <a:cubicBezTo>
                  <a:pt x="1" y="106"/>
                  <a:pt x="99" y="93"/>
                  <a:pt x="115" y="80"/>
                </a:cubicBezTo>
                <a:cubicBezTo>
                  <a:pt x="127" y="71"/>
                  <a:pt x="129" y="53"/>
                  <a:pt x="140" y="42"/>
                </a:cubicBezTo>
                <a:cubicBezTo>
                  <a:pt x="165" y="17"/>
                  <a:pt x="186" y="14"/>
                  <a:pt x="217" y="3"/>
                </a:cubicBezTo>
                <a:cubicBezTo>
                  <a:pt x="243" y="7"/>
                  <a:pt x="269" y="8"/>
                  <a:pt x="294" y="16"/>
                </a:cubicBezTo>
                <a:cubicBezTo>
                  <a:pt x="342" y="32"/>
                  <a:pt x="326" y="48"/>
                  <a:pt x="358" y="80"/>
                </a:cubicBezTo>
                <a:cubicBezTo>
                  <a:pt x="384" y="106"/>
                  <a:pt x="402" y="108"/>
                  <a:pt x="435" y="119"/>
                </a:cubicBezTo>
                <a:cubicBezTo>
                  <a:pt x="469" y="115"/>
                  <a:pt x="507" y="123"/>
                  <a:pt x="537" y="106"/>
                </a:cubicBezTo>
                <a:cubicBezTo>
                  <a:pt x="564" y="90"/>
                  <a:pt x="559" y="39"/>
                  <a:pt x="588" y="29"/>
                </a:cubicBezTo>
                <a:cubicBezTo>
                  <a:pt x="601" y="25"/>
                  <a:pt x="614" y="20"/>
                  <a:pt x="627" y="16"/>
                </a:cubicBezTo>
                <a:cubicBezTo>
                  <a:pt x="686" y="108"/>
                  <a:pt x="612" y="0"/>
                  <a:pt x="691" y="93"/>
                </a:cubicBezTo>
                <a:cubicBezTo>
                  <a:pt x="701" y="105"/>
                  <a:pt x="704" y="122"/>
                  <a:pt x="716" y="131"/>
                </a:cubicBezTo>
                <a:cubicBezTo>
                  <a:pt x="727" y="140"/>
                  <a:pt x="742" y="140"/>
                  <a:pt x="755" y="144"/>
                </a:cubicBezTo>
                <a:cubicBezTo>
                  <a:pt x="759" y="118"/>
                  <a:pt x="745" y="80"/>
                  <a:pt x="768" y="67"/>
                </a:cubicBezTo>
                <a:cubicBezTo>
                  <a:pt x="791" y="54"/>
                  <a:pt x="819" y="84"/>
                  <a:pt x="844" y="93"/>
                </a:cubicBezTo>
                <a:cubicBezTo>
                  <a:pt x="906" y="114"/>
                  <a:pt x="943" y="122"/>
                  <a:pt x="1011" y="131"/>
                </a:cubicBezTo>
                <a:cubicBezTo>
                  <a:pt x="1032" y="127"/>
                  <a:pt x="1056" y="129"/>
                  <a:pt x="1075" y="119"/>
                </a:cubicBezTo>
                <a:cubicBezTo>
                  <a:pt x="1146" y="84"/>
                  <a:pt x="1090" y="87"/>
                  <a:pt x="1126" y="42"/>
                </a:cubicBezTo>
                <a:cubicBezTo>
                  <a:pt x="1145" y="18"/>
                  <a:pt x="1177" y="12"/>
                  <a:pt x="1203" y="3"/>
                </a:cubicBezTo>
                <a:cubicBezTo>
                  <a:pt x="1234" y="52"/>
                  <a:pt x="1217" y="31"/>
                  <a:pt x="1254" y="67"/>
                </a:cubicBezTo>
              </a:path>
            </a:pathLst>
          </a:custGeom>
          <a:noFill/>
          <a:ln w="38100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CC"/>
              </a:solidFill>
            </a:endParaRPr>
          </a:p>
        </p:txBody>
      </p:sp>
      <p:sp>
        <p:nvSpPr>
          <p:cNvPr id="14" name="Freeform 10"/>
          <p:cNvSpPr>
            <a:spLocks/>
          </p:cNvSpPr>
          <p:nvPr/>
        </p:nvSpPr>
        <p:spPr bwMode="auto">
          <a:xfrm>
            <a:off x="4953000" y="3275013"/>
            <a:ext cx="3048000" cy="306387"/>
          </a:xfrm>
          <a:custGeom>
            <a:avLst/>
            <a:gdLst>
              <a:gd name="T0" fmla="*/ 0 w 1254"/>
              <a:gd name="T1" fmla="*/ 2147483647 h 144"/>
              <a:gd name="T2" fmla="*/ 2147483647 w 1254"/>
              <a:gd name="T3" fmla="*/ 2147483647 h 144"/>
              <a:gd name="T4" fmla="*/ 2147483647 w 1254"/>
              <a:gd name="T5" fmla="*/ 2147483647 h 144"/>
              <a:gd name="T6" fmla="*/ 2147483647 w 1254"/>
              <a:gd name="T7" fmla="*/ 2147483647 h 144"/>
              <a:gd name="T8" fmla="*/ 2147483647 w 1254"/>
              <a:gd name="T9" fmla="*/ 2147483647 h 144"/>
              <a:gd name="T10" fmla="*/ 2147483647 w 1254"/>
              <a:gd name="T11" fmla="*/ 2147483647 h 144"/>
              <a:gd name="T12" fmla="*/ 2147483647 w 1254"/>
              <a:gd name="T13" fmla="*/ 2147483647 h 144"/>
              <a:gd name="T14" fmla="*/ 2147483647 w 1254"/>
              <a:gd name="T15" fmla="*/ 2147483647 h 144"/>
              <a:gd name="T16" fmla="*/ 2147483647 w 1254"/>
              <a:gd name="T17" fmla="*/ 2147483647 h 144"/>
              <a:gd name="T18" fmla="*/ 2147483647 w 1254"/>
              <a:gd name="T19" fmla="*/ 2147483647 h 144"/>
              <a:gd name="T20" fmla="*/ 2147483647 w 1254"/>
              <a:gd name="T21" fmla="*/ 2147483647 h 144"/>
              <a:gd name="T22" fmla="*/ 2147483647 w 1254"/>
              <a:gd name="T23" fmla="*/ 2147483647 h 144"/>
              <a:gd name="T24" fmla="*/ 2147483647 w 1254"/>
              <a:gd name="T25" fmla="*/ 2147483647 h 144"/>
              <a:gd name="T26" fmla="*/ 2147483647 w 1254"/>
              <a:gd name="T27" fmla="*/ 2147483647 h 144"/>
              <a:gd name="T28" fmla="*/ 2147483647 w 1254"/>
              <a:gd name="T29" fmla="*/ 2147483647 h 144"/>
              <a:gd name="T30" fmla="*/ 2147483647 w 1254"/>
              <a:gd name="T31" fmla="*/ 2147483647 h 144"/>
              <a:gd name="T32" fmla="*/ 2147483647 w 1254"/>
              <a:gd name="T33" fmla="*/ 2147483647 h 144"/>
              <a:gd name="T34" fmla="*/ 2147483647 w 1254"/>
              <a:gd name="T35" fmla="*/ 2147483647 h 144"/>
              <a:gd name="T36" fmla="*/ 2147483647 w 1254"/>
              <a:gd name="T37" fmla="*/ 2147483647 h 144"/>
              <a:gd name="T38" fmla="*/ 2147483647 w 1254"/>
              <a:gd name="T39" fmla="*/ 2147483647 h 14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1254"/>
              <a:gd name="T61" fmla="*/ 0 h 144"/>
              <a:gd name="T62" fmla="*/ 1254 w 1254"/>
              <a:gd name="T63" fmla="*/ 144 h 144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1254" h="144">
                <a:moveTo>
                  <a:pt x="0" y="106"/>
                </a:moveTo>
                <a:cubicBezTo>
                  <a:pt x="1" y="106"/>
                  <a:pt x="99" y="93"/>
                  <a:pt x="115" y="80"/>
                </a:cubicBezTo>
                <a:cubicBezTo>
                  <a:pt x="127" y="71"/>
                  <a:pt x="129" y="53"/>
                  <a:pt x="140" y="42"/>
                </a:cubicBezTo>
                <a:cubicBezTo>
                  <a:pt x="165" y="17"/>
                  <a:pt x="186" y="14"/>
                  <a:pt x="217" y="3"/>
                </a:cubicBezTo>
                <a:cubicBezTo>
                  <a:pt x="243" y="7"/>
                  <a:pt x="269" y="8"/>
                  <a:pt x="294" y="16"/>
                </a:cubicBezTo>
                <a:cubicBezTo>
                  <a:pt x="342" y="32"/>
                  <a:pt x="326" y="48"/>
                  <a:pt x="358" y="80"/>
                </a:cubicBezTo>
                <a:cubicBezTo>
                  <a:pt x="384" y="106"/>
                  <a:pt x="402" y="108"/>
                  <a:pt x="435" y="119"/>
                </a:cubicBezTo>
                <a:cubicBezTo>
                  <a:pt x="469" y="115"/>
                  <a:pt x="507" y="123"/>
                  <a:pt x="537" y="106"/>
                </a:cubicBezTo>
                <a:cubicBezTo>
                  <a:pt x="564" y="90"/>
                  <a:pt x="559" y="39"/>
                  <a:pt x="588" y="29"/>
                </a:cubicBezTo>
                <a:cubicBezTo>
                  <a:pt x="601" y="25"/>
                  <a:pt x="614" y="20"/>
                  <a:pt x="627" y="16"/>
                </a:cubicBezTo>
                <a:cubicBezTo>
                  <a:pt x="686" y="108"/>
                  <a:pt x="612" y="0"/>
                  <a:pt x="691" y="93"/>
                </a:cubicBezTo>
                <a:cubicBezTo>
                  <a:pt x="701" y="105"/>
                  <a:pt x="704" y="122"/>
                  <a:pt x="716" y="131"/>
                </a:cubicBezTo>
                <a:cubicBezTo>
                  <a:pt x="727" y="140"/>
                  <a:pt x="742" y="140"/>
                  <a:pt x="755" y="144"/>
                </a:cubicBezTo>
                <a:cubicBezTo>
                  <a:pt x="759" y="118"/>
                  <a:pt x="745" y="80"/>
                  <a:pt x="768" y="67"/>
                </a:cubicBezTo>
                <a:cubicBezTo>
                  <a:pt x="791" y="54"/>
                  <a:pt x="819" y="84"/>
                  <a:pt x="844" y="93"/>
                </a:cubicBezTo>
                <a:cubicBezTo>
                  <a:pt x="906" y="114"/>
                  <a:pt x="943" y="122"/>
                  <a:pt x="1011" y="131"/>
                </a:cubicBezTo>
                <a:cubicBezTo>
                  <a:pt x="1032" y="127"/>
                  <a:pt x="1056" y="129"/>
                  <a:pt x="1075" y="119"/>
                </a:cubicBezTo>
                <a:cubicBezTo>
                  <a:pt x="1146" y="84"/>
                  <a:pt x="1090" y="87"/>
                  <a:pt x="1126" y="42"/>
                </a:cubicBezTo>
                <a:cubicBezTo>
                  <a:pt x="1145" y="18"/>
                  <a:pt x="1177" y="12"/>
                  <a:pt x="1203" y="3"/>
                </a:cubicBezTo>
                <a:cubicBezTo>
                  <a:pt x="1234" y="52"/>
                  <a:pt x="1217" y="31"/>
                  <a:pt x="1254" y="67"/>
                </a:cubicBezTo>
              </a:path>
            </a:pathLst>
          </a:custGeom>
          <a:noFill/>
          <a:ln w="38100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CC"/>
              </a:solidFill>
            </a:endParaRPr>
          </a:p>
        </p:txBody>
      </p:sp>
      <p:sp>
        <p:nvSpPr>
          <p:cNvPr id="15" name="Freeform 11"/>
          <p:cNvSpPr>
            <a:spLocks/>
          </p:cNvSpPr>
          <p:nvPr/>
        </p:nvSpPr>
        <p:spPr bwMode="auto">
          <a:xfrm>
            <a:off x="5308600" y="2095500"/>
            <a:ext cx="2844800" cy="447675"/>
          </a:xfrm>
          <a:custGeom>
            <a:avLst/>
            <a:gdLst>
              <a:gd name="T0" fmla="*/ 2147483647 w 1182"/>
              <a:gd name="T1" fmla="*/ 2147483647 h 246"/>
              <a:gd name="T2" fmla="*/ 2147483647 w 1182"/>
              <a:gd name="T3" fmla="*/ 2147483647 h 246"/>
              <a:gd name="T4" fmla="*/ 2147483647 w 1182"/>
              <a:gd name="T5" fmla="*/ 2147483647 h 246"/>
              <a:gd name="T6" fmla="*/ 2147483647 w 1182"/>
              <a:gd name="T7" fmla="*/ 2147483647 h 246"/>
              <a:gd name="T8" fmla="*/ 2147483647 w 1182"/>
              <a:gd name="T9" fmla="*/ 2147483647 h 246"/>
              <a:gd name="T10" fmla="*/ 2147483647 w 1182"/>
              <a:gd name="T11" fmla="*/ 2147483647 h 246"/>
              <a:gd name="T12" fmla="*/ 2147483647 w 1182"/>
              <a:gd name="T13" fmla="*/ 2147483647 h 246"/>
              <a:gd name="T14" fmla="*/ 2147483647 w 1182"/>
              <a:gd name="T15" fmla="*/ 2147483647 h 246"/>
              <a:gd name="T16" fmla="*/ 2147483647 w 1182"/>
              <a:gd name="T17" fmla="*/ 2147483647 h 246"/>
              <a:gd name="T18" fmla="*/ 2147483647 w 1182"/>
              <a:gd name="T19" fmla="*/ 2147483647 h 246"/>
              <a:gd name="T20" fmla="*/ 2147483647 w 1182"/>
              <a:gd name="T21" fmla="*/ 2147483647 h 246"/>
              <a:gd name="T22" fmla="*/ 2147483647 w 1182"/>
              <a:gd name="T23" fmla="*/ 2147483647 h 246"/>
              <a:gd name="T24" fmla="*/ 2147483647 w 1182"/>
              <a:gd name="T25" fmla="*/ 2147483647 h 246"/>
              <a:gd name="T26" fmla="*/ 2147483647 w 1182"/>
              <a:gd name="T27" fmla="*/ 2147483647 h 246"/>
              <a:gd name="T28" fmla="*/ 2147483647 w 1182"/>
              <a:gd name="T29" fmla="*/ 2147483647 h 24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182"/>
              <a:gd name="T46" fmla="*/ 0 h 246"/>
              <a:gd name="T47" fmla="*/ 1182 w 1182"/>
              <a:gd name="T48" fmla="*/ 246 h 24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182" h="246">
                <a:moveTo>
                  <a:pt x="120" y="28"/>
                </a:moveTo>
                <a:cubicBezTo>
                  <a:pt x="83" y="15"/>
                  <a:pt x="59" y="0"/>
                  <a:pt x="18" y="28"/>
                </a:cubicBezTo>
                <a:cubicBezTo>
                  <a:pt x="7" y="36"/>
                  <a:pt x="9" y="54"/>
                  <a:pt x="5" y="67"/>
                </a:cubicBezTo>
                <a:cubicBezTo>
                  <a:pt x="9" y="97"/>
                  <a:pt x="0" y="132"/>
                  <a:pt x="18" y="156"/>
                </a:cubicBezTo>
                <a:cubicBezTo>
                  <a:pt x="34" y="177"/>
                  <a:pt x="94" y="182"/>
                  <a:pt x="94" y="182"/>
                </a:cubicBezTo>
                <a:cubicBezTo>
                  <a:pt x="205" y="178"/>
                  <a:pt x="316" y="180"/>
                  <a:pt x="427" y="169"/>
                </a:cubicBezTo>
                <a:cubicBezTo>
                  <a:pt x="454" y="166"/>
                  <a:pt x="478" y="151"/>
                  <a:pt x="504" y="143"/>
                </a:cubicBezTo>
                <a:cubicBezTo>
                  <a:pt x="517" y="139"/>
                  <a:pt x="542" y="131"/>
                  <a:pt x="542" y="131"/>
                </a:cubicBezTo>
                <a:cubicBezTo>
                  <a:pt x="600" y="216"/>
                  <a:pt x="669" y="202"/>
                  <a:pt x="760" y="233"/>
                </a:cubicBezTo>
                <a:cubicBezTo>
                  <a:pt x="786" y="229"/>
                  <a:pt x="814" y="233"/>
                  <a:pt x="837" y="220"/>
                </a:cubicBezTo>
                <a:cubicBezTo>
                  <a:pt x="849" y="213"/>
                  <a:pt x="837" y="185"/>
                  <a:pt x="850" y="182"/>
                </a:cubicBezTo>
                <a:cubicBezTo>
                  <a:pt x="879" y="175"/>
                  <a:pt x="909" y="191"/>
                  <a:pt x="939" y="195"/>
                </a:cubicBezTo>
                <a:cubicBezTo>
                  <a:pt x="985" y="209"/>
                  <a:pt x="1024" y="224"/>
                  <a:pt x="1067" y="246"/>
                </a:cubicBezTo>
                <a:cubicBezTo>
                  <a:pt x="1102" y="239"/>
                  <a:pt x="1145" y="239"/>
                  <a:pt x="1170" y="207"/>
                </a:cubicBezTo>
                <a:cubicBezTo>
                  <a:pt x="1178" y="197"/>
                  <a:pt x="1182" y="169"/>
                  <a:pt x="1182" y="169"/>
                </a:cubicBezTo>
              </a:path>
            </a:pathLst>
          </a:custGeom>
          <a:noFill/>
          <a:ln w="38100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CC"/>
              </a:solidFill>
            </a:endParaRPr>
          </a:p>
        </p:txBody>
      </p:sp>
      <p:sp>
        <p:nvSpPr>
          <p:cNvPr id="16" name="Freeform 12"/>
          <p:cNvSpPr>
            <a:spLocks/>
          </p:cNvSpPr>
          <p:nvPr/>
        </p:nvSpPr>
        <p:spPr bwMode="auto">
          <a:xfrm>
            <a:off x="5346700" y="4724400"/>
            <a:ext cx="2654300" cy="258763"/>
          </a:xfrm>
          <a:custGeom>
            <a:avLst/>
            <a:gdLst>
              <a:gd name="T0" fmla="*/ 0 w 1113"/>
              <a:gd name="T1" fmla="*/ 2147483647 h 82"/>
              <a:gd name="T2" fmla="*/ 2147483647 w 1113"/>
              <a:gd name="T3" fmla="*/ 2147483647 h 82"/>
              <a:gd name="T4" fmla="*/ 2147483647 w 1113"/>
              <a:gd name="T5" fmla="*/ 2147483647 h 82"/>
              <a:gd name="T6" fmla="*/ 2147483647 w 1113"/>
              <a:gd name="T7" fmla="*/ 2147483647 h 82"/>
              <a:gd name="T8" fmla="*/ 2147483647 w 1113"/>
              <a:gd name="T9" fmla="*/ 2147483647 h 82"/>
              <a:gd name="T10" fmla="*/ 2147483647 w 1113"/>
              <a:gd name="T11" fmla="*/ 2147483647 h 82"/>
              <a:gd name="T12" fmla="*/ 2147483647 w 1113"/>
              <a:gd name="T13" fmla="*/ 2147483647 h 82"/>
              <a:gd name="T14" fmla="*/ 2147483647 w 1113"/>
              <a:gd name="T15" fmla="*/ 2147483647 h 82"/>
              <a:gd name="T16" fmla="*/ 2147483647 w 1113"/>
              <a:gd name="T17" fmla="*/ 2147483647 h 82"/>
              <a:gd name="T18" fmla="*/ 2147483647 w 1113"/>
              <a:gd name="T19" fmla="*/ 2147483647 h 82"/>
              <a:gd name="T20" fmla="*/ 2147483647 w 1113"/>
              <a:gd name="T21" fmla="*/ 2147483647 h 8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113"/>
              <a:gd name="T34" fmla="*/ 0 h 82"/>
              <a:gd name="T35" fmla="*/ 1113 w 1113"/>
              <a:gd name="T36" fmla="*/ 82 h 8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113" h="82">
                <a:moveTo>
                  <a:pt x="0" y="18"/>
                </a:moveTo>
                <a:cubicBezTo>
                  <a:pt x="71" y="0"/>
                  <a:pt x="135" y="7"/>
                  <a:pt x="204" y="31"/>
                </a:cubicBezTo>
                <a:cubicBezTo>
                  <a:pt x="243" y="27"/>
                  <a:pt x="282" y="24"/>
                  <a:pt x="320" y="18"/>
                </a:cubicBezTo>
                <a:cubicBezTo>
                  <a:pt x="333" y="16"/>
                  <a:pt x="345" y="5"/>
                  <a:pt x="358" y="5"/>
                </a:cubicBezTo>
                <a:cubicBezTo>
                  <a:pt x="396" y="5"/>
                  <a:pt x="437" y="44"/>
                  <a:pt x="473" y="56"/>
                </a:cubicBezTo>
                <a:cubicBezTo>
                  <a:pt x="554" y="42"/>
                  <a:pt x="539" y="35"/>
                  <a:pt x="614" y="56"/>
                </a:cubicBezTo>
                <a:cubicBezTo>
                  <a:pt x="640" y="63"/>
                  <a:pt x="691" y="82"/>
                  <a:pt x="691" y="82"/>
                </a:cubicBezTo>
                <a:cubicBezTo>
                  <a:pt x="742" y="72"/>
                  <a:pt x="794" y="68"/>
                  <a:pt x="844" y="56"/>
                </a:cubicBezTo>
                <a:cubicBezTo>
                  <a:pt x="870" y="50"/>
                  <a:pt x="921" y="31"/>
                  <a:pt x="921" y="31"/>
                </a:cubicBezTo>
                <a:cubicBezTo>
                  <a:pt x="976" y="48"/>
                  <a:pt x="1026" y="66"/>
                  <a:pt x="1088" y="56"/>
                </a:cubicBezTo>
                <a:cubicBezTo>
                  <a:pt x="1103" y="54"/>
                  <a:pt x="1113" y="18"/>
                  <a:pt x="1113" y="18"/>
                </a:cubicBezTo>
              </a:path>
            </a:pathLst>
          </a:custGeom>
          <a:noFill/>
          <a:ln w="38100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CC"/>
              </a:solidFill>
            </a:endParaRPr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>
            <a:off x="5334000" y="3352800"/>
            <a:ext cx="209550" cy="112713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rgbClr val="0000CC"/>
              </a:solidFill>
            </a:endParaRPr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>
            <a:off x="5627688" y="3552825"/>
            <a:ext cx="209550" cy="123825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rgbClr val="0000CC"/>
              </a:solidFill>
            </a:endParaRPr>
          </a:p>
        </p:txBody>
      </p:sp>
      <p:sp>
        <p:nvSpPr>
          <p:cNvPr id="19" name="Line 16"/>
          <p:cNvSpPr>
            <a:spLocks noChangeShapeType="1"/>
          </p:cNvSpPr>
          <p:nvPr/>
        </p:nvSpPr>
        <p:spPr bwMode="auto">
          <a:xfrm rot="21201432">
            <a:off x="5965825" y="3752850"/>
            <a:ext cx="311150" cy="19685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rgbClr val="0000CC"/>
              </a:solidFill>
            </a:endParaRPr>
          </a:p>
        </p:txBody>
      </p:sp>
      <p:sp>
        <p:nvSpPr>
          <p:cNvPr id="20" name="Line 17"/>
          <p:cNvSpPr>
            <a:spLocks noChangeShapeType="1"/>
          </p:cNvSpPr>
          <p:nvPr/>
        </p:nvSpPr>
        <p:spPr bwMode="auto">
          <a:xfrm rot="21214276">
            <a:off x="5784850" y="4235450"/>
            <a:ext cx="192088" cy="187325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rgbClr val="0000CC"/>
              </a:solidFill>
            </a:endParaRPr>
          </a:p>
        </p:txBody>
      </p:sp>
      <p:sp>
        <p:nvSpPr>
          <p:cNvPr id="21" name="Line 18"/>
          <p:cNvSpPr>
            <a:spLocks noChangeShapeType="1"/>
          </p:cNvSpPr>
          <p:nvPr/>
        </p:nvSpPr>
        <p:spPr bwMode="auto">
          <a:xfrm rot="565923">
            <a:off x="5475288" y="4054475"/>
            <a:ext cx="211137" cy="125413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rgbClr val="0000CC"/>
              </a:solidFill>
            </a:endParaRPr>
          </a:p>
        </p:txBody>
      </p:sp>
      <p:sp>
        <p:nvSpPr>
          <p:cNvPr id="22" name="Line 19"/>
          <p:cNvSpPr>
            <a:spLocks noChangeShapeType="1"/>
          </p:cNvSpPr>
          <p:nvPr/>
        </p:nvSpPr>
        <p:spPr bwMode="auto">
          <a:xfrm rot="20612462">
            <a:off x="5340350" y="3895725"/>
            <a:ext cx="84138" cy="10160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rgbClr val="0000CC"/>
              </a:solidFill>
            </a:endParaRPr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>
            <a:off x="7078663" y="4764088"/>
            <a:ext cx="157162" cy="155575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rgbClr val="0000CC"/>
              </a:solidFill>
            </a:endParaRPr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 rot="427501">
            <a:off x="6816725" y="4546600"/>
            <a:ext cx="209550" cy="123825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rgbClr val="0000CC"/>
              </a:solidFill>
            </a:endParaRPr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>
            <a:off x="6537325" y="4298950"/>
            <a:ext cx="209550" cy="185738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rgbClr val="0000CC"/>
              </a:solidFill>
            </a:endParaRPr>
          </a:p>
        </p:txBody>
      </p:sp>
      <p:sp>
        <p:nvSpPr>
          <p:cNvPr id="26" name="Line 24"/>
          <p:cNvSpPr>
            <a:spLocks noChangeShapeType="1"/>
          </p:cNvSpPr>
          <p:nvPr/>
        </p:nvSpPr>
        <p:spPr bwMode="auto">
          <a:xfrm>
            <a:off x="6435725" y="2133600"/>
            <a:ext cx="185738" cy="115888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rgbClr val="0000CC"/>
              </a:solidFill>
            </a:endParaRPr>
          </a:p>
        </p:txBody>
      </p:sp>
      <p:sp>
        <p:nvSpPr>
          <p:cNvPr id="27" name="Line 25"/>
          <p:cNvSpPr>
            <a:spLocks noChangeShapeType="1"/>
          </p:cNvSpPr>
          <p:nvPr/>
        </p:nvSpPr>
        <p:spPr bwMode="auto">
          <a:xfrm>
            <a:off x="6116638" y="1938338"/>
            <a:ext cx="211137" cy="125412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rgbClr val="0000CC"/>
              </a:solidFill>
            </a:endParaRPr>
          </a:p>
        </p:txBody>
      </p:sp>
      <p:sp>
        <p:nvSpPr>
          <p:cNvPr id="28" name="Line 26"/>
          <p:cNvSpPr>
            <a:spLocks noChangeShapeType="1"/>
          </p:cNvSpPr>
          <p:nvPr/>
        </p:nvSpPr>
        <p:spPr bwMode="auto">
          <a:xfrm flipH="1">
            <a:off x="6169025" y="2833688"/>
            <a:ext cx="69850" cy="123825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rgbClr val="0000CC"/>
              </a:solidFill>
            </a:endParaRPr>
          </a:p>
        </p:txBody>
      </p:sp>
      <p:sp>
        <p:nvSpPr>
          <p:cNvPr id="29" name="Line 27"/>
          <p:cNvSpPr>
            <a:spLocks noChangeShapeType="1"/>
          </p:cNvSpPr>
          <p:nvPr/>
        </p:nvSpPr>
        <p:spPr bwMode="auto">
          <a:xfrm flipH="1">
            <a:off x="6315075" y="2590800"/>
            <a:ext cx="69850" cy="123825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rgbClr val="0000CC"/>
              </a:solidFill>
            </a:endParaRPr>
          </a:p>
        </p:txBody>
      </p:sp>
      <p:sp>
        <p:nvSpPr>
          <p:cNvPr id="30" name="Line 28"/>
          <p:cNvSpPr>
            <a:spLocks noChangeShapeType="1"/>
          </p:cNvSpPr>
          <p:nvPr/>
        </p:nvSpPr>
        <p:spPr bwMode="auto">
          <a:xfrm rot="20226567" flipH="1">
            <a:off x="6432550" y="2398713"/>
            <a:ext cx="69850" cy="61912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rgbClr val="0000CC"/>
              </a:solidFill>
            </a:endParaRPr>
          </a:p>
        </p:txBody>
      </p:sp>
      <p:grpSp>
        <p:nvGrpSpPr>
          <p:cNvPr id="31" name="Group 29"/>
          <p:cNvGrpSpPr>
            <a:grpSpLocks/>
          </p:cNvGrpSpPr>
          <p:nvPr/>
        </p:nvGrpSpPr>
        <p:grpSpPr bwMode="auto">
          <a:xfrm>
            <a:off x="339725" y="2362200"/>
            <a:ext cx="2936875" cy="2652713"/>
            <a:chOff x="-26" y="1680"/>
            <a:chExt cx="1850" cy="1671"/>
          </a:xfrm>
        </p:grpSpPr>
        <p:sp>
          <p:nvSpPr>
            <p:cNvPr id="32" name="Freeform 30"/>
            <p:cNvSpPr>
              <a:spLocks/>
            </p:cNvSpPr>
            <p:nvPr/>
          </p:nvSpPr>
          <p:spPr bwMode="auto">
            <a:xfrm>
              <a:off x="150" y="2676"/>
              <a:ext cx="1134" cy="130"/>
            </a:xfrm>
            <a:custGeom>
              <a:avLst/>
              <a:gdLst>
                <a:gd name="T0" fmla="*/ 0 w 1254"/>
                <a:gd name="T1" fmla="*/ 47 h 144"/>
                <a:gd name="T2" fmla="*/ 52 w 1254"/>
                <a:gd name="T3" fmla="*/ 35 h 144"/>
                <a:gd name="T4" fmla="*/ 63 w 1254"/>
                <a:gd name="T5" fmla="*/ 19 h 144"/>
                <a:gd name="T6" fmla="*/ 97 w 1254"/>
                <a:gd name="T7" fmla="*/ 3 h 144"/>
                <a:gd name="T8" fmla="*/ 132 w 1254"/>
                <a:gd name="T9" fmla="*/ 7 h 144"/>
                <a:gd name="T10" fmla="*/ 160 w 1254"/>
                <a:gd name="T11" fmla="*/ 35 h 144"/>
                <a:gd name="T12" fmla="*/ 194 w 1254"/>
                <a:gd name="T13" fmla="*/ 52 h 144"/>
                <a:gd name="T14" fmla="*/ 241 w 1254"/>
                <a:gd name="T15" fmla="*/ 47 h 144"/>
                <a:gd name="T16" fmla="*/ 262 w 1254"/>
                <a:gd name="T17" fmla="*/ 13 h 144"/>
                <a:gd name="T18" fmla="*/ 281 w 1254"/>
                <a:gd name="T19" fmla="*/ 7 h 144"/>
                <a:gd name="T20" fmla="*/ 309 w 1254"/>
                <a:gd name="T21" fmla="*/ 42 h 144"/>
                <a:gd name="T22" fmla="*/ 320 w 1254"/>
                <a:gd name="T23" fmla="*/ 58 h 144"/>
                <a:gd name="T24" fmla="*/ 338 w 1254"/>
                <a:gd name="T25" fmla="*/ 64 h 144"/>
                <a:gd name="T26" fmla="*/ 345 w 1254"/>
                <a:gd name="T27" fmla="*/ 30 h 144"/>
                <a:gd name="T28" fmla="*/ 377 w 1254"/>
                <a:gd name="T29" fmla="*/ 42 h 144"/>
                <a:gd name="T30" fmla="*/ 452 w 1254"/>
                <a:gd name="T31" fmla="*/ 58 h 144"/>
                <a:gd name="T32" fmla="*/ 481 w 1254"/>
                <a:gd name="T33" fmla="*/ 52 h 144"/>
                <a:gd name="T34" fmla="*/ 504 w 1254"/>
                <a:gd name="T35" fmla="*/ 19 h 144"/>
                <a:gd name="T36" fmla="*/ 538 w 1254"/>
                <a:gd name="T37" fmla="*/ 3 h 144"/>
                <a:gd name="T38" fmla="*/ 560 w 1254"/>
                <a:gd name="T39" fmla="*/ 30 h 14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54"/>
                <a:gd name="T61" fmla="*/ 0 h 144"/>
                <a:gd name="T62" fmla="*/ 1254 w 1254"/>
                <a:gd name="T63" fmla="*/ 144 h 14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54" h="144">
                  <a:moveTo>
                    <a:pt x="0" y="106"/>
                  </a:moveTo>
                  <a:cubicBezTo>
                    <a:pt x="1" y="106"/>
                    <a:pt x="99" y="93"/>
                    <a:pt x="115" y="80"/>
                  </a:cubicBezTo>
                  <a:cubicBezTo>
                    <a:pt x="127" y="71"/>
                    <a:pt x="129" y="53"/>
                    <a:pt x="140" y="42"/>
                  </a:cubicBezTo>
                  <a:cubicBezTo>
                    <a:pt x="165" y="17"/>
                    <a:pt x="186" y="14"/>
                    <a:pt x="217" y="3"/>
                  </a:cubicBezTo>
                  <a:cubicBezTo>
                    <a:pt x="243" y="7"/>
                    <a:pt x="269" y="8"/>
                    <a:pt x="294" y="16"/>
                  </a:cubicBezTo>
                  <a:cubicBezTo>
                    <a:pt x="342" y="32"/>
                    <a:pt x="326" y="48"/>
                    <a:pt x="358" y="80"/>
                  </a:cubicBezTo>
                  <a:cubicBezTo>
                    <a:pt x="384" y="106"/>
                    <a:pt x="402" y="108"/>
                    <a:pt x="435" y="119"/>
                  </a:cubicBezTo>
                  <a:cubicBezTo>
                    <a:pt x="469" y="115"/>
                    <a:pt x="507" y="123"/>
                    <a:pt x="537" y="106"/>
                  </a:cubicBezTo>
                  <a:cubicBezTo>
                    <a:pt x="564" y="90"/>
                    <a:pt x="559" y="39"/>
                    <a:pt x="588" y="29"/>
                  </a:cubicBezTo>
                  <a:cubicBezTo>
                    <a:pt x="601" y="25"/>
                    <a:pt x="614" y="20"/>
                    <a:pt x="627" y="16"/>
                  </a:cubicBezTo>
                  <a:cubicBezTo>
                    <a:pt x="686" y="108"/>
                    <a:pt x="612" y="0"/>
                    <a:pt x="691" y="93"/>
                  </a:cubicBezTo>
                  <a:cubicBezTo>
                    <a:pt x="701" y="105"/>
                    <a:pt x="704" y="122"/>
                    <a:pt x="716" y="131"/>
                  </a:cubicBezTo>
                  <a:cubicBezTo>
                    <a:pt x="727" y="140"/>
                    <a:pt x="742" y="140"/>
                    <a:pt x="755" y="144"/>
                  </a:cubicBezTo>
                  <a:cubicBezTo>
                    <a:pt x="759" y="118"/>
                    <a:pt x="745" y="80"/>
                    <a:pt x="768" y="67"/>
                  </a:cubicBezTo>
                  <a:cubicBezTo>
                    <a:pt x="791" y="54"/>
                    <a:pt x="819" y="84"/>
                    <a:pt x="844" y="93"/>
                  </a:cubicBezTo>
                  <a:cubicBezTo>
                    <a:pt x="906" y="114"/>
                    <a:pt x="943" y="122"/>
                    <a:pt x="1011" y="131"/>
                  </a:cubicBezTo>
                  <a:cubicBezTo>
                    <a:pt x="1032" y="127"/>
                    <a:pt x="1056" y="129"/>
                    <a:pt x="1075" y="119"/>
                  </a:cubicBezTo>
                  <a:cubicBezTo>
                    <a:pt x="1146" y="84"/>
                    <a:pt x="1090" y="87"/>
                    <a:pt x="1126" y="42"/>
                  </a:cubicBezTo>
                  <a:cubicBezTo>
                    <a:pt x="1145" y="18"/>
                    <a:pt x="1177" y="12"/>
                    <a:pt x="1203" y="3"/>
                  </a:cubicBezTo>
                  <a:cubicBezTo>
                    <a:pt x="1234" y="52"/>
                    <a:pt x="1217" y="31"/>
                    <a:pt x="1254" y="67"/>
                  </a:cubicBezTo>
                </a:path>
              </a:pathLst>
            </a:custGeom>
            <a:noFill/>
            <a:ln w="38100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auto">
            <a:xfrm>
              <a:off x="478" y="1742"/>
              <a:ext cx="1135" cy="131"/>
            </a:xfrm>
            <a:custGeom>
              <a:avLst/>
              <a:gdLst>
                <a:gd name="T0" fmla="*/ 0 w 1254"/>
                <a:gd name="T1" fmla="*/ 50 h 144"/>
                <a:gd name="T2" fmla="*/ 52 w 1254"/>
                <a:gd name="T3" fmla="*/ 37 h 144"/>
                <a:gd name="T4" fmla="*/ 63 w 1254"/>
                <a:gd name="T5" fmla="*/ 20 h 144"/>
                <a:gd name="T6" fmla="*/ 98 w 1254"/>
                <a:gd name="T7" fmla="*/ 3 h 144"/>
                <a:gd name="T8" fmla="*/ 132 w 1254"/>
                <a:gd name="T9" fmla="*/ 8 h 144"/>
                <a:gd name="T10" fmla="*/ 160 w 1254"/>
                <a:gd name="T11" fmla="*/ 37 h 144"/>
                <a:gd name="T12" fmla="*/ 196 w 1254"/>
                <a:gd name="T13" fmla="*/ 55 h 144"/>
                <a:gd name="T14" fmla="*/ 242 w 1254"/>
                <a:gd name="T15" fmla="*/ 50 h 144"/>
                <a:gd name="T16" fmla="*/ 265 w 1254"/>
                <a:gd name="T17" fmla="*/ 14 h 144"/>
                <a:gd name="T18" fmla="*/ 282 w 1254"/>
                <a:gd name="T19" fmla="*/ 8 h 144"/>
                <a:gd name="T20" fmla="*/ 310 w 1254"/>
                <a:gd name="T21" fmla="*/ 44 h 144"/>
                <a:gd name="T22" fmla="*/ 323 w 1254"/>
                <a:gd name="T23" fmla="*/ 61 h 144"/>
                <a:gd name="T24" fmla="*/ 340 w 1254"/>
                <a:gd name="T25" fmla="*/ 67 h 144"/>
                <a:gd name="T26" fmla="*/ 346 w 1254"/>
                <a:gd name="T27" fmla="*/ 31 h 144"/>
                <a:gd name="T28" fmla="*/ 379 w 1254"/>
                <a:gd name="T29" fmla="*/ 44 h 144"/>
                <a:gd name="T30" fmla="*/ 455 w 1254"/>
                <a:gd name="T31" fmla="*/ 61 h 144"/>
                <a:gd name="T32" fmla="*/ 484 w 1254"/>
                <a:gd name="T33" fmla="*/ 55 h 144"/>
                <a:gd name="T34" fmla="*/ 507 w 1254"/>
                <a:gd name="T35" fmla="*/ 20 h 144"/>
                <a:gd name="T36" fmla="*/ 541 w 1254"/>
                <a:gd name="T37" fmla="*/ 3 h 144"/>
                <a:gd name="T38" fmla="*/ 566 w 1254"/>
                <a:gd name="T39" fmla="*/ 31 h 14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54"/>
                <a:gd name="T61" fmla="*/ 0 h 144"/>
                <a:gd name="T62" fmla="*/ 1254 w 1254"/>
                <a:gd name="T63" fmla="*/ 144 h 14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54" h="144">
                  <a:moveTo>
                    <a:pt x="0" y="106"/>
                  </a:moveTo>
                  <a:cubicBezTo>
                    <a:pt x="1" y="106"/>
                    <a:pt x="99" y="93"/>
                    <a:pt x="115" y="80"/>
                  </a:cubicBezTo>
                  <a:cubicBezTo>
                    <a:pt x="127" y="71"/>
                    <a:pt x="129" y="53"/>
                    <a:pt x="140" y="42"/>
                  </a:cubicBezTo>
                  <a:cubicBezTo>
                    <a:pt x="165" y="17"/>
                    <a:pt x="186" y="14"/>
                    <a:pt x="217" y="3"/>
                  </a:cubicBezTo>
                  <a:cubicBezTo>
                    <a:pt x="243" y="7"/>
                    <a:pt x="269" y="8"/>
                    <a:pt x="294" y="16"/>
                  </a:cubicBezTo>
                  <a:cubicBezTo>
                    <a:pt x="342" y="32"/>
                    <a:pt x="326" y="48"/>
                    <a:pt x="358" y="80"/>
                  </a:cubicBezTo>
                  <a:cubicBezTo>
                    <a:pt x="384" y="106"/>
                    <a:pt x="402" y="108"/>
                    <a:pt x="435" y="119"/>
                  </a:cubicBezTo>
                  <a:cubicBezTo>
                    <a:pt x="469" y="115"/>
                    <a:pt x="507" y="123"/>
                    <a:pt x="537" y="106"/>
                  </a:cubicBezTo>
                  <a:cubicBezTo>
                    <a:pt x="564" y="90"/>
                    <a:pt x="559" y="39"/>
                    <a:pt x="588" y="29"/>
                  </a:cubicBezTo>
                  <a:cubicBezTo>
                    <a:pt x="601" y="25"/>
                    <a:pt x="614" y="20"/>
                    <a:pt x="627" y="16"/>
                  </a:cubicBezTo>
                  <a:cubicBezTo>
                    <a:pt x="686" y="108"/>
                    <a:pt x="612" y="0"/>
                    <a:pt x="691" y="93"/>
                  </a:cubicBezTo>
                  <a:cubicBezTo>
                    <a:pt x="701" y="105"/>
                    <a:pt x="704" y="122"/>
                    <a:pt x="716" y="131"/>
                  </a:cubicBezTo>
                  <a:cubicBezTo>
                    <a:pt x="727" y="140"/>
                    <a:pt x="742" y="140"/>
                    <a:pt x="755" y="144"/>
                  </a:cubicBezTo>
                  <a:cubicBezTo>
                    <a:pt x="759" y="118"/>
                    <a:pt x="745" y="80"/>
                    <a:pt x="768" y="67"/>
                  </a:cubicBezTo>
                  <a:cubicBezTo>
                    <a:pt x="791" y="54"/>
                    <a:pt x="819" y="84"/>
                    <a:pt x="844" y="93"/>
                  </a:cubicBezTo>
                  <a:cubicBezTo>
                    <a:pt x="906" y="114"/>
                    <a:pt x="943" y="122"/>
                    <a:pt x="1011" y="131"/>
                  </a:cubicBezTo>
                  <a:cubicBezTo>
                    <a:pt x="1032" y="127"/>
                    <a:pt x="1056" y="129"/>
                    <a:pt x="1075" y="119"/>
                  </a:cubicBezTo>
                  <a:cubicBezTo>
                    <a:pt x="1146" y="84"/>
                    <a:pt x="1090" y="87"/>
                    <a:pt x="1126" y="42"/>
                  </a:cubicBezTo>
                  <a:cubicBezTo>
                    <a:pt x="1145" y="18"/>
                    <a:pt x="1177" y="12"/>
                    <a:pt x="1203" y="3"/>
                  </a:cubicBezTo>
                  <a:cubicBezTo>
                    <a:pt x="1234" y="52"/>
                    <a:pt x="1217" y="31"/>
                    <a:pt x="1254" y="67"/>
                  </a:cubicBezTo>
                </a:path>
              </a:pathLst>
            </a:custGeom>
            <a:noFill/>
            <a:ln w="38100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auto">
            <a:xfrm>
              <a:off x="217" y="2880"/>
              <a:ext cx="1233" cy="209"/>
            </a:xfrm>
            <a:custGeom>
              <a:avLst/>
              <a:gdLst>
                <a:gd name="T0" fmla="*/ 5 w 1363"/>
                <a:gd name="T1" fmla="*/ 0 h 230"/>
                <a:gd name="T2" fmla="*/ 20 w 1363"/>
                <a:gd name="T3" fmla="*/ 41 h 230"/>
                <a:gd name="T4" fmla="*/ 38 w 1363"/>
                <a:gd name="T5" fmla="*/ 77 h 230"/>
                <a:gd name="T6" fmla="*/ 73 w 1363"/>
                <a:gd name="T7" fmla="*/ 89 h 230"/>
                <a:gd name="T8" fmla="*/ 106 w 1363"/>
                <a:gd name="T9" fmla="*/ 107 h 230"/>
                <a:gd name="T10" fmla="*/ 147 w 1363"/>
                <a:gd name="T11" fmla="*/ 95 h 230"/>
                <a:gd name="T12" fmla="*/ 158 w 1363"/>
                <a:gd name="T13" fmla="*/ 77 h 230"/>
                <a:gd name="T14" fmla="*/ 175 w 1363"/>
                <a:gd name="T15" fmla="*/ 65 h 230"/>
                <a:gd name="T16" fmla="*/ 215 w 1363"/>
                <a:gd name="T17" fmla="*/ 24 h 230"/>
                <a:gd name="T18" fmla="*/ 232 w 1363"/>
                <a:gd name="T19" fmla="*/ 30 h 230"/>
                <a:gd name="T20" fmla="*/ 256 w 1363"/>
                <a:gd name="T21" fmla="*/ 84 h 230"/>
                <a:gd name="T22" fmla="*/ 273 w 1363"/>
                <a:gd name="T23" fmla="*/ 89 h 230"/>
                <a:gd name="T24" fmla="*/ 307 w 1363"/>
                <a:gd name="T25" fmla="*/ 30 h 230"/>
                <a:gd name="T26" fmla="*/ 376 w 1363"/>
                <a:gd name="T27" fmla="*/ 35 h 230"/>
                <a:gd name="T28" fmla="*/ 388 w 1363"/>
                <a:gd name="T29" fmla="*/ 71 h 230"/>
                <a:gd name="T30" fmla="*/ 422 w 1363"/>
                <a:gd name="T31" fmla="*/ 84 h 230"/>
                <a:gd name="T32" fmla="*/ 439 w 1363"/>
                <a:gd name="T33" fmla="*/ 89 h 230"/>
                <a:gd name="T34" fmla="*/ 468 w 1363"/>
                <a:gd name="T35" fmla="*/ 84 h 230"/>
                <a:gd name="T36" fmla="*/ 474 w 1363"/>
                <a:gd name="T37" fmla="*/ 65 h 230"/>
                <a:gd name="T38" fmla="*/ 492 w 1363"/>
                <a:gd name="T39" fmla="*/ 54 h 230"/>
                <a:gd name="T40" fmla="*/ 502 w 1363"/>
                <a:gd name="T41" fmla="*/ 35 h 230"/>
                <a:gd name="T42" fmla="*/ 525 w 1363"/>
                <a:gd name="T43" fmla="*/ 71 h 230"/>
                <a:gd name="T44" fmla="*/ 554 w 1363"/>
                <a:gd name="T45" fmla="*/ 95 h 230"/>
                <a:gd name="T46" fmla="*/ 612 w 1363"/>
                <a:gd name="T47" fmla="*/ 77 h 23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363"/>
                <a:gd name="T73" fmla="*/ 0 h 230"/>
                <a:gd name="T74" fmla="*/ 1363 w 1363"/>
                <a:gd name="T75" fmla="*/ 230 h 23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363" h="230">
                  <a:moveTo>
                    <a:pt x="6" y="0"/>
                  </a:moveTo>
                  <a:cubicBezTo>
                    <a:pt x="33" y="108"/>
                    <a:pt x="0" y="0"/>
                    <a:pt x="44" y="89"/>
                  </a:cubicBezTo>
                  <a:cubicBezTo>
                    <a:pt x="56" y="114"/>
                    <a:pt x="56" y="149"/>
                    <a:pt x="83" y="166"/>
                  </a:cubicBezTo>
                  <a:cubicBezTo>
                    <a:pt x="106" y="180"/>
                    <a:pt x="134" y="183"/>
                    <a:pt x="160" y="192"/>
                  </a:cubicBezTo>
                  <a:cubicBezTo>
                    <a:pt x="187" y="201"/>
                    <a:pt x="209" y="221"/>
                    <a:pt x="236" y="230"/>
                  </a:cubicBezTo>
                  <a:cubicBezTo>
                    <a:pt x="240" y="229"/>
                    <a:pt x="317" y="211"/>
                    <a:pt x="326" y="204"/>
                  </a:cubicBezTo>
                  <a:cubicBezTo>
                    <a:pt x="338" y="194"/>
                    <a:pt x="341" y="177"/>
                    <a:pt x="352" y="166"/>
                  </a:cubicBezTo>
                  <a:cubicBezTo>
                    <a:pt x="363" y="155"/>
                    <a:pt x="377" y="149"/>
                    <a:pt x="390" y="140"/>
                  </a:cubicBezTo>
                  <a:cubicBezTo>
                    <a:pt x="449" y="53"/>
                    <a:pt x="412" y="74"/>
                    <a:pt x="480" y="51"/>
                  </a:cubicBezTo>
                  <a:cubicBezTo>
                    <a:pt x="493" y="55"/>
                    <a:pt x="510" y="53"/>
                    <a:pt x="518" y="64"/>
                  </a:cubicBezTo>
                  <a:cubicBezTo>
                    <a:pt x="543" y="98"/>
                    <a:pt x="533" y="150"/>
                    <a:pt x="569" y="179"/>
                  </a:cubicBezTo>
                  <a:cubicBezTo>
                    <a:pt x="580" y="188"/>
                    <a:pt x="595" y="188"/>
                    <a:pt x="608" y="192"/>
                  </a:cubicBezTo>
                  <a:cubicBezTo>
                    <a:pt x="630" y="122"/>
                    <a:pt x="612" y="87"/>
                    <a:pt x="684" y="64"/>
                  </a:cubicBezTo>
                  <a:cubicBezTo>
                    <a:pt x="735" y="68"/>
                    <a:pt x="792" y="53"/>
                    <a:pt x="838" y="76"/>
                  </a:cubicBezTo>
                  <a:cubicBezTo>
                    <a:pt x="862" y="88"/>
                    <a:pt x="838" y="144"/>
                    <a:pt x="864" y="153"/>
                  </a:cubicBezTo>
                  <a:cubicBezTo>
                    <a:pt x="889" y="162"/>
                    <a:pt x="915" y="170"/>
                    <a:pt x="940" y="179"/>
                  </a:cubicBezTo>
                  <a:cubicBezTo>
                    <a:pt x="953" y="183"/>
                    <a:pt x="979" y="192"/>
                    <a:pt x="979" y="192"/>
                  </a:cubicBezTo>
                  <a:cubicBezTo>
                    <a:pt x="1000" y="188"/>
                    <a:pt x="1025" y="191"/>
                    <a:pt x="1043" y="179"/>
                  </a:cubicBezTo>
                  <a:cubicBezTo>
                    <a:pt x="1054" y="171"/>
                    <a:pt x="1047" y="151"/>
                    <a:pt x="1056" y="140"/>
                  </a:cubicBezTo>
                  <a:cubicBezTo>
                    <a:pt x="1065" y="128"/>
                    <a:pt x="1081" y="123"/>
                    <a:pt x="1094" y="115"/>
                  </a:cubicBezTo>
                  <a:cubicBezTo>
                    <a:pt x="1103" y="102"/>
                    <a:pt x="1104" y="76"/>
                    <a:pt x="1120" y="76"/>
                  </a:cubicBezTo>
                  <a:cubicBezTo>
                    <a:pt x="1155" y="76"/>
                    <a:pt x="1161" y="134"/>
                    <a:pt x="1171" y="153"/>
                  </a:cubicBezTo>
                  <a:cubicBezTo>
                    <a:pt x="1195" y="201"/>
                    <a:pt x="1189" y="190"/>
                    <a:pt x="1235" y="204"/>
                  </a:cubicBezTo>
                  <a:cubicBezTo>
                    <a:pt x="1283" y="195"/>
                    <a:pt x="1320" y="187"/>
                    <a:pt x="1363" y="166"/>
                  </a:cubicBezTo>
                </a:path>
              </a:pathLst>
            </a:custGeom>
            <a:noFill/>
            <a:ln w="38100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  <p:sp>
          <p:nvSpPr>
            <p:cNvPr id="35" name="AutoShape 33"/>
            <p:cNvSpPr>
              <a:spLocks noChangeArrowheads="1"/>
            </p:cNvSpPr>
            <p:nvPr/>
          </p:nvSpPr>
          <p:spPr bwMode="auto">
            <a:xfrm>
              <a:off x="0" y="1680"/>
              <a:ext cx="1824" cy="1660"/>
            </a:xfrm>
            <a:prstGeom prst="cube">
              <a:avLst>
                <a:gd name="adj" fmla="val 25000"/>
              </a:avLst>
            </a:prstGeom>
            <a:noFill/>
            <a:ln w="762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8000">
                <a:solidFill>
                  <a:srgbClr val="0000CC"/>
                </a:solidFill>
              </a:endParaRPr>
            </a:p>
          </p:txBody>
        </p:sp>
        <p:sp>
          <p:nvSpPr>
            <p:cNvPr id="36" name="Line 34"/>
            <p:cNvSpPr>
              <a:spLocks noChangeShapeType="1"/>
            </p:cNvSpPr>
            <p:nvPr/>
          </p:nvSpPr>
          <p:spPr bwMode="auto">
            <a:xfrm>
              <a:off x="411" y="1700"/>
              <a:ext cx="0" cy="12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  <p:sp>
          <p:nvSpPr>
            <p:cNvPr id="37" name="Line 35"/>
            <p:cNvSpPr>
              <a:spLocks noChangeShapeType="1"/>
            </p:cNvSpPr>
            <p:nvPr/>
          </p:nvSpPr>
          <p:spPr bwMode="auto">
            <a:xfrm>
              <a:off x="434" y="2923"/>
              <a:ext cx="13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  <p:sp>
          <p:nvSpPr>
            <p:cNvPr id="38" name="Line 36"/>
            <p:cNvSpPr>
              <a:spLocks noChangeShapeType="1"/>
            </p:cNvSpPr>
            <p:nvPr/>
          </p:nvSpPr>
          <p:spPr bwMode="auto">
            <a:xfrm flipH="1">
              <a:off x="-26" y="2914"/>
              <a:ext cx="434" cy="4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auto">
            <a:xfrm>
              <a:off x="260" y="2180"/>
              <a:ext cx="1135" cy="131"/>
            </a:xfrm>
            <a:custGeom>
              <a:avLst/>
              <a:gdLst>
                <a:gd name="T0" fmla="*/ 0 w 1254"/>
                <a:gd name="T1" fmla="*/ 50 h 144"/>
                <a:gd name="T2" fmla="*/ 52 w 1254"/>
                <a:gd name="T3" fmla="*/ 37 h 144"/>
                <a:gd name="T4" fmla="*/ 63 w 1254"/>
                <a:gd name="T5" fmla="*/ 20 h 144"/>
                <a:gd name="T6" fmla="*/ 98 w 1254"/>
                <a:gd name="T7" fmla="*/ 3 h 144"/>
                <a:gd name="T8" fmla="*/ 132 w 1254"/>
                <a:gd name="T9" fmla="*/ 8 h 144"/>
                <a:gd name="T10" fmla="*/ 160 w 1254"/>
                <a:gd name="T11" fmla="*/ 37 h 144"/>
                <a:gd name="T12" fmla="*/ 196 w 1254"/>
                <a:gd name="T13" fmla="*/ 55 h 144"/>
                <a:gd name="T14" fmla="*/ 242 w 1254"/>
                <a:gd name="T15" fmla="*/ 50 h 144"/>
                <a:gd name="T16" fmla="*/ 265 w 1254"/>
                <a:gd name="T17" fmla="*/ 14 h 144"/>
                <a:gd name="T18" fmla="*/ 282 w 1254"/>
                <a:gd name="T19" fmla="*/ 8 h 144"/>
                <a:gd name="T20" fmla="*/ 310 w 1254"/>
                <a:gd name="T21" fmla="*/ 44 h 144"/>
                <a:gd name="T22" fmla="*/ 323 w 1254"/>
                <a:gd name="T23" fmla="*/ 61 h 144"/>
                <a:gd name="T24" fmla="*/ 340 w 1254"/>
                <a:gd name="T25" fmla="*/ 67 h 144"/>
                <a:gd name="T26" fmla="*/ 346 w 1254"/>
                <a:gd name="T27" fmla="*/ 31 h 144"/>
                <a:gd name="T28" fmla="*/ 379 w 1254"/>
                <a:gd name="T29" fmla="*/ 44 h 144"/>
                <a:gd name="T30" fmla="*/ 455 w 1254"/>
                <a:gd name="T31" fmla="*/ 61 h 144"/>
                <a:gd name="T32" fmla="*/ 484 w 1254"/>
                <a:gd name="T33" fmla="*/ 55 h 144"/>
                <a:gd name="T34" fmla="*/ 507 w 1254"/>
                <a:gd name="T35" fmla="*/ 20 h 144"/>
                <a:gd name="T36" fmla="*/ 541 w 1254"/>
                <a:gd name="T37" fmla="*/ 3 h 144"/>
                <a:gd name="T38" fmla="*/ 566 w 1254"/>
                <a:gd name="T39" fmla="*/ 31 h 14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54"/>
                <a:gd name="T61" fmla="*/ 0 h 144"/>
                <a:gd name="T62" fmla="*/ 1254 w 1254"/>
                <a:gd name="T63" fmla="*/ 144 h 14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54" h="144">
                  <a:moveTo>
                    <a:pt x="0" y="106"/>
                  </a:moveTo>
                  <a:cubicBezTo>
                    <a:pt x="1" y="106"/>
                    <a:pt x="99" y="93"/>
                    <a:pt x="115" y="80"/>
                  </a:cubicBezTo>
                  <a:cubicBezTo>
                    <a:pt x="127" y="71"/>
                    <a:pt x="129" y="53"/>
                    <a:pt x="140" y="42"/>
                  </a:cubicBezTo>
                  <a:cubicBezTo>
                    <a:pt x="165" y="17"/>
                    <a:pt x="186" y="14"/>
                    <a:pt x="217" y="3"/>
                  </a:cubicBezTo>
                  <a:cubicBezTo>
                    <a:pt x="243" y="7"/>
                    <a:pt x="269" y="8"/>
                    <a:pt x="294" y="16"/>
                  </a:cubicBezTo>
                  <a:cubicBezTo>
                    <a:pt x="342" y="32"/>
                    <a:pt x="326" y="48"/>
                    <a:pt x="358" y="80"/>
                  </a:cubicBezTo>
                  <a:cubicBezTo>
                    <a:pt x="384" y="106"/>
                    <a:pt x="402" y="108"/>
                    <a:pt x="435" y="119"/>
                  </a:cubicBezTo>
                  <a:cubicBezTo>
                    <a:pt x="469" y="115"/>
                    <a:pt x="507" y="123"/>
                    <a:pt x="537" y="106"/>
                  </a:cubicBezTo>
                  <a:cubicBezTo>
                    <a:pt x="564" y="90"/>
                    <a:pt x="559" y="39"/>
                    <a:pt x="588" y="29"/>
                  </a:cubicBezTo>
                  <a:cubicBezTo>
                    <a:pt x="601" y="25"/>
                    <a:pt x="614" y="20"/>
                    <a:pt x="627" y="16"/>
                  </a:cubicBezTo>
                  <a:cubicBezTo>
                    <a:pt x="686" y="108"/>
                    <a:pt x="612" y="0"/>
                    <a:pt x="691" y="93"/>
                  </a:cubicBezTo>
                  <a:cubicBezTo>
                    <a:pt x="701" y="105"/>
                    <a:pt x="704" y="122"/>
                    <a:pt x="716" y="131"/>
                  </a:cubicBezTo>
                  <a:cubicBezTo>
                    <a:pt x="727" y="140"/>
                    <a:pt x="742" y="140"/>
                    <a:pt x="755" y="144"/>
                  </a:cubicBezTo>
                  <a:cubicBezTo>
                    <a:pt x="759" y="118"/>
                    <a:pt x="745" y="80"/>
                    <a:pt x="768" y="67"/>
                  </a:cubicBezTo>
                  <a:cubicBezTo>
                    <a:pt x="791" y="54"/>
                    <a:pt x="819" y="84"/>
                    <a:pt x="844" y="93"/>
                  </a:cubicBezTo>
                  <a:cubicBezTo>
                    <a:pt x="906" y="114"/>
                    <a:pt x="943" y="122"/>
                    <a:pt x="1011" y="131"/>
                  </a:cubicBezTo>
                  <a:cubicBezTo>
                    <a:pt x="1032" y="127"/>
                    <a:pt x="1056" y="129"/>
                    <a:pt x="1075" y="119"/>
                  </a:cubicBezTo>
                  <a:cubicBezTo>
                    <a:pt x="1146" y="84"/>
                    <a:pt x="1090" y="87"/>
                    <a:pt x="1126" y="42"/>
                  </a:cubicBezTo>
                  <a:cubicBezTo>
                    <a:pt x="1145" y="18"/>
                    <a:pt x="1177" y="12"/>
                    <a:pt x="1203" y="3"/>
                  </a:cubicBezTo>
                  <a:cubicBezTo>
                    <a:pt x="1234" y="52"/>
                    <a:pt x="1217" y="31"/>
                    <a:pt x="1254" y="67"/>
                  </a:cubicBezTo>
                </a:path>
              </a:pathLst>
            </a:custGeom>
            <a:noFill/>
            <a:ln w="38100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auto">
            <a:xfrm>
              <a:off x="130" y="2443"/>
              <a:ext cx="1135" cy="131"/>
            </a:xfrm>
            <a:custGeom>
              <a:avLst/>
              <a:gdLst>
                <a:gd name="T0" fmla="*/ 0 w 1254"/>
                <a:gd name="T1" fmla="*/ 50 h 144"/>
                <a:gd name="T2" fmla="*/ 52 w 1254"/>
                <a:gd name="T3" fmla="*/ 37 h 144"/>
                <a:gd name="T4" fmla="*/ 63 w 1254"/>
                <a:gd name="T5" fmla="*/ 20 h 144"/>
                <a:gd name="T6" fmla="*/ 98 w 1254"/>
                <a:gd name="T7" fmla="*/ 3 h 144"/>
                <a:gd name="T8" fmla="*/ 132 w 1254"/>
                <a:gd name="T9" fmla="*/ 8 h 144"/>
                <a:gd name="T10" fmla="*/ 160 w 1254"/>
                <a:gd name="T11" fmla="*/ 37 h 144"/>
                <a:gd name="T12" fmla="*/ 196 w 1254"/>
                <a:gd name="T13" fmla="*/ 55 h 144"/>
                <a:gd name="T14" fmla="*/ 242 w 1254"/>
                <a:gd name="T15" fmla="*/ 50 h 144"/>
                <a:gd name="T16" fmla="*/ 265 w 1254"/>
                <a:gd name="T17" fmla="*/ 14 h 144"/>
                <a:gd name="T18" fmla="*/ 282 w 1254"/>
                <a:gd name="T19" fmla="*/ 8 h 144"/>
                <a:gd name="T20" fmla="*/ 310 w 1254"/>
                <a:gd name="T21" fmla="*/ 44 h 144"/>
                <a:gd name="T22" fmla="*/ 323 w 1254"/>
                <a:gd name="T23" fmla="*/ 61 h 144"/>
                <a:gd name="T24" fmla="*/ 340 w 1254"/>
                <a:gd name="T25" fmla="*/ 67 h 144"/>
                <a:gd name="T26" fmla="*/ 346 w 1254"/>
                <a:gd name="T27" fmla="*/ 31 h 144"/>
                <a:gd name="T28" fmla="*/ 379 w 1254"/>
                <a:gd name="T29" fmla="*/ 44 h 144"/>
                <a:gd name="T30" fmla="*/ 455 w 1254"/>
                <a:gd name="T31" fmla="*/ 61 h 144"/>
                <a:gd name="T32" fmla="*/ 484 w 1254"/>
                <a:gd name="T33" fmla="*/ 55 h 144"/>
                <a:gd name="T34" fmla="*/ 507 w 1254"/>
                <a:gd name="T35" fmla="*/ 20 h 144"/>
                <a:gd name="T36" fmla="*/ 541 w 1254"/>
                <a:gd name="T37" fmla="*/ 3 h 144"/>
                <a:gd name="T38" fmla="*/ 566 w 1254"/>
                <a:gd name="T39" fmla="*/ 31 h 14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54"/>
                <a:gd name="T61" fmla="*/ 0 h 144"/>
                <a:gd name="T62" fmla="*/ 1254 w 1254"/>
                <a:gd name="T63" fmla="*/ 144 h 14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54" h="144">
                  <a:moveTo>
                    <a:pt x="0" y="106"/>
                  </a:moveTo>
                  <a:cubicBezTo>
                    <a:pt x="1" y="106"/>
                    <a:pt x="99" y="93"/>
                    <a:pt x="115" y="80"/>
                  </a:cubicBezTo>
                  <a:cubicBezTo>
                    <a:pt x="127" y="71"/>
                    <a:pt x="129" y="53"/>
                    <a:pt x="140" y="42"/>
                  </a:cubicBezTo>
                  <a:cubicBezTo>
                    <a:pt x="165" y="17"/>
                    <a:pt x="186" y="14"/>
                    <a:pt x="217" y="3"/>
                  </a:cubicBezTo>
                  <a:cubicBezTo>
                    <a:pt x="243" y="7"/>
                    <a:pt x="269" y="8"/>
                    <a:pt x="294" y="16"/>
                  </a:cubicBezTo>
                  <a:cubicBezTo>
                    <a:pt x="342" y="32"/>
                    <a:pt x="326" y="48"/>
                    <a:pt x="358" y="80"/>
                  </a:cubicBezTo>
                  <a:cubicBezTo>
                    <a:pt x="384" y="106"/>
                    <a:pt x="402" y="108"/>
                    <a:pt x="435" y="119"/>
                  </a:cubicBezTo>
                  <a:cubicBezTo>
                    <a:pt x="469" y="115"/>
                    <a:pt x="507" y="123"/>
                    <a:pt x="537" y="106"/>
                  </a:cubicBezTo>
                  <a:cubicBezTo>
                    <a:pt x="564" y="90"/>
                    <a:pt x="559" y="39"/>
                    <a:pt x="588" y="29"/>
                  </a:cubicBezTo>
                  <a:cubicBezTo>
                    <a:pt x="601" y="25"/>
                    <a:pt x="614" y="20"/>
                    <a:pt x="627" y="16"/>
                  </a:cubicBezTo>
                  <a:cubicBezTo>
                    <a:pt x="686" y="108"/>
                    <a:pt x="612" y="0"/>
                    <a:pt x="691" y="93"/>
                  </a:cubicBezTo>
                  <a:cubicBezTo>
                    <a:pt x="701" y="105"/>
                    <a:pt x="704" y="122"/>
                    <a:pt x="716" y="131"/>
                  </a:cubicBezTo>
                  <a:cubicBezTo>
                    <a:pt x="727" y="140"/>
                    <a:pt x="742" y="140"/>
                    <a:pt x="755" y="144"/>
                  </a:cubicBezTo>
                  <a:cubicBezTo>
                    <a:pt x="759" y="118"/>
                    <a:pt x="745" y="80"/>
                    <a:pt x="768" y="67"/>
                  </a:cubicBezTo>
                  <a:cubicBezTo>
                    <a:pt x="791" y="54"/>
                    <a:pt x="819" y="84"/>
                    <a:pt x="844" y="93"/>
                  </a:cubicBezTo>
                  <a:cubicBezTo>
                    <a:pt x="906" y="114"/>
                    <a:pt x="943" y="122"/>
                    <a:pt x="1011" y="131"/>
                  </a:cubicBezTo>
                  <a:cubicBezTo>
                    <a:pt x="1032" y="127"/>
                    <a:pt x="1056" y="129"/>
                    <a:pt x="1075" y="119"/>
                  </a:cubicBezTo>
                  <a:cubicBezTo>
                    <a:pt x="1146" y="84"/>
                    <a:pt x="1090" y="87"/>
                    <a:pt x="1126" y="42"/>
                  </a:cubicBezTo>
                  <a:cubicBezTo>
                    <a:pt x="1145" y="18"/>
                    <a:pt x="1177" y="12"/>
                    <a:pt x="1203" y="3"/>
                  </a:cubicBezTo>
                  <a:cubicBezTo>
                    <a:pt x="1234" y="52"/>
                    <a:pt x="1217" y="31"/>
                    <a:pt x="1254" y="67"/>
                  </a:cubicBezTo>
                </a:path>
              </a:pathLst>
            </a:custGeom>
            <a:noFill/>
            <a:ln w="38100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  <p:sp>
          <p:nvSpPr>
            <p:cNvPr id="41" name="Freeform 39"/>
            <p:cNvSpPr>
              <a:spLocks/>
            </p:cNvSpPr>
            <p:nvPr/>
          </p:nvSpPr>
          <p:spPr bwMode="auto">
            <a:xfrm>
              <a:off x="282" y="1852"/>
              <a:ext cx="1070" cy="224"/>
            </a:xfrm>
            <a:custGeom>
              <a:avLst/>
              <a:gdLst>
                <a:gd name="T0" fmla="*/ 54 w 1182"/>
                <a:gd name="T1" fmla="*/ 13 h 246"/>
                <a:gd name="T2" fmla="*/ 8 w 1182"/>
                <a:gd name="T3" fmla="*/ 13 h 246"/>
                <a:gd name="T4" fmla="*/ 5 w 1182"/>
                <a:gd name="T5" fmla="*/ 32 h 246"/>
                <a:gd name="T6" fmla="*/ 8 w 1182"/>
                <a:gd name="T7" fmla="*/ 73 h 246"/>
                <a:gd name="T8" fmla="*/ 43 w 1182"/>
                <a:gd name="T9" fmla="*/ 87 h 246"/>
                <a:gd name="T10" fmla="*/ 193 w 1182"/>
                <a:gd name="T11" fmla="*/ 80 h 246"/>
                <a:gd name="T12" fmla="*/ 228 w 1182"/>
                <a:gd name="T13" fmla="*/ 66 h 246"/>
                <a:gd name="T14" fmla="*/ 245 w 1182"/>
                <a:gd name="T15" fmla="*/ 61 h 246"/>
                <a:gd name="T16" fmla="*/ 343 w 1182"/>
                <a:gd name="T17" fmla="*/ 110 h 246"/>
                <a:gd name="T18" fmla="*/ 377 w 1182"/>
                <a:gd name="T19" fmla="*/ 104 h 246"/>
                <a:gd name="T20" fmla="*/ 383 w 1182"/>
                <a:gd name="T21" fmla="*/ 87 h 246"/>
                <a:gd name="T22" fmla="*/ 423 w 1182"/>
                <a:gd name="T23" fmla="*/ 93 h 246"/>
                <a:gd name="T24" fmla="*/ 481 w 1182"/>
                <a:gd name="T25" fmla="*/ 116 h 246"/>
                <a:gd name="T26" fmla="*/ 529 w 1182"/>
                <a:gd name="T27" fmla="*/ 97 h 246"/>
                <a:gd name="T28" fmla="*/ 533 w 1182"/>
                <a:gd name="T29" fmla="*/ 80 h 24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82"/>
                <a:gd name="T46" fmla="*/ 0 h 246"/>
                <a:gd name="T47" fmla="*/ 1182 w 1182"/>
                <a:gd name="T48" fmla="*/ 246 h 24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82" h="246">
                  <a:moveTo>
                    <a:pt x="120" y="28"/>
                  </a:moveTo>
                  <a:cubicBezTo>
                    <a:pt x="83" y="15"/>
                    <a:pt x="59" y="0"/>
                    <a:pt x="18" y="28"/>
                  </a:cubicBezTo>
                  <a:cubicBezTo>
                    <a:pt x="7" y="36"/>
                    <a:pt x="9" y="54"/>
                    <a:pt x="5" y="67"/>
                  </a:cubicBezTo>
                  <a:cubicBezTo>
                    <a:pt x="9" y="97"/>
                    <a:pt x="0" y="132"/>
                    <a:pt x="18" y="156"/>
                  </a:cubicBezTo>
                  <a:cubicBezTo>
                    <a:pt x="34" y="177"/>
                    <a:pt x="94" y="182"/>
                    <a:pt x="94" y="182"/>
                  </a:cubicBezTo>
                  <a:cubicBezTo>
                    <a:pt x="205" y="178"/>
                    <a:pt x="316" y="180"/>
                    <a:pt x="427" y="169"/>
                  </a:cubicBezTo>
                  <a:cubicBezTo>
                    <a:pt x="454" y="166"/>
                    <a:pt x="478" y="151"/>
                    <a:pt x="504" y="143"/>
                  </a:cubicBezTo>
                  <a:cubicBezTo>
                    <a:pt x="517" y="139"/>
                    <a:pt x="542" y="131"/>
                    <a:pt x="542" y="131"/>
                  </a:cubicBezTo>
                  <a:cubicBezTo>
                    <a:pt x="600" y="216"/>
                    <a:pt x="669" y="202"/>
                    <a:pt x="760" y="233"/>
                  </a:cubicBezTo>
                  <a:cubicBezTo>
                    <a:pt x="786" y="229"/>
                    <a:pt x="814" y="233"/>
                    <a:pt x="837" y="220"/>
                  </a:cubicBezTo>
                  <a:cubicBezTo>
                    <a:pt x="849" y="213"/>
                    <a:pt x="837" y="185"/>
                    <a:pt x="850" y="182"/>
                  </a:cubicBezTo>
                  <a:cubicBezTo>
                    <a:pt x="879" y="175"/>
                    <a:pt x="909" y="191"/>
                    <a:pt x="939" y="195"/>
                  </a:cubicBezTo>
                  <a:cubicBezTo>
                    <a:pt x="985" y="209"/>
                    <a:pt x="1024" y="224"/>
                    <a:pt x="1067" y="246"/>
                  </a:cubicBezTo>
                  <a:cubicBezTo>
                    <a:pt x="1102" y="239"/>
                    <a:pt x="1145" y="239"/>
                    <a:pt x="1170" y="207"/>
                  </a:cubicBezTo>
                  <a:cubicBezTo>
                    <a:pt x="1178" y="197"/>
                    <a:pt x="1182" y="169"/>
                    <a:pt x="1182" y="169"/>
                  </a:cubicBezTo>
                </a:path>
              </a:pathLst>
            </a:custGeom>
            <a:noFill/>
            <a:ln w="38100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  <p:sp>
          <p:nvSpPr>
            <p:cNvPr id="42" name="Freeform 40"/>
            <p:cNvSpPr>
              <a:spLocks/>
            </p:cNvSpPr>
            <p:nvPr/>
          </p:nvSpPr>
          <p:spPr bwMode="auto">
            <a:xfrm>
              <a:off x="298" y="3225"/>
              <a:ext cx="1008" cy="74"/>
            </a:xfrm>
            <a:custGeom>
              <a:avLst/>
              <a:gdLst>
                <a:gd name="T0" fmla="*/ 0 w 1113"/>
                <a:gd name="T1" fmla="*/ 8 h 82"/>
                <a:gd name="T2" fmla="*/ 92 w 1113"/>
                <a:gd name="T3" fmla="*/ 14 h 82"/>
                <a:gd name="T4" fmla="*/ 146 w 1113"/>
                <a:gd name="T5" fmla="*/ 8 h 82"/>
                <a:gd name="T6" fmla="*/ 161 w 1113"/>
                <a:gd name="T7" fmla="*/ 5 h 82"/>
                <a:gd name="T8" fmla="*/ 214 w 1113"/>
                <a:gd name="T9" fmla="*/ 25 h 82"/>
                <a:gd name="T10" fmla="*/ 278 w 1113"/>
                <a:gd name="T11" fmla="*/ 25 h 82"/>
                <a:gd name="T12" fmla="*/ 313 w 1113"/>
                <a:gd name="T13" fmla="*/ 36 h 82"/>
                <a:gd name="T14" fmla="*/ 382 w 1113"/>
                <a:gd name="T15" fmla="*/ 25 h 82"/>
                <a:gd name="T16" fmla="*/ 417 w 1113"/>
                <a:gd name="T17" fmla="*/ 14 h 82"/>
                <a:gd name="T18" fmla="*/ 492 w 1113"/>
                <a:gd name="T19" fmla="*/ 25 h 82"/>
                <a:gd name="T20" fmla="*/ 504 w 1113"/>
                <a:gd name="T21" fmla="*/ 8 h 8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13"/>
                <a:gd name="T34" fmla="*/ 0 h 82"/>
                <a:gd name="T35" fmla="*/ 1113 w 1113"/>
                <a:gd name="T36" fmla="*/ 82 h 8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13" h="82">
                  <a:moveTo>
                    <a:pt x="0" y="18"/>
                  </a:moveTo>
                  <a:cubicBezTo>
                    <a:pt x="71" y="0"/>
                    <a:pt x="135" y="7"/>
                    <a:pt x="204" y="31"/>
                  </a:cubicBezTo>
                  <a:cubicBezTo>
                    <a:pt x="243" y="27"/>
                    <a:pt x="282" y="24"/>
                    <a:pt x="320" y="18"/>
                  </a:cubicBezTo>
                  <a:cubicBezTo>
                    <a:pt x="333" y="16"/>
                    <a:pt x="345" y="5"/>
                    <a:pt x="358" y="5"/>
                  </a:cubicBezTo>
                  <a:cubicBezTo>
                    <a:pt x="396" y="5"/>
                    <a:pt x="437" y="44"/>
                    <a:pt x="473" y="56"/>
                  </a:cubicBezTo>
                  <a:cubicBezTo>
                    <a:pt x="554" y="42"/>
                    <a:pt x="539" y="35"/>
                    <a:pt x="614" y="56"/>
                  </a:cubicBezTo>
                  <a:cubicBezTo>
                    <a:pt x="640" y="63"/>
                    <a:pt x="691" y="82"/>
                    <a:pt x="691" y="82"/>
                  </a:cubicBezTo>
                  <a:cubicBezTo>
                    <a:pt x="742" y="72"/>
                    <a:pt x="794" y="68"/>
                    <a:pt x="844" y="56"/>
                  </a:cubicBezTo>
                  <a:cubicBezTo>
                    <a:pt x="870" y="50"/>
                    <a:pt x="921" y="31"/>
                    <a:pt x="921" y="31"/>
                  </a:cubicBezTo>
                  <a:cubicBezTo>
                    <a:pt x="976" y="48"/>
                    <a:pt x="1026" y="66"/>
                    <a:pt x="1088" y="56"/>
                  </a:cubicBezTo>
                  <a:cubicBezTo>
                    <a:pt x="1103" y="54"/>
                    <a:pt x="1113" y="18"/>
                    <a:pt x="1113" y="18"/>
                  </a:cubicBezTo>
                </a:path>
              </a:pathLst>
            </a:custGeom>
            <a:noFill/>
            <a:ln w="38100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  <p:sp>
          <p:nvSpPr>
            <p:cNvPr id="43" name="Text Box 41"/>
            <p:cNvSpPr txBox="1">
              <a:spLocks noChangeArrowheads="1"/>
            </p:cNvSpPr>
            <p:nvPr/>
          </p:nvSpPr>
          <p:spPr bwMode="auto">
            <a:xfrm>
              <a:off x="658" y="1773"/>
              <a:ext cx="239" cy="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sz="4800" b="1">
                <a:solidFill>
                  <a:srgbClr val="0000CC"/>
                </a:solidFill>
              </a:endParaRPr>
            </a:p>
          </p:txBody>
        </p:sp>
        <p:sp>
          <p:nvSpPr>
            <p:cNvPr id="44" name="Line 42"/>
            <p:cNvSpPr>
              <a:spLocks noChangeShapeType="1"/>
            </p:cNvSpPr>
            <p:nvPr/>
          </p:nvSpPr>
          <p:spPr bwMode="auto">
            <a:xfrm rot="20226567" flipH="1">
              <a:off x="762" y="1999"/>
              <a:ext cx="30" cy="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</p:grpSp>
      <p:sp>
        <p:nvSpPr>
          <p:cNvPr id="45" name="Line 43"/>
          <p:cNvSpPr>
            <a:spLocks noChangeShapeType="1"/>
          </p:cNvSpPr>
          <p:nvPr/>
        </p:nvSpPr>
        <p:spPr bwMode="auto">
          <a:xfrm rot="1982711" flipH="1">
            <a:off x="7162800" y="2959100"/>
            <a:ext cx="76200" cy="15240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rgbClr val="0000CC"/>
              </a:solidFill>
            </a:endParaRPr>
          </a:p>
        </p:txBody>
      </p:sp>
      <p:sp>
        <p:nvSpPr>
          <p:cNvPr id="46" name="Line 44"/>
          <p:cNvSpPr>
            <a:spLocks noChangeShapeType="1"/>
          </p:cNvSpPr>
          <p:nvPr/>
        </p:nvSpPr>
        <p:spPr bwMode="auto">
          <a:xfrm rot="21051175" flipV="1">
            <a:off x="6810375" y="3149600"/>
            <a:ext cx="228600" cy="7620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rgbClr val="0000CC"/>
              </a:solidFill>
            </a:endParaRPr>
          </a:p>
        </p:txBody>
      </p:sp>
      <p:sp>
        <p:nvSpPr>
          <p:cNvPr id="47" name="Line 46"/>
          <p:cNvSpPr>
            <a:spLocks noChangeShapeType="1"/>
          </p:cNvSpPr>
          <p:nvPr/>
        </p:nvSpPr>
        <p:spPr bwMode="auto">
          <a:xfrm rot="1318405" flipH="1">
            <a:off x="6615113" y="3294063"/>
            <a:ext cx="76200" cy="123825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rgbClr val="0000CC"/>
              </a:solidFill>
            </a:endParaRPr>
          </a:p>
        </p:txBody>
      </p:sp>
      <p:sp>
        <p:nvSpPr>
          <p:cNvPr id="48" name="Text Box 50"/>
          <p:cNvSpPr txBox="1">
            <a:spLocks noChangeArrowheads="1"/>
          </p:cNvSpPr>
          <p:nvPr/>
        </p:nvSpPr>
        <p:spPr bwMode="auto">
          <a:xfrm>
            <a:off x="5548313" y="4038600"/>
            <a:ext cx="5603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CC"/>
                </a:solidFill>
              </a:rPr>
              <a:t>S</a:t>
            </a:r>
          </a:p>
        </p:txBody>
      </p:sp>
      <p:sp>
        <p:nvSpPr>
          <p:cNvPr id="49" name="Line 57"/>
          <p:cNvSpPr>
            <a:spLocks noChangeShapeType="1"/>
          </p:cNvSpPr>
          <p:nvPr/>
        </p:nvSpPr>
        <p:spPr bwMode="auto">
          <a:xfrm>
            <a:off x="3352800" y="3657600"/>
            <a:ext cx="1162050" cy="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solidFill>
                <a:srgbClr val="0000CC"/>
              </a:solidFill>
            </a:endParaRPr>
          </a:p>
        </p:txBody>
      </p:sp>
      <p:sp>
        <p:nvSpPr>
          <p:cNvPr id="50" name="Text Box 58"/>
          <p:cNvSpPr txBox="1">
            <a:spLocks noChangeArrowheads="1"/>
          </p:cNvSpPr>
          <p:nvPr/>
        </p:nvSpPr>
        <p:spPr bwMode="auto">
          <a:xfrm>
            <a:off x="3581400" y="3135313"/>
            <a:ext cx="838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</a:t>
            </a:r>
          </a:p>
        </p:txBody>
      </p:sp>
      <p:sp>
        <p:nvSpPr>
          <p:cNvPr id="51" name="Text Box 59"/>
          <p:cNvSpPr txBox="1">
            <a:spLocks noChangeArrowheads="1"/>
          </p:cNvSpPr>
          <p:nvPr/>
        </p:nvSpPr>
        <p:spPr bwMode="auto">
          <a:xfrm>
            <a:off x="3733800" y="3581400"/>
            <a:ext cx="838200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aseline="30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1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sp>
        <p:nvSpPr>
          <p:cNvPr id="52" name="Text Box 60"/>
          <p:cNvSpPr txBox="1">
            <a:spLocks noChangeArrowheads="1"/>
          </p:cNvSpPr>
          <p:nvPr/>
        </p:nvSpPr>
        <p:spPr bwMode="auto">
          <a:xfrm>
            <a:off x="3371850" y="3276600"/>
            <a:ext cx="304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CC"/>
                </a:solidFill>
              </a:rPr>
              <a:t>+</a:t>
            </a:r>
          </a:p>
        </p:txBody>
      </p:sp>
      <p:sp>
        <p:nvSpPr>
          <p:cNvPr id="53" name="Line 61"/>
          <p:cNvSpPr>
            <a:spLocks noChangeShapeType="1"/>
          </p:cNvSpPr>
          <p:nvPr/>
        </p:nvSpPr>
        <p:spPr bwMode="auto">
          <a:xfrm flipH="1">
            <a:off x="7620000" y="1905000"/>
            <a:ext cx="152400" cy="15240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rgbClr val="0000CC"/>
              </a:solidFill>
            </a:endParaRPr>
          </a:p>
        </p:txBody>
      </p:sp>
      <p:sp>
        <p:nvSpPr>
          <p:cNvPr id="54" name="Line 62"/>
          <p:cNvSpPr>
            <a:spLocks noChangeShapeType="1"/>
          </p:cNvSpPr>
          <p:nvPr/>
        </p:nvSpPr>
        <p:spPr bwMode="auto">
          <a:xfrm flipH="1">
            <a:off x="5334000" y="4826000"/>
            <a:ext cx="457200" cy="7620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rgbClr val="0000CC"/>
              </a:solidFill>
            </a:endParaRPr>
          </a:p>
        </p:txBody>
      </p:sp>
      <p:sp>
        <p:nvSpPr>
          <p:cNvPr id="55" name="Text Box 63"/>
          <p:cNvSpPr txBox="1">
            <a:spLocks noChangeArrowheads="1"/>
          </p:cNvSpPr>
          <p:nvPr/>
        </p:nvSpPr>
        <p:spPr bwMode="auto">
          <a:xfrm>
            <a:off x="228600" y="4953000"/>
            <a:ext cx="423988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Cao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hóa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AutoShape 64"/>
          <p:cNvSpPr>
            <a:spLocks noChangeArrowheads="1"/>
          </p:cNvSpPr>
          <p:nvPr/>
        </p:nvSpPr>
        <p:spPr bwMode="auto">
          <a:xfrm>
            <a:off x="0" y="685800"/>
            <a:ext cx="4495800" cy="609600"/>
          </a:xfrm>
          <a:prstGeom prst="wedgeEllipseCallout">
            <a:avLst>
              <a:gd name="adj1" fmla="val -4287"/>
              <a:gd name="adj2" fmla="val 239387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polime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sợi</a:t>
            </a:r>
            <a:endParaRPr lang="en-US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Oval 68"/>
          <p:cNvSpPr>
            <a:spLocks noChangeArrowheads="1"/>
          </p:cNvSpPr>
          <p:nvPr/>
        </p:nvSpPr>
        <p:spPr bwMode="auto">
          <a:xfrm>
            <a:off x="5943600" y="533400"/>
            <a:ext cx="2895600" cy="8382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Cầu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nối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đisunfua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69"/>
          <p:cNvSpPr txBox="1">
            <a:spLocks noChangeArrowheads="1"/>
          </p:cNvSpPr>
          <p:nvPr/>
        </p:nvSpPr>
        <p:spPr bwMode="auto">
          <a:xfrm>
            <a:off x="5333999" y="5029200"/>
            <a:ext cx="316063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Cao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hóa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38112" y="5396805"/>
            <a:ext cx="900588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Cao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hóa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có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tính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đàn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hồi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tốt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chịu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nhiệt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lâu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mòn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các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thường</a:t>
            </a:r>
            <a:endParaRPr lang="en-US" sz="28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51"/>
          <p:cNvSpPr txBox="1">
            <a:spLocks noChangeArrowheads="1"/>
          </p:cNvSpPr>
          <p:nvPr/>
        </p:nvSpPr>
        <p:spPr bwMode="auto">
          <a:xfrm>
            <a:off x="6629400" y="4343400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CC"/>
                </a:solidFill>
              </a:rPr>
              <a:t>S</a:t>
            </a:r>
          </a:p>
        </p:txBody>
      </p:sp>
      <p:sp>
        <p:nvSpPr>
          <p:cNvPr id="61" name="Text Box 52"/>
          <p:cNvSpPr txBox="1">
            <a:spLocks noChangeArrowheads="1"/>
          </p:cNvSpPr>
          <p:nvPr/>
        </p:nvSpPr>
        <p:spPr bwMode="auto">
          <a:xfrm>
            <a:off x="6880225" y="4514850"/>
            <a:ext cx="55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CC"/>
                </a:solidFill>
              </a:rPr>
              <a:t>S</a:t>
            </a:r>
          </a:p>
        </p:txBody>
      </p:sp>
      <p:sp>
        <p:nvSpPr>
          <p:cNvPr id="62" name="Text Box 49"/>
          <p:cNvSpPr txBox="1">
            <a:spLocks noChangeArrowheads="1"/>
          </p:cNvSpPr>
          <p:nvPr/>
        </p:nvSpPr>
        <p:spPr bwMode="auto">
          <a:xfrm>
            <a:off x="5283200" y="3810000"/>
            <a:ext cx="560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CC"/>
                </a:solidFill>
              </a:rPr>
              <a:t>S</a:t>
            </a:r>
          </a:p>
        </p:txBody>
      </p:sp>
      <p:sp>
        <p:nvSpPr>
          <p:cNvPr id="63" name="Text Box 53"/>
          <p:cNvSpPr txBox="1">
            <a:spLocks noChangeArrowheads="1"/>
          </p:cNvSpPr>
          <p:nvPr/>
        </p:nvSpPr>
        <p:spPr bwMode="auto">
          <a:xfrm>
            <a:off x="6248400" y="2362200"/>
            <a:ext cx="560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00CC"/>
                </a:solidFill>
              </a:rPr>
              <a:t>S</a:t>
            </a:r>
          </a:p>
        </p:txBody>
      </p:sp>
      <p:sp>
        <p:nvSpPr>
          <p:cNvPr id="64" name="Text Box 45"/>
          <p:cNvSpPr txBox="1">
            <a:spLocks noChangeArrowheads="1"/>
          </p:cNvSpPr>
          <p:nvPr/>
        </p:nvSpPr>
        <p:spPr bwMode="auto">
          <a:xfrm>
            <a:off x="6911975" y="2882900"/>
            <a:ext cx="560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CC"/>
                </a:solidFill>
              </a:rPr>
              <a:t>S</a:t>
            </a:r>
          </a:p>
        </p:txBody>
      </p:sp>
      <p:sp>
        <p:nvSpPr>
          <p:cNvPr id="65" name="Text Box 54"/>
          <p:cNvSpPr txBox="1">
            <a:spLocks noChangeArrowheads="1"/>
          </p:cNvSpPr>
          <p:nvPr/>
        </p:nvSpPr>
        <p:spPr bwMode="auto">
          <a:xfrm>
            <a:off x="6096000" y="2590800"/>
            <a:ext cx="438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CC"/>
                </a:solidFill>
              </a:rPr>
              <a:t>S</a:t>
            </a:r>
          </a:p>
        </p:txBody>
      </p:sp>
      <p:sp>
        <p:nvSpPr>
          <p:cNvPr id="66" name="Text Box 47"/>
          <p:cNvSpPr txBox="1">
            <a:spLocks noChangeArrowheads="1"/>
          </p:cNvSpPr>
          <p:nvPr/>
        </p:nvSpPr>
        <p:spPr bwMode="auto">
          <a:xfrm>
            <a:off x="5410200" y="3311525"/>
            <a:ext cx="560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CC"/>
                </a:solidFill>
              </a:rPr>
              <a:t>S</a:t>
            </a:r>
          </a:p>
        </p:txBody>
      </p:sp>
      <p:sp>
        <p:nvSpPr>
          <p:cNvPr id="67" name="Text Box 48"/>
          <p:cNvSpPr txBox="1">
            <a:spLocks noChangeArrowheads="1"/>
          </p:cNvSpPr>
          <p:nvPr/>
        </p:nvSpPr>
        <p:spPr bwMode="auto">
          <a:xfrm>
            <a:off x="5727700" y="3533775"/>
            <a:ext cx="560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CC"/>
                </a:solidFill>
              </a:rPr>
              <a:t>S</a:t>
            </a:r>
          </a:p>
        </p:txBody>
      </p:sp>
      <p:sp>
        <p:nvSpPr>
          <p:cNvPr id="68" name="Text Box 13"/>
          <p:cNvSpPr txBox="1">
            <a:spLocks noChangeArrowheads="1"/>
          </p:cNvSpPr>
          <p:nvPr/>
        </p:nvSpPr>
        <p:spPr bwMode="auto">
          <a:xfrm>
            <a:off x="6602412" y="3054350"/>
            <a:ext cx="560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CC"/>
                </a:solidFill>
              </a:rPr>
              <a:t>S</a:t>
            </a:r>
          </a:p>
        </p:txBody>
      </p:sp>
      <p:sp>
        <p:nvSpPr>
          <p:cNvPr id="69" name="Text Box 55"/>
          <p:cNvSpPr txBox="1">
            <a:spLocks noChangeArrowheads="1"/>
          </p:cNvSpPr>
          <p:nvPr/>
        </p:nvSpPr>
        <p:spPr bwMode="auto">
          <a:xfrm>
            <a:off x="6191250" y="1898650"/>
            <a:ext cx="560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CC"/>
                </a:solidFill>
              </a:rPr>
              <a:t>S</a:t>
            </a:r>
          </a:p>
        </p:txBody>
      </p:sp>
      <p:sp>
        <p:nvSpPr>
          <p:cNvPr id="70" name="Rectangle 52"/>
          <p:cNvSpPr>
            <a:spLocks noChangeArrowheads="1"/>
          </p:cNvSpPr>
          <p:nvPr/>
        </p:nvSpPr>
        <p:spPr bwMode="auto">
          <a:xfrm>
            <a:off x="261574" y="5551699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>
              <a:buClr>
                <a:srgbClr val="0000FF"/>
              </a:buClr>
            </a:pPr>
            <a:r>
              <a:rPr lang="en-US" sz="2800" b="1" dirty="0">
                <a:solidFill>
                  <a:srgbClr val="0000CC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VNI-Times" pitchFamily="2" charset="0"/>
              </a:rPr>
              <a:t>Löu</a:t>
            </a:r>
            <a:r>
              <a:rPr lang="en-US" sz="2800" b="1" dirty="0">
                <a:solidFill>
                  <a:srgbClr val="0000CC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VNI-Times" pitchFamily="2" charset="0"/>
              </a:rPr>
              <a:t>hoaù</a:t>
            </a:r>
            <a:r>
              <a:rPr lang="en-US" sz="2800" b="1" dirty="0">
                <a:solidFill>
                  <a:srgbClr val="0000CC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VNI-Times" pitchFamily="2" charset="0"/>
              </a:rPr>
              <a:t>cao</a:t>
            </a:r>
            <a:r>
              <a:rPr lang="en-US" sz="2800" b="1" dirty="0">
                <a:solidFill>
                  <a:srgbClr val="0000CC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VNI-Times" pitchFamily="2" charset="0"/>
              </a:rPr>
              <a:t>su</a:t>
            </a:r>
            <a:r>
              <a:rPr lang="en-US" sz="2800" b="1" dirty="0">
                <a:solidFill>
                  <a:srgbClr val="0000CC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VNI-Times" pitchFamily="2" charset="0"/>
              </a:rPr>
              <a:t>baèng</a:t>
            </a:r>
            <a:r>
              <a:rPr lang="en-US" sz="2800" b="1" dirty="0">
                <a:solidFill>
                  <a:srgbClr val="0000CC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VNI-Times" pitchFamily="2" charset="0"/>
              </a:rPr>
              <a:t>caùch</a:t>
            </a:r>
            <a:r>
              <a:rPr lang="en-US" sz="2800" b="1" dirty="0">
                <a:solidFill>
                  <a:srgbClr val="0000CC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VNI-Times" pitchFamily="2" charset="0"/>
              </a:rPr>
              <a:t>troän</a:t>
            </a:r>
            <a:r>
              <a:rPr lang="en-US" sz="2800" b="1" dirty="0">
                <a:solidFill>
                  <a:srgbClr val="0000CC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VNI-Times" pitchFamily="2" charset="0"/>
              </a:rPr>
              <a:t>cao</a:t>
            </a:r>
            <a:r>
              <a:rPr lang="en-US" sz="2800" b="1" dirty="0">
                <a:solidFill>
                  <a:srgbClr val="0000CC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VNI-Times" pitchFamily="2" charset="0"/>
              </a:rPr>
              <a:t>su</a:t>
            </a:r>
            <a:r>
              <a:rPr lang="en-US" sz="2800" b="1" dirty="0">
                <a:solidFill>
                  <a:srgbClr val="0000CC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VNI-Times" pitchFamily="2" charset="0"/>
              </a:rPr>
              <a:t>với</a:t>
            </a:r>
            <a:r>
              <a:rPr lang="en-US" sz="2800" b="1" dirty="0">
                <a:solidFill>
                  <a:srgbClr val="0000CC"/>
                </a:solidFill>
                <a:latin typeface="VNI-Times" pitchFamily="2" charset="0"/>
              </a:rPr>
              <a:t> 3-4% (</a:t>
            </a:r>
            <a:r>
              <a:rPr lang="en-US" sz="2800" b="1" dirty="0" err="1">
                <a:solidFill>
                  <a:srgbClr val="0000CC"/>
                </a:solidFill>
                <a:latin typeface="VNI-Times" pitchFamily="2" charset="0"/>
              </a:rPr>
              <a:t>veà</a:t>
            </a:r>
            <a:r>
              <a:rPr lang="en-US" sz="2800" b="1" dirty="0">
                <a:solidFill>
                  <a:srgbClr val="0000CC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VNI-Times" pitchFamily="2" charset="0"/>
              </a:rPr>
              <a:t>khoái</a:t>
            </a:r>
            <a:r>
              <a:rPr lang="en-US" sz="2800" b="1" dirty="0">
                <a:solidFill>
                  <a:srgbClr val="0000CC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VNI-Times" pitchFamily="2" charset="0"/>
              </a:rPr>
              <a:t>löôïng</a:t>
            </a:r>
            <a:r>
              <a:rPr lang="en-US" sz="2800" b="1" dirty="0">
                <a:solidFill>
                  <a:srgbClr val="0000CC"/>
                </a:solidFill>
                <a:latin typeface="VNI-Times" pitchFamily="2" charset="0"/>
              </a:rPr>
              <a:t>) </a:t>
            </a:r>
            <a:r>
              <a:rPr lang="en-US" sz="2800" b="1" dirty="0" err="1">
                <a:solidFill>
                  <a:srgbClr val="0000CC"/>
                </a:solidFill>
                <a:latin typeface="VNI-Times" pitchFamily="2" charset="0"/>
              </a:rPr>
              <a:t>löu</a:t>
            </a:r>
            <a:r>
              <a:rPr lang="en-US" sz="2800" b="1" dirty="0">
                <a:solidFill>
                  <a:srgbClr val="0000CC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VNI-Times" pitchFamily="2" charset="0"/>
              </a:rPr>
              <a:t>huyønh</a:t>
            </a:r>
            <a:r>
              <a:rPr lang="en-US" sz="2800" b="1" dirty="0">
                <a:solidFill>
                  <a:srgbClr val="0000CC"/>
                </a:solidFill>
                <a:latin typeface="VNI-Times" pitchFamily="2" charset="0"/>
              </a:rPr>
              <a:t>, </a:t>
            </a:r>
            <a:r>
              <a:rPr lang="en-US" sz="2800" b="1" dirty="0" err="1">
                <a:solidFill>
                  <a:srgbClr val="0000CC"/>
                </a:solidFill>
                <a:latin typeface="VNI-Times" pitchFamily="2" charset="0"/>
              </a:rPr>
              <a:t>ñun</a:t>
            </a:r>
            <a:r>
              <a:rPr lang="en-US" sz="2800" b="1" dirty="0">
                <a:solidFill>
                  <a:srgbClr val="0000CC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VNI-Times" pitchFamily="2" charset="0"/>
              </a:rPr>
              <a:t>ôû</a:t>
            </a:r>
            <a:r>
              <a:rPr lang="en-US" sz="2800" b="1" dirty="0">
                <a:solidFill>
                  <a:srgbClr val="0000CC"/>
                </a:solidFill>
                <a:latin typeface="VNI-Times" pitchFamily="2" charset="0"/>
              </a:rPr>
              <a:t> 130 - </a:t>
            </a:r>
            <a:r>
              <a:rPr lang="en-US" sz="2800" b="1" dirty="0" smtClean="0">
                <a:solidFill>
                  <a:srgbClr val="0000CC"/>
                </a:solidFill>
                <a:latin typeface="VNI-Times" pitchFamily="2" charset="0"/>
              </a:rPr>
              <a:t>150</a:t>
            </a:r>
            <a:r>
              <a:rPr lang="en-US" sz="2800" b="1" baseline="30000" dirty="0" smtClean="0">
                <a:solidFill>
                  <a:srgbClr val="0000CC"/>
                </a:solidFill>
                <a:latin typeface="VNI-Times" pitchFamily="2" charset="0"/>
              </a:rPr>
              <a:t>0</a:t>
            </a:r>
            <a:r>
              <a:rPr lang="en-US" sz="2800" b="1" dirty="0" smtClean="0">
                <a:solidFill>
                  <a:srgbClr val="0000CC"/>
                </a:solidFill>
                <a:latin typeface="VNI-Times" pitchFamily="2" charset="0"/>
              </a:rPr>
              <a:t>C                 </a:t>
            </a:r>
            <a:endParaRPr lang="en-US" sz="2800" b="1" dirty="0">
              <a:solidFill>
                <a:srgbClr val="0000CC"/>
              </a:solidFill>
              <a:latin typeface="VNI-Times" pitchFamily="2" charset="0"/>
            </a:endParaRPr>
          </a:p>
        </p:txBody>
      </p:sp>
      <p:sp>
        <p:nvSpPr>
          <p:cNvPr id="71" name="AutoShape 5"/>
          <p:cNvSpPr>
            <a:spLocks noChangeArrowheads="1"/>
          </p:cNvSpPr>
          <p:nvPr/>
        </p:nvSpPr>
        <p:spPr bwMode="auto">
          <a:xfrm>
            <a:off x="4648200" y="1752600"/>
            <a:ext cx="4267200" cy="3313113"/>
          </a:xfrm>
          <a:prstGeom prst="cube">
            <a:avLst>
              <a:gd name="adj" fmla="val 25000"/>
            </a:avLst>
          </a:prstGeom>
          <a:noFill/>
          <a:ln w="762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CC"/>
              </a:solidFill>
            </a:endParaRPr>
          </a:p>
        </p:txBody>
      </p:sp>
      <p:sp>
        <p:nvSpPr>
          <p:cNvPr id="72" name="Rectangle 10">
            <a:hlinkHover r:id="" action="ppaction://noaction" highlightClick="1"/>
          </p:cNvPr>
          <p:cNvSpPr>
            <a:spLocks noChangeArrowheads="1"/>
          </p:cNvSpPr>
          <p:nvPr/>
        </p:nvSpPr>
        <p:spPr bwMode="blackWhite">
          <a:xfrm>
            <a:off x="0" y="0"/>
            <a:ext cx="9144000" cy="5334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LƯU HÓA CAO SU</a:t>
            </a:r>
          </a:p>
        </p:txBody>
      </p:sp>
    </p:spTree>
    <p:extLst>
      <p:ext uri="{BB962C8B-B14F-4D97-AF65-F5344CB8AC3E}">
        <p14:creationId xmlns:p14="http://schemas.microsoft.com/office/powerpoint/2010/main" val="3993049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3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6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9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2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5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8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1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4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7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0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3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6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9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2000"/>
                            </p:stCondLst>
                            <p:childTnLst>
                              <p:par>
                                <p:cTn id="17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1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5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45" grpId="0" animBg="1"/>
      <p:bldP spid="46" grpId="0" animBg="1"/>
      <p:bldP spid="47" grpId="0" animBg="1"/>
      <p:bldP spid="48" grpId="0"/>
      <p:bldP spid="49" grpId="0" animBg="1"/>
      <p:bldP spid="50" grpId="0"/>
      <p:bldP spid="51" grpId="0"/>
      <p:bldP spid="52" grpId="0"/>
      <p:bldP spid="53" grpId="0" animBg="1"/>
      <p:bldP spid="54" grpId="0" animBg="1"/>
      <p:bldP spid="55" grpId="0"/>
      <p:bldP spid="56" grpId="0" animBg="1"/>
      <p:bldP spid="57" grpId="0" animBg="1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0" grpId="1"/>
      <p:bldP spid="71" grpId="0" animBg="1"/>
      <p:bldP spid="7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0" y="0"/>
            <a:ext cx="3347864" cy="76470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915816" y="360470"/>
            <a:ext cx="5904656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vi-VN" b="1" dirty="0" smtClean="0">
                <a:solidFill>
                  <a:srgbClr val="0070C0"/>
                </a:solidFill>
              </a:rPr>
              <a:t>Trong công nghiệp</a:t>
            </a:r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5" name="Picture 3" descr="lopxe_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71600"/>
            <a:ext cx="4953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curoa_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1371600"/>
            <a:ext cx="42672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3629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60514_racthai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914400"/>
            <a:ext cx="46482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 descr="Combo-3-gang-tay-cao-su-lot-ni-rua-bat%20(9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19575"/>
            <a:ext cx="4419600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boot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914400"/>
            <a:ext cx="4419600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vi-VN" b="1" dirty="0" smtClean="0">
                <a:solidFill>
                  <a:srgbClr val="0070C0"/>
                </a:solidFill>
              </a:rPr>
              <a:t>Trong y tế và đời sống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482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685800" y="39687"/>
            <a:ext cx="8229600" cy="646113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Một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sô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́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sản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phẩm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làm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endParaRPr lang="en-US" sz="3600" b="1" dirty="0">
              <a:solidFill>
                <a:srgbClr val="0000CC"/>
              </a:solidFill>
            </a:endParaRPr>
          </a:p>
        </p:txBody>
      </p:sp>
      <p:pic>
        <p:nvPicPr>
          <p:cNvPr id="4" name="Picture 2" descr="salon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325438" y="914400"/>
            <a:ext cx="2744787" cy="2590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3" descr="pillow_6"/>
          <p:cNvPicPr>
            <a:picLocks noChangeAspect="1" noChangeArrowheads="1"/>
          </p:cNvPicPr>
          <p:nvPr/>
        </p:nvPicPr>
        <p:blipFill>
          <a:blip r:embed="rId3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6075890" y="914400"/>
            <a:ext cx="2763310" cy="26050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toy 1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304800" y="3968750"/>
            <a:ext cx="2743200" cy="25844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3" descr="ball 1"/>
          <p:cNvPicPr>
            <a:picLocks noChangeAspect="1" noChangeArrowheads="1"/>
          </p:cNvPicPr>
          <p:nvPr/>
        </p:nvPicPr>
        <p:blipFill>
          <a:blip r:embed="rId5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6096000" y="3941762"/>
            <a:ext cx="2743200" cy="26114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 descr="index.jpg"/>
          <p:cNvPicPr>
            <a:picLocks noChangeAspect="1"/>
          </p:cNvPicPr>
          <p:nvPr/>
        </p:nvPicPr>
        <p:blipFill>
          <a:blip r:embed="rId6" cstate="print">
            <a:lum bright="-10000" contrast="10000"/>
          </a:blip>
          <a:stretch>
            <a:fillRect/>
          </a:stretch>
        </p:blipFill>
        <p:spPr>
          <a:xfrm>
            <a:off x="3200400" y="3952875"/>
            <a:ext cx="2743199" cy="26003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 descr="gtay.jpg"/>
          <p:cNvPicPr>
            <a:picLocks noChangeAspect="1"/>
          </p:cNvPicPr>
          <p:nvPr/>
        </p:nvPicPr>
        <p:blipFill>
          <a:blip r:embed="rId7" cstate="print">
            <a:lum bright="-10000" contrast="10000"/>
          </a:blip>
          <a:stretch>
            <a:fillRect/>
          </a:stretch>
        </p:blipFill>
        <p:spPr>
          <a:xfrm>
            <a:off x="3200400" y="914400"/>
            <a:ext cx="2745593" cy="2590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2834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695497" y="1136509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>
                <a:latin typeface="VNI-Times" pitchFamily="2" charset="0"/>
              </a:rPr>
              <a:t>Với n = 1500 - 15000 </a:t>
            </a:r>
          </a:p>
        </p:txBody>
      </p:sp>
      <p:pic>
        <p:nvPicPr>
          <p:cNvPr id="4" name="Picture 4" descr="image03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42697" y="1136509"/>
            <a:ext cx="3124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Group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6754213"/>
              </p:ext>
            </p:extLst>
          </p:nvPr>
        </p:nvGraphicFramePr>
        <p:xfrm>
          <a:off x="-19503" y="-235092"/>
          <a:ext cx="9067800" cy="7048468"/>
        </p:xfrm>
        <a:graphic>
          <a:graphicData uri="http://schemas.openxmlformats.org/drawingml/2006/table">
            <a:tbl>
              <a:tblPr/>
              <a:tblGrid>
                <a:gridCol w="1135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46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736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Nguồn gốc</a:t>
                      </a:r>
                      <a:endParaRPr kumimoji="0" lang="en-US" sz="2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8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Nam Mĩ. Hiện nay cao su có ở nhiều nơi trên thế giới.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376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Cấu tạo</a:t>
                      </a:r>
                      <a:endParaRPr kumimoji="0" lang="en-US" sz="2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8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Cao su là hiđrô cacbon k no cao phân tử có CTPT (C</a:t>
                      </a:r>
                      <a:r>
                        <a:rPr kumimoji="0" lang="vi-VN" sz="20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r>
                        <a:rPr kumimoji="0" lang="vi-V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  <a:r>
                        <a:rPr kumimoji="0" lang="vi-VN" sz="20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r>
                        <a:rPr kumimoji="0" lang="vi-V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)</a:t>
                      </a:r>
                      <a:r>
                        <a:rPr kumimoji="0" lang="vi-VN" sz="20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  <a:endParaRPr kumimoji="0" lang="vi-VN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628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Điều chế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 tên gọi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8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Đun nóng cao su thiên nhiên nhiệt độ 250-300 </a:t>
                      </a:r>
                      <a:r>
                        <a:rPr kumimoji="0" lang="vi-VN" sz="2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r>
                        <a:rPr kumimoji="0" lang="vi-V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 thu được isopren (C</a:t>
                      </a:r>
                      <a:r>
                        <a:rPr kumimoji="0" lang="vi-VN" sz="20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r>
                        <a:rPr kumimoji="0" lang="vi-V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  <a:r>
                        <a:rPr kumimoji="0" lang="vi-VN" sz="20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r>
                        <a:rPr kumimoji="0" lang="vi-V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 Tên là poliisopren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06286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3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8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3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8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Tính chất</a:t>
                      </a:r>
                      <a:endParaRPr kumimoji="0" lang="en-US" sz="23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8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TCVL</a:t>
                      </a:r>
                      <a:endParaRPr kumimoji="0" lang="en-US" sz="2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8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-Có tính đàn hồi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-Không dẫn điện, dẫn nhiệt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-Không tan trong nước, nhưng tan trong xăng, benzen,...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80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TCHH</a:t>
                      </a:r>
                      <a:endParaRPr kumimoji="0" lang="en-US" sz="2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8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8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Cao su thiên nhiên cho phản ứng cộng H2, Cl2, HCl,… </a:t>
                      </a:r>
                      <a:endParaRPr kumimoji="0" lang="vi-V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đặc biệt là cộng lưu huỳnh tạo cao su lưu hoá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9675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8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Ứng dụng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8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vi-V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Trong công nghiệp: xăm, lốp xe,....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vi-V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Trong y tế: găng tay. ống truyền máu,...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vi-V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Trong đời sống: dép, bóng,...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574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0" y="0"/>
            <a:ext cx="9144000" cy="90872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b. Cao </a:t>
            </a:r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endParaRPr lang="en-US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1335" y="3284984"/>
            <a:ext cx="3672408" cy="115212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Cao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246356" y="1813814"/>
            <a:ext cx="3143556" cy="89510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Cao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buna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221560" y="3496816"/>
            <a:ext cx="3193148" cy="94029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Cao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buna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S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228456" y="5013176"/>
            <a:ext cx="3303984" cy="93610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Cao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- 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Arrow Connector 8"/>
          <p:cNvCxnSpPr>
            <a:stCxn id="4" idx="3"/>
            <a:endCxn id="7" idx="1"/>
          </p:cNvCxnSpPr>
          <p:nvPr/>
        </p:nvCxnSpPr>
        <p:spPr>
          <a:xfrm>
            <a:off x="3703743" y="3861048"/>
            <a:ext cx="1524713" cy="16201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endCxn id="6" idx="1"/>
          </p:cNvCxnSpPr>
          <p:nvPr/>
        </p:nvCxnSpPr>
        <p:spPr>
          <a:xfrm>
            <a:off x="3703743" y="3861048"/>
            <a:ext cx="1517817" cy="10591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endCxn id="5" idx="1"/>
          </p:cNvCxnSpPr>
          <p:nvPr/>
        </p:nvCxnSpPr>
        <p:spPr>
          <a:xfrm flipV="1">
            <a:off x="3703743" y="2261367"/>
            <a:ext cx="1542613" cy="165263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2295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6"/>
          <p:cNvSpPr>
            <a:spLocks noChangeArrowheads="1"/>
          </p:cNvSpPr>
          <p:nvPr/>
        </p:nvSpPr>
        <p:spPr bwMode="auto">
          <a:xfrm>
            <a:off x="221665" y="949296"/>
            <a:ext cx="3352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 CH</a:t>
            </a:r>
            <a:r>
              <a:rPr lang="en-US" sz="2800" b="1" baseline="-25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=CH-CH=CH</a:t>
            </a:r>
            <a:r>
              <a:rPr lang="en-US" sz="2800" b="1" baseline="-25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3726865" y="796896"/>
            <a:ext cx="1066800" cy="457199"/>
            <a:chOff x="964" y="1685"/>
            <a:chExt cx="1932" cy="473"/>
          </a:xfrm>
        </p:grpSpPr>
        <p:sp>
          <p:nvSpPr>
            <p:cNvPr id="6" name="Line 20"/>
            <p:cNvSpPr>
              <a:spLocks noChangeShapeType="1"/>
            </p:cNvSpPr>
            <p:nvPr/>
          </p:nvSpPr>
          <p:spPr bwMode="auto">
            <a:xfrm flipV="1">
              <a:off x="964" y="2158"/>
              <a:ext cx="1932" cy="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Rectangle 21"/>
            <p:cNvSpPr>
              <a:spLocks noChangeArrowheads="1"/>
            </p:cNvSpPr>
            <p:nvPr/>
          </p:nvSpPr>
          <p:spPr bwMode="auto">
            <a:xfrm>
              <a:off x="964" y="1685"/>
              <a:ext cx="1794" cy="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Na, </a:t>
              </a:r>
              <a:r>
                <a:rPr lang="en-US" sz="2000" b="1" dirty="0" err="1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to,P</a:t>
              </a:r>
              <a:endPara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Group 24"/>
          <p:cNvGrpSpPr>
            <a:grpSpLocks/>
          </p:cNvGrpSpPr>
          <p:nvPr/>
        </p:nvGrpSpPr>
        <p:grpSpPr bwMode="auto">
          <a:xfrm>
            <a:off x="5098464" y="949296"/>
            <a:ext cx="3780288" cy="751820"/>
            <a:chOff x="5064494" y="5181532"/>
            <a:chExt cx="3418937" cy="752379"/>
          </a:xfrm>
        </p:grpSpPr>
        <p:sp>
          <p:nvSpPr>
            <p:cNvPr id="9" name="Line 27"/>
            <p:cNvSpPr>
              <a:spLocks noChangeShapeType="1"/>
            </p:cNvSpPr>
            <p:nvPr/>
          </p:nvSpPr>
          <p:spPr bwMode="auto">
            <a:xfrm flipV="1">
              <a:off x="8096805" y="5486561"/>
              <a:ext cx="206748" cy="0"/>
            </a:xfrm>
            <a:prstGeom prst="line">
              <a:avLst/>
            </a:prstGeom>
            <a:noFill/>
            <a:ln w="4127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Line 28"/>
            <p:cNvSpPr>
              <a:spLocks noChangeShapeType="1"/>
            </p:cNvSpPr>
            <p:nvPr/>
          </p:nvSpPr>
          <p:spPr bwMode="auto">
            <a:xfrm>
              <a:off x="5064494" y="5486559"/>
              <a:ext cx="275665" cy="0"/>
            </a:xfrm>
            <a:prstGeom prst="line">
              <a:avLst/>
            </a:prstGeom>
            <a:noFill/>
            <a:ln w="4127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271242" y="5181532"/>
              <a:ext cx="914576" cy="52360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8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CH</a:t>
              </a:r>
              <a:r>
                <a:rPr lang="en-US" sz="2800" b="1" baseline="-250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403337" y="5195830"/>
              <a:ext cx="900217" cy="52360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8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CH</a:t>
              </a:r>
              <a:r>
                <a:rPr lang="en-US" sz="2800" b="1" baseline="-250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960404" y="5181532"/>
              <a:ext cx="783921" cy="52360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8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CH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729968" y="5195830"/>
              <a:ext cx="677676" cy="52360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8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CH</a:t>
              </a:r>
            </a:p>
          </p:txBody>
        </p:sp>
        <p:sp>
          <p:nvSpPr>
            <p:cNvPr id="15" name="Line 27"/>
            <p:cNvSpPr>
              <a:spLocks noChangeShapeType="1"/>
            </p:cNvSpPr>
            <p:nvPr/>
          </p:nvSpPr>
          <p:spPr bwMode="auto">
            <a:xfrm flipV="1">
              <a:off x="6511733" y="5486557"/>
              <a:ext cx="275665" cy="0"/>
            </a:xfrm>
            <a:prstGeom prst="line">
              <a:avLst/>
            </a:prstGeom>
            <a:noFill/>
            <a:ln w="4127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Line 27"/>
            <p:cNvSpPr>
              <a:spLocks noChangeShapeType="1"/>
            </p:cNvSpPr>
            <p:nvPr/>
          </p:nvSpPr>
          <p:spPr bwMode="auto">
            <a:xfrm>
              <a:off x="6511733" y="5410295"/>
              <a:ext cx="275665" cy="0"/>
            </a:xfrm>
            <a:prstGeom prst="line">
              <a:avLst/>
            </a:prstGeom>
            <a:noFill/>
            <a:ln w="4127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auto">
            <a:xfrm>
              <a:off x="5885150" y="5458690"/>
              <a:ext cx="120795" cy="0"/>
            </a:xfrm>
            <a:prstGeom prst="line">
              <a:avLst/>
            </a:prstGeom>
            <a:noFill/>
            <a:ln w="4127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Line 28"/>
            <p:cNvSpPr>
              <a:spLocks noChangeShapeType="1"/>
            </p:cNvSpPr>
            <p:nvPr/>
          </p:nvSpPr>
          <p:spPr bwMode="auto">
            <a:xfrm>
              <a:off x="7286848" y="5465620"/>
              <a:ext cx="120795" cy="0"/>
            </a:xfrm>
            <a:prstGeom prst="line">
              <a:avLst/>
            </a:prstGeom>
            <a:noFill/>
            <a:ln w="4127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Left Bracket 18"/>
            <p:cNvSpPr/>
            <p:nvPr/>
          </p:nvSpPr>
          <p:spPr>
            <a:xfrm>
              <a:off x="5271243" y="5229202"/>
              <a:ext cx="91888" cy="486137"/>
            </a:xfrm>
            <a:prstGeom prst="leftBracket">
              <a:avLst/>
            </a:prstGeom>
            <a:ln w="22225">
              <a:solidFill>
                <a:srgbClr val="0000CC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Right Bracket 19"/>
            <p:cNvSpPr/>
            <p:nvPr/>
          </p:nvSpPr>
          <p:spPr>
            <a:xfrm>
              <a:off x="8124373" y="5272085"/>
              <a:ext cx="41349" cy="443241"/>
            </a:xfrm>
            <a:prstGeom prst="rightBracket">
              <a:avLst/>
            </a:prstGeom>
            <a:ln w="22225">
              <a:solidFill>
                <a:srgbClr val="0000CC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Box 37"/>
            <p:cNvSpPr txBox="1">
              <a:spLocks noChangeArrowheads="1"/>
            </p:cNvSpPr>
            <p:nvPr/>
          </p:nvSpPr>
          <p:spPr bwMode="auto">
            <a:xfrm>
              <a:off x="8135194" y="5410302"/>
              <a:ext cx="348237" cy="5236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</a:p>
          </p:txBody>
        </p:sp>
      </p:grpSp>
      <p:sp>
        <p:nvSpPr>
          <p:cNvPr id="22" name="Rectangle 13"/>
          <p:cNvSpPr>
            <a:spLocks noChangeArrowheads="1"/>
          </p:cNvSpPr>
          <p:nvPr/>
        </p:nvSpPr>
        <p:spPr bwMode="auto">
          <a:xfrm>
            <a:off x="5708065" y="1558896"/>
            <a:ext cx="259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Cao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buna</a:t>
            </a:r>
            <a:endParaRPr 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0" y="-27384"/>
            <a:ext cx="3574465" cy="62068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Cao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buna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2" y="2016096"/>
            <a:ext cx="9098348" cy="4697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638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0" y="0"/>
            <a:ext cx="3779912" cy="90872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Cao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buna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- S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4264" y="895400"/>
            <a:ext cx="6934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u="sng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b="1" u="sng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trùng</a:t>
            </a:r>
            <a:r>
              <a:rPr lang="en-US" sz="3200" b="1" u="sng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u="sng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buta-1,3-đien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stiren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en-US" sz="3200" dirty="0">
              <a:solidFill>
                <a:srgbClr val="0000CC"/>
              </a:solidFill>
            </a:endParaRPr>
          </a:p>
        </p:txBody>
      </p:sp>
      <p:grpSp>
        <p:nvGrpSpPr>
          <p:cNvPr id="6" name="Group 44"/>
          <p:cNvGrpSpPr>
            <a:grpSpLocks/>
          </p:cNvGrpSpPr>
          <p:nvPr/>
        </p:nvGrpSpPr>
        <p:grpSpPr bwMode="auto">
          <a:xfrm>
            <a:off x="550739" y="1657400"/>
            <a:ext cx="4987981" cy="990600"/>
            <a:chOff x="1248" y="2256"/>
            <a:chExt cx="5171" cy="780"/>
          </a:xfrm>
        </p:grpSpPr>
        <p:sp>
          <p:nvSpPr>
            <p:cNvPr id="7" name="Rectangle 26"/>
            <p:cNvSpPr>
              <a:spLocks noChangeArrowheads="1"/>
            </p:cNvSpPr>
            <p:nvPr/>
          </p:nvSpPr>
          <p:spPr bwMode="auto">
            <a:xfrm>
              <a:off x="1248" y="2256"/>
              <a:ext cx="1248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8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 CH</a:t>
              </a:r>
              <a:r>
                <a:rPr lang="en-US" sz="2800" b="1" baseline="-250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=CH-CH=CH</a:t>
              </a:r>
              <a:r>
                <a:rPr lang="en-US" sz="2800" b="1" baseline="-250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8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nCH</a:t>
              </a:r>
              <a:r>
                <a:rPr lang="en-US" sz="28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=CH</a:t>
              </a:r>
              <a:r>
                <a:rPr lang="en-US" sz="2800" b="1" baseline="-250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2 </a:t>
              </a:r>
            </a:p>
          </p:txBody>
        </p:sp>
        <p:sp>
          <p:nvSpPr>
            <p:cNvPr id="8" name="Line 28"/>
            <p:cNvSpPr>
              <a:spLocks noChangeShapeType="1"/>
            </p:cNvSpPr>
            <p:nvPr/>
          </p:nvSpPr>
          <p:spPr bwMode="auto">
            <a:xfrm>
              <a:off x="5392" y="2604"/>
              <a:ext cx="0" cy="144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400">
                <a:solidFill>
                  <a:srgbClr val="0000CC"/>
                </a:solidFill>
              </a:endParaRPr>
            </a:p>
          </p:txBody>
        </p:sp>
        <p:sp>
          <p:nvSpPr>
            <p:cNvPr id="9" name="Rectangle 30"/>
            <p:cNvSpPr>
              <a:spLocks noChangeArrowheads="1"/>
            </p:cNvSpPr>
            <p:nvPr/>
          </p:nvSpPr>
          <p:spPr bwMode="auto">
            <a:xfrm>
              <a:off x="5171" y="2700"/>
              <a:ext cx="1248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8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sz="2800" b="1" baseline="-250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6</a:t>
              </a:r>
              <a:r>
                <a:rPr lang="en-US" sz="28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en-US" sz="2800" b="1" baseline="-250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</p:grpSp>
      <p:grpSp>
        <p:nvGrpSpPr>
          <p:cNvPr id="10" name="Group 32"/>
          <p:cNvGrpSpPr>
            <a:grpSpLocks/>
          </p:cNvGrpSpPr>
          <p:nvPr/>
        </p:nvGrpSpPr>
        <p:grpSpPr bwMode="auto">
          <a:xfrm>
            <a:off x="5538664" y="1505000"/>
            <a:ext cx="1981200" cy="762001"/>
            <a:chOff x="4320" y="2489"/>
            <a:chExt cx="1248" cy="480"/>
          </a:xfrm>
        </p:grpSpPr>
        <p:grpSp>
          <p:nvGrpSpPr>
            <p:cNvPr id="11" name="Group 33"/>
            <p:cNvGrpSpPr>
              <a:grpSpLocks/>
            </p:cNvGrpSpPr>
            <p:nvPr/>
          </p:nvGrpSpPr>
          <p:grpSpPr bwMode="auto">
            <a:xfrm>
              <a:off x="4464" y="2489"/>
              <a:ext cx="1104" cy="247"/>
              <a:chOff x="2400" y="2633"/>
              <a:chExt cx="1104" cy="247"/>
            </a:xfrm>
          </p:grpSpPr>
          <p:sp>
            <p:nvSpPr>
              <p:cNvPr id="13" name="Line 34"/>
              <p:cNvSpPr>
                <a:spLocks noChangeShapeType="1"/>
              </p:cNvSpPr>
              <p:nvPr/>
            </p:nvSpPr>
            <p:spPr bwMode="auto">
              <a:xfrm>
                <a:off x="2496" y="2880"/>
                <a:ext cx="912" cy="0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>
                  <a:solidFill>
                    <a:srgbClr val="0000CC"/>
                  </a:solidFill>
                </a:endParaRPr>
              </a:p>
            </p:txBody>
          </p:sp>
          <p:sp>
            <p:nvSpPr>
              <p:cNvPr id="14" name="Rectangle 35"/>
              <p:cNvSpPr>
                <a:spLocks noChangeArrowheads="1"/>
              </p:cNvSpPr>
              <p:nvPr/>
            </p:nvSpPr>
            <p:spPr bwMode="auto">
              <a:xfrm>
                <a:off x="2400" y="2633"/>
                <a:ext cx="1104" cy="2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xt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2800" baseline="30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,P</a:t>
                </a:r>
                <a:endParaRPr lang="en-US" sz="28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2" name="Rectangle 36"/>
            <p:cNvSpPr>
              <a:spLocks noChangeArrowheads="1"/>
            </p:cNvSpPr>
            <p:nvPr/>
          </p:nvSpPr>
          <p:spPr bwMode="auto">
            <a:xfrm>
              <a:off x="4320" y="2736"/>
              <a:ext cx="11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en-US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Group 43"/>
          <p:cNvGrpSpPr>
            <a:grpSpLocks/>
          </p:cNvGrpSpPr>
          <p:nvPr/>
        </p:nvGrpSpPr>
        <p:grpSpPr bwMode="auto">
          <a:xfrm>
            <a:off x="3557464" y="2648000"/>
            <a:ext cx="4953001" cy="914400"/>
            <a:chOff x="1678" y="3456"/>
            <a:chExt cx="3648" cy="720"/>
          </a:xfrm>
        </p:grpSpPr>
        <p:grpSp>
          <p:nvGrpSpPr>
            <p:cNvPr id="16" name="Group 40"/>
            <p:cNvGrpSpPr>
              <a:grpSpLocks/>
            </p:cNvGrpSpPr>
            <p:nvPr/>
          </p:nvGrpSpPr>
          <p:grpSpPr bwMode="auto">
            <a:xfrm>
              <a:off x="1678" y="3456"/>
              <a:ext cx="1346" cy="336"/>
              <a:chOff x="1678" y="3456"/>
              <a:chExt cx="1346" cy="336"/>
            </a:xfrm>
          </p:grpSpPr>
          <p:sp>
            <p:nvSpPr>
              <p:cNvPr id="19" name="Rectangle 37"/>
              <p:cNvSpPr>
                <a:spLocks noChangeArrowheads="1"/>
              </p:cNvSpPr>
              <p:nvPr/>
            </p:nvSpPr>
            <p:spPr bwMode="auto">
              <a:xfrm>
                <a:off x="1776" y="3456"/>
                <a:ext cx="1248" cy="3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sz="28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( CH</a:t>
                </a:r>
                <a:r>
                  <a:rPr lang="en-US" sz="2800" b="1" baseline="-25000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-CH=CH-CH</a:t>
                </a:r>
                <a:r>
                  <a:rPr lang="en-US" sz="2800" b="1" baseline="-25000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-CH = CH</a:t>
                </a:r>
                <a:r>
                  <a:rPr lang="en-US" sz="2800" b="1" baseline="-25000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2 </a:t>
                </a:r>
                <a:r>
                  <a:rPr lang="en-US" sz="28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en-US" sz="2800" b="1" baseline="-25000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 </a:t>
                </a:r>
                <a:endParaRPr lang="en-US" sz="2800" b="1" baseline="-250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Line 38"/>
              <p:cNvSpPr>
                <a:spLocks noChangeShapeType="1"/>
              </p:cNvSpPr>
              <p:nvPr/>
            </p:nvSpPr>
            <p:spPr bwMode="auto">
              <a:xfrm flipV="1">
                <a:off x="1678" y="3636"/>
                <a:ext cx="281" cy="0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800">
                  <a:solidFill>
                    <a:srgbClr val="0000CC"/>
                  </a:solidFill>
                </a:endParaRPr>
              </a:p>
            </p:txBody>
          </p:sp>
        </p:grpSp>
        <p:sp>
          <p:nvSpPr>
            <p:cNvPr id="17" name="Line 41"/>
            <p:cNvSpPr>
              <a:spLocks noChangeShapeType="1"/>
            </p:cNvSpPr>
            <p:nvPr/>
          </p:nvSpPr>
          <p:spPr bwMode="auto">
            <a:xfrm>
              <a:off x="4260" y="3755"/>
              <a:ext cx="0" cy="144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800">
                <a:solidFill>
                  <a:srgbClr val="0000CC"/>
                </a:solidFill>
              </a:endParaRPr>
            </a:p>
          </p:txBody>
        </p:sp>
        <p:sp>
          <p:nvSpPr>
            <p:cNvPr id="18" name="Rectangle 42"/>
            <p:cNvSpPr>
              <a:spLocks noChangeArrowheads="1"/>
            </p:cNvSpPr>
            <p:nvPr/>
          </p:nvSpPr>
          <p:spPr bwMode="auto">
            <a:xfrm>
              <a:off x="4078" y="3840"/>
              <a:ext cx="1248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8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sz="2800" b="1" baseline="-250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6</a:t>
              </a:r>
              <a:r>
                <a:rPr lang="en-US" sz="28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en-US" sz="2800" b="1" baseline="-250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</p:grpSp>
      <p:sp>
        <p:nvSpPr>
          <p:cNvPr id="21" name="Line 38"/>
          <p:cNvSpPr>
            <a:spLocks noChangeShapeType="1"/>
          </p:cNvSpPr>
          <p:nvPr/>
        </p:nvSpPr>
        <p:spPr bwMode="auto">
          <a:xfrm flipV="1">
            <a:off x="8510464" y="2876600"/>
            <a:ext cx="381000" cy="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</p:spPr>
        <p:txBody>
          <a:bodyPr/>
          <a:lstStyle/>
          <a:p>
            <a:endParaRPr lang="en-US" sz="2400">
              <a:solidFill>
                <a:srgbClr val="0000CC"/>
              </a:solidFill>
            </a:endParaRPr>
          </a:p>
        </p:txBody>
      </p:sp>
      <p:sp>
        <p:nvSpPr>
          <p:cNvPr id="22" name="Rectangle 25"/>
          <p:cNvSpPr>
            <a:spLocks noChangeArrowheads="1"/>
          </p:cNvSpPr>
          <p:nvPr/>
        </p:nvSpPr>
        <p:spPr bwMode="auto">
          <a:xfrm>
            <a:off x="3176464" y="3130025"/>
            <a:ext cx="3581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Cao </a:t>
            </a:r>
            <a:r>
              <a:rPr lang="en-US" sz="32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2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buna</a:t>
            </a:r>
            <a:r>
              <a:rPr lang="en-US" sz="32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-S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814264" y="3943400"/>
            <a:ext cx="8077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b="1" u="sng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trùng</a:t>
            </a:r>
            <a:r>
              <a:rPr lang="en-US" sz="3200" b="1" u="sng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buta-1,3-đien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acrilonitrin</a:t>
            </a:r>
            <a:endParaRPr lang="en-US" sz="32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Group 29"/>
          <p:cNvGrpSpPr>
            <a:grpSpLocks/>
          </p:cNvGrpSpPr>
          <p:nvPr/>
        </p:nvGrpSpPr>
        <p:grpSpPr bwMode="auto">
          <a:xfrm>
            <a:off x="433266" y="4629200"/>
            <a:ext cx="4572177" cy="914400"/>
            <a:chOff x="1248" y="2256"/>
            <a:chExt cx="4293" cy="720"/>
          </a:xfrm>
        </p:grpSpPr>
        <p:sp>
          <p:nvSpPr>
            <p:cNvPr id="26" name="Rectangle 14"/>
            <p:cNvSpPr>
              <a:spLocks noChangeArrowheads="1"/>
            </p:cNvSpPr>
            <p:nvPr/>
          </p:nvSpPr>
          <p:spPr bwMode="auto">
            <a:xfrm>
              <a:off x="1248" y="2256"/>
              <a:ext cx="1248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8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 CH</a:t>
              </a:r>
              <a:r>
                <a:rPr lang="en-US" sz="2800" b="1" baseline="-250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=CH-CH=CH</a:t>
              </a:r>
              <a:r>
                <a:rPr lang="en-US" sz="2800" b="1" baseline="-250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8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nCH</a:t>
              </a:r>
              <a:r>
                <a:rPr lang="en-US" sz="28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=CH</a:t>
              </a:r>
              <a:r>
                <a:rPr lang="en-US" sz="2800" b="1" baseline="-250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2 </a:t>
              </a:r>
            </a:p>
          </p:txBody>
        </p:sp>
        <p:sp>
          <p:nvSpPr>
            <p:cNvPr id="27" name="Line 15"/>
            <p:cNvSpPr>
              <a:spLocks noChangeShapeType="1"/>
            </p:cNvSpPr>
            <p:nvPr/>
          </p:nvSpPr>
          <p:spPr bwMode="auto">
            <a:xfrm>
              <a:off x="4968" y="2544"/>
              <a:ext cx="0" cy="144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800">
                <a:solidFill>
                  <a:srgbClr val="0000CC"/>
                </a:solidFill>
              </a:endParaRPr>
            </a:p>
          </p:txBody>
        </p:sp>
        <p:sp>
          <p:nvSpPr>
            <p:cNvPr id="28" name="Rectangle 16"/>
            <p:cNvSpPr>
              <a:spLocks noChangeArrowheads="1"/>
            </p:cNvSpPr>
            <p:nvPr/>
          </p:nvSpPr>
          <p:spPr bwMode="auto">
            <a:xfrm>
              <a:off x="4794" y="2640"/>
              <a:ext cx="747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8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CN</a:t>
              </a:r>
            </a:p>
          </p:txBody>
        </p:sp>
      </p:grpSp>
      <p:grpSp>
        <p:nvGrpSpPr>
          <p:cNvPr id="29" name="Group 17"/>
          <p:cNvGrpSpPr>
            <a:grpSpLocks/>
          </p:cNvGrpSpPr>
          <p:nvPr/>
        </p:nvGrpSpPr>
        <p:grpSpPr bwMode="auto">
          <a:xfrm>
            <a:off x="5767264" y="4476800"/>
            <a:ext cx="1219200" cy="842963"/>
            <a:chOff x="4080" y="2496"/>
            <a:chExt cx="1104" cy="531"/>
          </a:xfrm>
        </p:grpSpPr>
        <p:grpSp>
          <p:nvGrpSpPr>
            <p:cNvPr id="30" name="Group 18"/>
            <p:cNvGrpSpPr>
              <a:grpSpLocks/>
            </p:cNvGrpSpPr>
            <p:nvPr/>
          </p:nvGrpSpPr>
          <p:grpSpPr bwMode="auto">
            <a:xfrm>
              <a:off x="4080" y="2496"/>
              <a:ext cx="1104" cy="240"/>
              <a:chOff x="2016" y="2640"/>
              <a:chExt cx="1104" cy="240"/>
            </a:xfrm>
          </p:grpSpPr>
          <p:sp>
            <p:nvSpPr>
              <p:cNvPr id="32" name="Line 19"/>
              <p:cNvSpPr>
                <a:spLocks noChangeShapeType="1"/>
              </p:cNvSpPr>
              <p:nvPr/>
            </p:nvSpPr>
            <p:spPr bwMode="auto">
              <a:xfrm>
                <a:off x="2112" y="2880"/>
                <a:ext cx="912" cy="0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 sz="2400">
                  <a:solidFill>
                    <a:srgbClr val="0000CC"/>
                  </a:solidFill>
                </a:endParaRPr>
              </a:p>
            </p:txBody>
          </p:sp>
          <p:sp>
            <p:nvSpPr>
              <p:cNvPr id="33" name="Rectangle 20"/>
              <p:cNvSpPr>
                <a:spLocks noChangeArrowheads="1"/>
              </p:cNvSpPr>
              <p:nvPr/>
            </p:nvSpPr>
            <p:spPr bwMode="auto">
              <a:xfrm>
                <a:off x="2016" y="2640"/>
                <a:ext cx="1104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xt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2800" baseline="30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,P</a:t>
                </a:r>
                <a:endParaRPr lang="en-US" sz="28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1" name="Rectangle 21"/>
            <p:cNvSpPr>
              <a:spLocks noChangeArrowheads="1"/>
            </p:cNvSpPr>
            <p:nvPr/>
          </p:nvSpPr>
          <p:spPr bwMode="auto">
            <a:xfrm>
              <a:off x="4320" y="2736"/>
              <a:ext cx="16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en-US" sz="24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4" name="Group 22"/>
          <p:cNvGrpSpPr>
            <a:grpSpLocks/>
          </p:cNvGrpSpPr>
          <p:nvPr/>
        </p:nvGrpSpPr>
        <p:grpSpPr bwMode="auto">
          <a:xfrm>
            <a:off x="3862264" y="5543600"/>
            <a:ext cx="4952612" cy="990600"/>
            <a:chOff x="1697" y="3456"/>
            <a:chExt cx="5125" cy="720"/>
          </a:xfrm>
        </p:grpSpPr>
        <p:grpSp>
          <p:nvGrpSpPr>
            <p:cNvPr id="35" name="Group 23"/>
            <p:cNvGrpSpPr>
              <a:grpSpLocks/>
            </p:cNvGrpSpPr>
            <p:nvPr/>
          </p:nvGrpSpPr>
          <p:grpSpPr bwMode="auto">
            <a:xfrm>
              <a:off x="1697" y="3456"/>
              <a:ext cx="5125" cy="336"/>
              <a:chOff x="1697" y="3456"/>
              <a:chExt cx="5125" cy="336"/>
            </a:xfrm>
          </p:grpSpPr>
          <p:sp>
            <p:nvSpPr>
              <p:cNvPr id="38" name="Rectangle 24"/>
              <p:cNvSpPr>
                <a:spLocks noChangeArrowheads="1"/>
              </p:cNvSpPr>
              <p:nvPr/>
            </p:nvSpPr>
            <p:spPr bwMode="auto">
              <a:xfrm>
                <a:off x="1776" y="3456"/>
                <a:ext cx="1248" cy="3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sz="28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( CH</a:t>
                </a:r>
                <a:r>
                  <a:rPr lang="en-US" sz="2800" b="1" baseline="-25000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-CH=CH-CH</a:t>
                </a:r>
                <a:r>
                  <a:rPr lang="en-US" sz="2800" b="1" baseline="-25000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-CH - CH</a:t>
                </a:r>
                <a:r>
                  <a:rPr lang="en-US" sz="2800" b="1" baseline="-25000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en-US" sz="2800" b="1" baseline="-25000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 </a:t>
                </a:r>
                <a:endParaRPr lang="en-US" sz="2800" b="1" baseline="-250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9" name="Line 25"/>
              <p:cNvSpPr>
                <a:spLocks noChangeShapeType="1"/>
              </p:cNvSpPr>
              <p:nvPr/>
            </p:nvSpPr>
            <p:spPr bwMode="auto">
              <a:xfrm>
                <a:off x="1697" y="3622"/>
                <a:ext cx="315" cy="0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800">
                  <a:solidFill>
                    <a:srgbClr val="0000CC"/>
                  </a:solidFill>
                </a:endParaRPr>
              </a:p>
            </p:txBody>
          </p:sp>
          <p:sp>
            <p:nvSpPr>
              <p:cNvPr id="40" name="Line 26"/>
              <p:cNvSpPr>
                <a:spLocks noChangeShapeType="1"/>
              </p:cNvSpPr>
              <p:nvPr/>
            </p:nvSpPr>
            <p:spPr bwMode="auto">
              <a:xfrm>
                <a:off x="6585" y="3622"/>
                <a:ext cx="237" cy="0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800">
                  <a:solidFill>
                    <a:srgbClr val="0000CC"/>
                  </a:solidFill>
                </a:endParaRPr>
              </a:p>
            </p:txBody>
          </p:sp>
        </p:grpSp>
        <p:sp>
          <p:nvSpPr>
            <p:cNvPr id="36" name="Line 27"/>
            <p:cNvSpPr>
              <a:spLocks noChangeShapeType="1"/>
            </p:cNvSpPr>
            <p:nvPr/>
          </p:nvSpPr>
          <p:spPr bwMode="auto">
            <a:xfrm>
              <a:off x="5245" y="3754"/>
              <a:ext cx="0" cy="144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800">
                <a:solidFill>
                  <a:srgbClr val="0000CC"/>
                </a:solidFill>
              </a:endParaRPr>
            </a:p>
          </p:txBody>
        </p:sp>
        <p:sp>
          <p:nvSpPr>
            <p:cNvPr id="37" name="Rectangle 28"/>
            <p:cNvSpPr>
              <a:spLocks noChangeArrowheads="1"/>
            </p:cNvSpPr>
            <p:nvPr/>
          </p:nvSpPr>
          <p:spPr bwMode="auto">
            <a:xfrm>
              <a:off x="5022" y="3840"/>
              <a:ext cx="1248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8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CN</a:t>
              </a:r>
            </a:p>
          </p:txBody>
        </p:sp>
      </p:grpSp>
      <p:sp>
        <p:nvSpPr>
          <p:cNvPr id="41" name="Rectangle 12"/>
          <p:cNvSpPr>
            <a:spLocks noChangeArrowheads="1"/>
          </p:cNvSpPr>
          <p:nvPr/>
        </p:nvSpPr>
        <p:spPr bwMode="auto">
          <a:xfrm>
            <a:off x="3252664" y="6077000"/>
            <a:ext cx="335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32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Cao </a:t>
            </a:r>
            <a:r>
              <a:rPr lang="en-US" sz="32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2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buna</a:t>
            </a:r>
            <a:r>
              <a:rPr lang="en-US" sz="32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– N 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0" y="3349040"/>
            <a:ext cx="3862264" cy="72803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Cao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buna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- N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748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1" grpId="0" animBg="1"/>
      <p:bldP spid="22" grpId="0"/>
      <p:bldP spid="24" grpId="0"/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50" y="0"/>
            <a:ext cx="7543800" cy="717760"/>
          </a:xfr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vi-VN" sz="2400" b="1" dirty="0" smtClean="0">
                <a:solidFill>
                  <a:srgbClr val="FF0000"/>
                </a:solidFill>
                <a:ea typeface="+mn-ea"/>
                <a:cs typeface="+mn-cs"/>
              </a:rPr>
              <a:t>2- MỘT SỐ POLIME DÙNG LÀM CHẤT DẺO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Minus 6"/>
          <p:cNvSpPr/>
          <p:nvPr/>
        </p:nvSpPr>
        <p:spPr>
          <a:xfrm rot="5400000">
            <a:off x="326060" y="3227116"/>
            <a:ext cx="6448454" cy="928372"/>
          </a:xfrm>
          <a:prstGeom prst="mathMinu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latin typeface="+mj-lt"/>
            </a:endParaRPr>
          </a:p>
        </p:txBody>
      </p:sp>
      <p:sp>
        <p:nvSpPr>
          <p:cNvPr id="8" name="Down Arrow 7"/>
          <p:cNvSpPr/>
          <p:nvPr/>
        </p:nvSpPr>
        <p:spPr>
          <a:xfrm rot="16200000">
            <a:off x="4324241" y="5001983"/>
            <a:ext cx="484633" cy="1839685"/>
          </a:xfrm>
          <a:prstGeom prst="downArrow">
            <a:avLst>
              <a:gd name="adj1" fmla="val 34277"/>
              <a:gd name="adj2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latin typeface="+mj-lt"/>
            </a:endParaRPr>
          </a:p>
        </p:txBody>
      </p:sp>
      <p:sp>
        <p:nvSpPr>
          <p:cNvPr id="9" name="Down Arrow 8"/>
          <p:cNvSpPr/>
          <p:nvPr/>
        </p:nvSpPr>
        <p:spPr>
          <a:xfrm rot="16200000">
            <a:off x="4329683" y="467792"/>
            <a:ext cx="484634" cy="1828800"/>
          </a:xfrm>
          <a:prstGeom prst="downArrow">
            <a:avLst>
              <a:gd name="adj1" fmla="val 34277"/>
              <a:gd name="adj2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latin typeface="+mj-lt"/>
            </a:endParaRPr>
          </a:p>
        </p:txBody>
      </p:sp>
      <p:sp>
        <p:nvSpPr>
          <p:cNvPr id="10" name="Cloud 9"/>
          <p:cNvSpPr/>
          <p:nvPr/>
        </p:nvSpPr>
        <p:spPr>
          <a:xfrm>
            <a:off x="6172200" y="836402"/>
            <a:ext cx="2590798" cy="1230982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latin typeface="+mj-lt"/>
            </a:endParaRPr>
          </a:p>
        </p:txBody>
      </p:sp>
      <p:sp>
        <p:nvSpPr>
          <p:cNvPr id="11" name="Cloud 10"/>
          <p:cNvSpPr/>
          <p:nvPr/>
        </p:nvSpPr>
        <p:spPr>
          <a:xfrm>
            <a:off x="6172200" y="2222599"/>
            <a:ext cx="2800848" cy="1327334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latin typeface="+mj-lt"/>
            </a:endParaRPr>
          </a:p>
        </p:txBody>
      </p:sp>
      <p:sp>
        <p:nvSpPr>
          <p:cNvPr id="12" name="Sun 11"/>
          <p:cNvSpPr/>
          <p:nvPr/>
        </p:nvSpPr>
        <p:spPr>
          <a:xfrm>
            <a:off x="4355" y="2291586"/>
            <a:ext cx="2895600" cy="2799432"/>
          </a:xfrm>
          <a:prstGeom prst="su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3" name="Cloud 12"/>
          <p:cNvSpPr/>
          <p:nvPr/>
        </p:nvSpPr>
        <p:spPr>
          <a:xfrm>
            <a:off x="5943600" y="3691302"/>
            <a:ext cx="3111500" cy="1447800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latin typeface="+mj-lt"/>
            </a:endParaRPr>
          </a:p>
        </p:txBody>
      </p:sp>
      <p:sp>
        <p:nvSpPr>
          <p:cNvPr id="14" name="Cloud 13"/>
          <p:cNvSpPr/>
          <p:nvPr/>
        </p:nvSpPr>
        <p:spPr>
          <a:xfrm>
            <a:off x="5791201" y="5205008"/>
            <a:ext cx="3263900" cy="1479550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14400" y="3429000"/>
            <a:ext cx="11512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24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SimSun"/>
              </a:rPr>
              <a:t>4 LOẠI</a:t>
            </a:r>
            <a:endParaRPr lang="en-US" sz="2400" b="1" i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654112" y="1021006"/>
            <a:ext cx="16269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400" b="1" dirty="0" smtClean="0">
                <a:solidFill>
                  <a:srgbClr val="000000"/>
                </a:solidFill>
                <a:latin typeface="+mj-lt"/>
                <a:ea typeface="SimSun"/>
              </a:rPr>
              <a:t>Polietilen</a:t>
            </a:r>
          </a:p>
          <a:p>
            <a:pPr algn="ctr"/>
            <a:r>
              <a:rPr lang="vi-VN" sz="2400" b="1" dirty="0" smtClean="0">
                <a:solidFill>
                  <a:srgbClr val="000000"/>
                </a:solidFill>
                <a:latin typeface="+mj-lt"/>
                <a:ea typeface="SimSun"/>
              </a:rPr>
              <a:t>(PE)</a:t>
            </a:r>
            <a:endParaRPr lang="en-US" sz="2400" b="1" dirty="0">
              <a:latin typeface="+mj-l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439230" y="2501545"/>
            <a:ext cx="246413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2400" b="1" smtClean="0">
                <a:solidFill>
                  <a:srgbClr val="000000"/>
                </a:solidFill>
                <a:latin typeface="+mj-lt"/>
                <a:ea typeface="SimSun"/>
              </a:rPr>
              <a:t>Poli(vinyl clorua)</a:t>
            </a:r>
          </a:p>
          <a:p>
            <a:pPr algn="ctr"/>
            <a:r>
              <a:rPr lang="vi-VN" sz="2400" b="1" smtClean="0">
                <a:solidFill>
                  <a:srgbClr val="000000"/>
                </a:solidFill>
                <a:latin typeface="+mj-lt"/>
                <a:ea typeface="SimSun"/>
              </a:rPr>
              <a:t>(PVC)</a:t>
            </a:r>
            <a:endParaRPr lang="en-US" sz="2400" b="1">
              <a:latin typeface="+mj-l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939804" y="4146000"/>
            <a:ext cx="326563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2400" b="1" smtClean="0">
                <a:solidFill>
                  <a:srgbClr val="000000"/>
                </a:solidFill>
                <a:latin typeface="+mj-lt"/>
                <a:ea typeface="SimSun"/>
              </a:rPr>
              <a:t>Poli(metyl metaccrylat)</a:t>
            </a:r>
          </a:p>
          <a:p>
            <a:pPr algn="ctr"/>
            <a:r>
              <a:rPr lang="vi-VN" sz="2400" b="1" smtClean="0">
                <a:solidFill>
                  <a:srgbClr val="000000"/>
                </a:solidFill>
                <a:latin typeface="+mj-lt"/>
                <a:ea typeface="SimSun"/>
              </a:rPr>
              <a:t>(PMM)</a:t>
            </a:r>
            <a:endParaRPr lang="en-US" sz="2400" b="1">
              <a:latin typeface="+mj-lt"/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3646714" y="2750841"/>
            <a:ext cx="1839685" cy="506705"/>
          </a:xfrm>
          <a:prstGeom prst="rightArrow">
            <a:avLst>
              <a:gd name="adj1" fmla="val 33828"/>
              <a:gd name="adj2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latin typeface="+mj-lt"/>
            </a:endParaRPr>
          </a:p>
        </p:txBody>
      </p:sp>
      <p:sp>
        <p:nvSpPr>
          <p:cNvPr id="20" name="Right Arrow 19"/>
          <p:cNvSpPr/>
          <p:nvPr/>
        </p:nvSpPr>
        <p:spPr>
          <a:xfrm>
            <a:off x="3631474" y="4273016"/>
            <a:ext cx="1828800" cy="484632"/>
          </a:xfrm>
          <a:prstGeom prst="rightArrow">
            <a:avLst>
              <a:gd name="adj1" fmla="val 33828"/>
              <a:gd name="adj2" fmla="val 5539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latin typeface="+mj-lt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768256" y="5651835"/>
            <a:ext cx="33986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2400" b="1" smtClean="0">
                <a:solidFill>
                  <a:srgbClr val="000000"/>
                </a:solidFill>
                <a:latin typeface="+mj-lt"/>
                <a:ea typeface="SimSun"/>
              </a:rPr>
              <a:t>Poli(phenol-fomanđehit)</a:t>
            </a:r>
            <a:br>
              <a:rPr lang="vi-VN" sz="2400" b="1" smtClean="0">
                <a:solidFill>
                  <a:srgbClr val="000000"/>
                </a:solidFill>
                <a:latin typeface="+mj-lt"/>
                <a:ea typeface="SimSun"/>
              </a:rPr>
            </a:br>
            <a:r>
              <a:rPr lang="vi-VN" sz="2400" b="1" smtClean="0">
                <a:solidFill>
                  <a:srgbClr val="000000"/>
                </a:solidFill>
                <a:latin typeface="+mj-lt"/>
                <a:ea typeface="SimSun"/>
              </a:rPr>
              <a:t>(PPF)</a:t>
            </a:r>
            <a:endParaRPr lang="en-US" sz="2400" b="1">
              <a:latin typeface="+mj-lt"/>
            </a:endParaRPr>
          </a:p>
        </p:txBody>
      </p:sp>
      <p:sp>
        <p:nvSpPr>
          <p:cNvPr id="26" name="Minus 25"/>
          <p:cNvSpPr/>
          <p:nvPr/>
        </p:nvSpPr>
        <p:spPr>
          <a:xfrm>
            <a:off x="2826386" y="3207300"/>
            <a:ext cx="685800" cy="914400"/>
          </a:xfrm>
          <a:prstGeom prst="mathMinu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9603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7" grpId="0"/>
      <p:bldP spid="18" grpId="0"/>
      <p:bldP spid="19" grpId="0" animBg="1"/>
      <p:bldP spid="20" grpId="0" animBg="1"/>
      <p:bldP spid="25" grpId="0"/>
      <p:bldP spid="2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1"/>
          <p:cNvGrpSpPr>
            <a:grpSpLocks/>
          </p:cNvGrpSpPr>
          <p:nvPr/>
        </p:nvGrpSpPr>
        <p:grpSpPr bwMode="auto">
          <a:xfrm>
            <a:off x="935168" y="2590798"/>
            <a:ext cx="7935254" cy="609600"/>
            <a:chOff x="384" y="1341"/>
            <a:chExt cx="3072" cy="384"/>
          </a:xfrm>
        </p:grpSpPr>
        <p:sp>
          <p:nvSpPr>
            <p:cNvPr id="74" name="AutoShape 72"/>
            <p:cNvSpPr>
              <a:spLocks noChangeArrowheads="1"/>
            </p:cNvSpPr>
            <p:nvPr/>
          </p:nvSpPr>
          <p:spPr bwMode="gray">
            <a:xfrm>
              <a:off x="384" y="1344"/>
              <a:ext cx="3072" cy="381"/>
            </a:xfrm>
            <a:prstGeom prst="roundRect">
              <a:avLst>
                <a:gd name="adj" fmla="val 10889"/>
              </a:avLst>
            </a:prstGeom>
            <a:ln>
              <a:solidFill>
                <a:srgbClr val="B90707"/>
              </a:solidFill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5" name="AutoShape 73"/>
            <p:cNvSpPr>
              <a:spLocks noChangeArrowheads="1"/>
            </p:cNvSpPr>
            <p:nvPr/>
          </p:nvSpPr>
          <p:spPr bwMode="gray">
            <a:xfrm>
              <a:off x="451" y="1379"/>
              <a:ext cx="592" cy="31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6" name="Freeform 74"/>
            <p:cNvSpPr>
              <a:spLocks/>
            </p:cNvSpPr>
            <p:nvPr/>
          </p:nvSpPr>
          <p:spPr bwMode="gray">
            <a:xfrm>
              <a:off x="488" y="1399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54510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54510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7" name="Text Box 75"/>
            <p:cNvSpPr txBox="1">
              <a:spLocks noChangeArrowheads="1"/>
            </p:cNvSpPr>
            <p:nvPr/>
          </p:nvSpPr>
          <p:spPr bwMode="gray">
            <a:xfrm>
              <a:off x="659" y="1341"/>
              <a:ext cx="168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</a:t>
              </a:r>
            </a:p>
          </p:txBody>
        </p:sp>
        <p:sp>
          <p:nvSpPr>
            <p:cNvPr id="30843" name="Text Box 76"/>
            <p:cNvSpPr txBox="1">
              <a:spLocks noChangeArrowheads="1"/>
            </p:cNvSpPr>
            <p:nvPr/>
          </p:nvSpPr>
          <p:spPr bwMode="gray">
            <a:xfrm>
              <a:off x="1054" y="1344"/>
              <a:ext cx="2320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polime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isopropilen</a:t>
              </a:r>
              <a:endParaRPr lang="en-US" sz="2800" b="1" dirty="0">
                <a:solidFill>
                  <a:srgbClr val="C00000"/>
                </a:solidFill>
                <a:latin typeface=".VnTime" pitchFamily="34" charset="0"/>
              </a:endParaRPr>
            </a:p>
          </p:txBody>
        </p:sp>
      </p:grp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587375" y="1219200"/>
            <a:ext cx="296863" cy="4724400"/>
            <a:chOff x="370" y="768"/>
            <a:chExt cx="187" cy="2976"/>
          </a:xfrm>
        </p:grpSpPr>
        <p:grpSp>
          <p:nvGrpSpPr>
            <p:cNvPr id="4" name="Group 4"/>
            <p:cNvGrpSpPr>
              <a:grpSpLocks/>
            </p:cNvGrpSpPr>
            <p:nvPr/>
          </p:nvGrpSpPr>
          <p:grpSpPr bwMode="auto">
            <a:xfrm rot="5400000">
              <a:off x="-1026" y="2210"/>
              <a:ext cx="2976" cy="92"/>
              <a:chOff x="0" y="1896"/>
              <a:chExt cx="5760" cy="120"/>
            </a:xfrm>
          </p:grpSpPr>
          <p:sp>
            <p:nvSpPr>
              <p:cNvPr id="30832" name="Rectangle 5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ECECEC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33" name="Rectangle 6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CFCFCF"/>
                  </a:gs>
                  <a:gs pos="100000">
                    <a:srgbClr val="5F5F5F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" name="Group 7"/>
            <p:cNvGrpSpPr>
              <a:grpSpLocks/>
            </p:cNvGrpSpPr>
            <p:nvPr/>
          </p:nvGrpSpPr>
          <p:grpSpPr bwMode="auto">
            <a:xfrm rot="5400000">
              <a:off x="385" y="3558"/>
              <a:ext cx="176" cy="170"/>
              <a:chOff x="1872" y="1824"/>
              <a:chExt cx="2014" cy="1821"/>
            </a:xfrm>
          </p:grpSpPr>
          <p:sp>
            <p:nvSpPr>
              <p:cNvPr id="38" name="AutoShape 8"/>
              <p:cNvSpPr>
                <a:spLocks noChangeArrowheads="1"/>
              </p:cNvSpPr>
              <p:nvPr/>
            </p:nvSpPr>
            <p:spPr bwMode="gray">
              <a:xfrm rot="16200000" flipH="1">
                <a:off x="1820" y="2615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9" name="AutoShape 9"/>
              <p:cNvSpPr>
                <a:spLocks noChangeArrowheads="1"/>
              </p:cNvSpPr>
              <p:nvPr/>
            </p:nvSpPr>
            <p:spPr bwMode="gray">
              <a:xfrm rot="5400000" flipH="1">
                <a:off x="3628" y="2583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0" name="AutoShape 10"/>
              <p:cNvSpPr>
                <a:spLocks noChangeArrowheads="1"/>
              </p:cNvSpPr>
              <p:nvPr/>
            </p:nvSpPr>
            <p:spPr bwMode="gray">
              <a:xfrm rot="10800000" flipH="1">
                <a:off x="2730" y="3527"/>
                <a:ext cx="298" cy="204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826" name="Oval 11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27" name="Oval 12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" name="Oval 13"/>
              <p:cNvSpPr>
                <a:spLocks noChangeArrowheads="1"/>
              </p:cNvSpPr>
              <p:nvPr/>
            </p:nvSpPr>
            <p:spPr bwMode="gray">
              <a:xfrm>
                <a:off x="2250" y="1995"/>
                <a:ext cx="1270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829" name="Oval 14"/>
              <p:cNvSpPr>
                <a:spLocks noChangeArrowheads="1"/>
              </p:cNvSpPr>
              <p:nvPr/>
            </p:nvSpPr>
            <p:spPr bwMode="gray">
              <a:xfrm>
                <a:off x="2254" y="2000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5" name="Oval 15"/>
              <p:cNvSpPr>
                <a:spLocks noChangeArrowheads="1"/>
              </p:cNvSpPr>
              <p:nvPr/>
            </p:nvSpPr>
            <p:spPr bwMode="gray">
              <a:xfrm>
                <a:off x="2341" y="2167"/>
                <a:ext cx="1087" cy="110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831" name="Oval 16"/>
              <p:cNvSpPr>
                <a:spLocks noChangeArrowheads="1"/>
              </p:cNvSpPr>
              <p:nvPr/>
            </p:nvSpPr>
            <p:spPr bwMode="gray">
              <a:xfrm>
                <a:off x="2337" y="2083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6" name="Group 17"/>
            <p:cNvGrpSpPr>
              <a:grpSpLocks/>
            </p:cNvGrpSpPr>
            <p:nvPr/>
          </p:nvGrpSpPr>
          <p:grpSpPr bwMode="auto">
            <a:xfrm rot="5400000">
              <a:off x="371" y="1729"/>
              <a:ext cx="176" cy="170"/>
              <a:chOff x="1872" y="1824"/>
              <a:chExt cx="2014" cy="1821"/>
            </a:xfrm>
          </p:grpSpPr>
          <p:sp>
            <p:nvSpPr>
              <p:cNvPr id="29" name="AutoShape 18"/>
              <p:cNvSpPr>
                <a:spLocks noChangeArrowheads="1"/>
              </p:cNvSpPr>
              <p:nvPr/>
            </p:nvSpPr>
            <p:spPr bwMode="gray">
              <a:xfrm rot="16200000" flipH="1">
                <a:off x="1820" y="2615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" name="AutoShape 19"/>
              <p:cNvSpPr>
                <a:spLocks noChangeArrowheads="1"/>
              </p:cNvSpPr>
              <p:nvPr/>
            </p:nvSpPr>
            <p:spPr bwMode="gray">
              <a:xfrm rot="5400000" flipH="1">
                <a:off x="3628" y="2583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" name="AutoShape 20"/>
              <p:cNvSpPr>
                <a:spLocks noChangeArrowheads="1"/>
              </p:cNvSpPr>
              <p:nvPr/>
            </p:nvSpPr>
            <p:spPr bwMode="gray">
              <a:xfrm rot="10800000" flipH="1">
                <a:off x="2730" y="3527"/>
                <a:ext cx="298" cy="204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817" name="Oval 21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18" name="Oval 22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" name="Oval 23"/>
              <p:cNvSpPr>
                <a:spLocks noChangeArrowheads="1"/>
              </p:cNvSpPr>
              <p:nvPr/>
            </p:nvSpPr>
            <p:spPr bwMode="gray">
              <a:xfrm>
                <a:off x="2250" y="1995"/>
                <a:ext cx="1270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820" name="Oval 24"/>
              <p:cNvSpPr>
                <a:spLocks noChangeArrowheads="1"/>
              </p:cNvSpPr>
              <p:nvPr/>
            </p:nvSpPr>
            <p:spPr bwMode="gray">
              <a:xfrm>
                <a:off x="2254" y="2000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6" name="Oval 25"/>
              <p:cNvSpPr>
                <a:spLocks noChangeArrowheads="1"/>
              </p:cNvSpPr>
              <p:nvPr/>
            </p:nvSpPr>
            <p:spPr bwMode="gray">
              <a:xfrm>
                <a:off x="2341" y="2167"/>
                <a:ext cx="1087" cy="110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822" name="Oval 26"/>
              <p:cNvSpPr>
                <a:spLocks noChangeArrowheads="1"/>
              </p:cNvSpPr>
              <p:nvPr/>
            </p:nvSpPr>
            <p:spPr bwMode="gray">
              <a:xfrm>
                <a:off x="2337" y="2083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7" name="Group 27"/>
            <p:cNvGrpSpPr>
              <a:grpSpLocks/>
            </p:cNvGrpSpPr>
            <p:nvPr/>
          </p:nvGrpSpPr>
          <p:grpSpPr bwMode="auto">
            <a:xfrm rot="5400000">
              <a:off x="385" y="2358"/>
              <a:ext cx="176" cy="170"/>
              <a:chOff x="1872" y="1824"/>
              <a:chExt cx="2014" cy="1821"/>
            </a:xfrm>
          </p:grpSpPr>
          <p:sp>
            <p:nvSpPr>
              <p:cNvPr id="20" name="AutoShape 28"/>
              <p:cNvSpPr>
                <a:spLocks noChangeArrowheads="1"/>
              </p:cNvSpPr>
              <p:nvPr/>
            </p:nvSpPr>
            <p:spPr bwMode="gray">
              <a:xfrm rot="16200000" flipH="1">
                <a:off x="1820" y="2615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1" name="AutoShape 29"/>
              <p:cNvSpPr>
                <a:spLocks noChangeArrowheads="1"/>
              </p:cNvSpPr>
              <p:nvPr/>
            </p:nvSpPr>
            <p:spPr bwMode="gray">
              <a:xfrm rot="5400000" flipH="1">
                <a:off x="3628" y="2583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" name="AutoShape 30"/>
              <p:cNvSpPr>
                <a:spLocks noChangeArrowheads="1"/>
              </p:cNvSpPr>
              <p:nvPr/>
            </p:nvSpPr>
            <p:spPr bwMode="gray">
              <a:xfrm rot="10800000" flipH="1">
                <a:off x="2730" y="3527"/>
                <a:ext cx="298" cy="204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808" name="Oval 31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09" name="Oval 32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" name="Oval 33"/>
              <p:cNvSpPr>
                <a:spLocks noChangeArrowheads="1"/>
              </p:cNvSpPr>
              <p:nvPr/>
            </p:nvSpPr>
            <p:spPr bwMode="gray">
              <a:xfrm>
                <a:off x="2250" y="1995"/>
                <a:ext cx="1270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811" name="Oval 34"/>
              <p:cNvSpPr>
                <a:spLocks noChangeArrowheads="1"/>
              </p:cNvSpPr>
              <p:nvPr/>
            </p:nvSpPr>
            <p:spPr bwMode="gray">
              <a:xfrm>
                <a:off x="2254" y="2000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" name="Oval 35"/>
              <p:cNvSpPr>
                <a:spLocks noChangeArrowheads="1"/>
              </p:cNvSpPr>
              <p:nvPr/>
            </p:nvSpPr>
            <p:spPr bwMode="gray">
              <a:xfrm>
                <a:off x="2341" y="2167"/>
                <a:ext cx="1087" cy="110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813" name="Oval 36"/>
              <p:cNvSpPr>
                <a:spLocks noChangeArrowheads="1"/>
              </p:cNvSpPr>
              <p:nvPr/>
            </p:nvSpPr>
            <p:spPr bwMode="gray">
              <a:xfrm>
                <a:off x="2337" y="2083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8" name="Group 37"/>
            <p:cNvGrpSpPr>
              <a:grpSpLocks/>
            </p:cNvGrpSpPr>
            <p:nvPr/>
          </p:nvGrpSpPr>
          <p:grpSpPr bwMode="auto">
            <a:xfrm rot="5400000">
              <a:off x="385" y="2982"/>
              <a:ext cx="176" cy="170"/>
              <a:chOff x="1872" y="1824"/>
              <a:chExt cx="2014" cy="1821"/>
            </a:xfrm>
          </p:grpSpPr>
          <p:sp>
            <p:nvSpPr>
              <p:cNvPr id="11" name="AutoShape 38"/>
              <p:cNvSpPr>
                <a:spLocks noChangeArrowheads="1"/>
              </p:cNvSpPr>
              <p:nvPr/>
            </p:nvSpPr>
            <p:spPr bwMode="gray">
              <a:xfrm rot="16200000" flipH="1">
                <a:off x="1820" y="2615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2" name="AutoShape 39"/>
              <p:cNvSpPr>
                <a:spLocks noChangeArrowheads="1"/>
              </p:cNvSpPr>
              <p:nvPr/>
            </p:nvSpPr>
            <p:spPr bwMode="gray">
              <a:xfrm rot="5400000" flipH="1">
                <a:off x="3628" y="2583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AutoShape 40"/>
              <p:cNvSpPr>
                <a:spLocks noChangeArrowheads="1"/>
              </p:cNvSpPr>
              <p:nvPr/>
            </p:nvSpPr>
            <p:spPr bwMode="gray">
              <a:xfrm rot="10800000" flipH="1">
                <a:off x="2730" y="3527"/>
                <a:ext cx="298" cy="204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799" name="Oval 41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00" name="Oval 42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Oval 43"/>
              <p:cNvSpPr>
                <a:spLocks noChangeArrowheads="1"/>
              </p:cNvSpPr>
              <p:nvPr/>
            </p:nvSpPr>
            <p:spPr bwMode="gray">
              <a:xfrm>
                <a:off x="2250" y="1995"/>
                <a:ext cx="1270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802" name="Oval 44"/>
              <p:cNvSpPr>
                <a:spLocks noChangeArrowheads="1"/>
              </p:cNvSpPr>
              <p:nvPr/>
            </p:nvSpPr>
            <p:spPr bwMode="gray">
              <a:xfrm>
                <a:off x="2254" y="2000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8" name="Oval 45"/>
              <p:cNvSpPr>
                <a:spLocks noChangeArrowheads="1"/>
              </p:cNvSpPr>
              <p:nvPr/>
            </p:nvSpPr>
            <p:spPr bwMode="gray">
              <a:xfrm>
                <a:off x="2341" y="2167"/>
                <a:ext cx="1087" cy="110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804" name="Oval 46"/>
              <p:cNvSpPr>
                <a:spLocks noChangeArrowheads="1"/>
              </p:cNvSpPr>
              <p:nvPr/>
            </p:nvSpPr>
            <p:spPr bwMode="gray">
              <a:xfrm>
                <a:off x="2337" y="2083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9" name="Group 47"/>
          <p:cNvGrpSpPr>
            <a:grpSpLocks/>
          </p:cNvGrpSpPr>
          <p:nvPr/>
        </p:nvGrpSpPr>
        <p:grpSpPr bwMode="auto">
          <a:xfrm>
            <a:off x="903154" y="3505209"/>
            <a:ext cx="7935339" cy="660401"/>
            <a:chOff x="384" y="2081"/>
            <a:chExt cx="3039" cy="416"/>
          </a:xfrm>
        </p:grpSpPr>
        <p:sp>
          <p:nvSpPr>
            <p:cNvPr id="50" name="AutoShape 48"/>
            <p:cNvSpPr>
              <a:spLocks noChangeArrowheads="1"/>
            </p:cNvSpPr>
            <p:nvPr/>
          </p:nvSpPr>
          <p:spPr bwMode="gray">
            <a:xfrm>
              <a:off x="384" y="2112"/>
              <a:ext cx="3039" cy="381"/>
            </a:xfrm>
            <a:prstGeom prst="roundRect">
              <a:avLst>
                <a:gd name="adj" fmla="val 10889"/>
              </a:avLst>
            </a:prstGeom>
            <a:ln>
              <a:solidFill>
                <a:srgbClr val="B90707"/>
              </a:solidFill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1" name="AutoShape 49"/>
            <p:cNvSpPr>
              <a:spLocks noChangeArrowheads="1"/>
            </p:cNvSpPr>
            <p:nvPr/>
          </p:nvSpPr>
          <p:spPr bwMode="gray">
            <a:xfrm>
              <a:off x="451" y="2147"/>
              <a:ext cx="593" cy="31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hlink">
                    <a:gamma/>
                    <a:tint val="72549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" name="Freeform 50"/>
            <p:cNvSpPr>
              <a:spLocks/>
            </p:cNvSpPr>
            <p:nvPr/>
          </p:nvSpPr>
          <p:spPr bwMode="gray">
            <a:xfrm>
              <a:off x="488" y="2167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" name="Text Box 51"/>
            <p:cNvSpPr txBox="1">
              <a:spLocks noChangeArrowheads="1"/>
            </p:cNvSpPr>
            <p:nvPr/>
          </p:nvSpPr>
          <p:spPr bwMode="gray">
            <a:xfrm>
              <a:off x="663" y="2129"/>
              <a:ext cx="159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B</a:t>
              </a:r>
            </a:p>
          </p:txBody>
        </p:sp>
        <p:sp>
          <p:nvSpPr>
            <p:cNvPr id="30790" name="Text Box 52"/>
            <p:cNvSpPr txBox="1">
              <a:spLocks noChangeArrowheads="1"/>
            </p:cNvSpPr>
            <p:nvPr/>
          </p:nvSpPr>
          <p:spPr bwMode="gray">
            <a:xfrm>
              <a:off x="1060" y="2081"/>
              <a:ext cx="2328" cy="368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1">
              <a:schemeClr val="accent1"/>
            </a:lnRef>
            <a:fillRef idx="1001">
              <a:schemeClr val="l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eaLnBrk="0" hangingPunct="0"/>
              <a:r>
                <a:rPr lang="en-US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hỗn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hợp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cao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su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lưu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huỳnh</a:t>
              </a:r>
              <a:endPara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Rectangle 53"/>
          <p:cNvSpPr>
            <a:spLocks noChangeArrowheads="1"/>
          </p:cNvSpPr>
          <p:nvPr/>
        </p:nvSpPr>
        <p:spPr bwMode="auto">
          <a:xfrm>
            <a:off x="883840" y="3473450"/>
            <a:ext cx="8107760" cy="793750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0000FF"/>
              </a:solidFill>
            </a:endParaRPr>
          </a:p>
        </p:txBody>
      </p:sp>
      <p:grpSp>
        <p:nvGrpSpPr>
          <p:cNvPr id="10" name="Group 54"/>
          <p:cNvGrpSpPr>
            <a:grpSpLocks/>
          </p:cNvGrpSpPr>
          <p:nvPr/>
        </p:nvGrpSpPr>
        <p:grpSpPr bwMode="auto">
          <a:xfrm>
            <a:off x="935168" y="4565650"/>
            <a:ext cx="7935254" cy="604838"/>
            <a:chOff x="384" y="1344"/>
            <a:chExt cx="3072" cy="381"/>
          </a:xfrm>
        </p:grpSpPr>
        <p:sp>
          <p:nvSpPr>
            <p:cNvPr id="57" name="AutoShape 55"/>
            <p:cNvSpPr>
              <a:spLocks noChangeArrowheads="1"/>
            </p:cNvSpPr>
            <p:nvPr/>
          </p:nvSpPr>
          <p:spPr bwMode="gray">
            <a:xfrm>
              <a:off x="384" y="1344"/>
              <a:ext cx="3072" cy="381"/>
            </a:xfrm>
            <a:prstGeom prst="roundRect">
              <a:avLst>
                <a:gd name="adj" fmla="val 10889"/>
              </a:avLst>
            </a:prstGeom>
            <a:ln>
              <a:solidFill>
                <a:srgbClr val="B90707"/>
              </a:solidFill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8" name="AutoShape 56"/>
            <p:cNvSpPr>
              <a:spLocks noChangeArrowheads="1"/>
            </p:cNvSpPr>
            <p:nvPr/>
          </p:nvSpPr>
          <p:spPr bwMode="gray">
            <a:xfrm>
              <a:off x="451" y="1379"/>
              <a:ext cx="592" cy="312"/>
            </a:xfrm>
            <a:prstGeom prst="roundRect">
              <a:avLst>
                <a:gd name="adj" fmla="val 11921"/>
              </a:avLst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" name="Freeform 57"/>
            <p:cNvSpPr>
              <a:spLocks/>
            </p:cNvSpPr>
            <p:nvPr/>
          </p:nvSpPr>
          <p:spPr bwMode="gray">
            <a:xfrm>
              <a:off x="488" y="1399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54510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54510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0" name="Text Box 58"/>
            <p:cNvSpPr txBox="1">
              <a:spLocks noChangeArrowheads="1"/>
            </p:cNvSpPr>
            <p:nvPr/>
          </p:nvSpPr>
          <p:spPr bwMode="gray">
            <a:xfrm>
              <a:off x="665" y="1348"/>
              <a:ext cx="156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</a:t>
              </a:r>
            </a:p>
          </p:txBody>
        </p:sp>
        <p:sp>
          <p:nvSpPr>
            <p:cNvPr id="30785" name="Text Box 59"/>
            <p:cNvSpPr txBox="1">
              <a:spLocks noChangeArrowheads="1"/>
            </p:cNvSpPr>
            <p:nvPr/>
          </p:nvSpPr>
          <p:spPr bwMode="gray">
            <a:xfrm>
              <a:off x="1124" y="1348"/>
              <a:ext cx="2258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polime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buta-1,3-dien </a:t>
              </a:r>
            </a:p>
          </p:txBody>
        </p:sp>
      </p:grpSp>
      <p:sp>
        <p:nvSpPr>
          <p:cNvPr id="62" name="Rectangle 60"/>
          <p:cNvSpPr>
            <a:spLocks noChangeArrowheads="1"/>
          </p:cNvSpPr>
          <p:nvPr/>
        </p:nvSpPr>
        <p:spPr bwMode="auto">
          <a:xfrm>
            <a:off x="883840" y="4495800"/>
            <a:ext cx="8107760" cy="793750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0000FF"/>
              </a:solidFill>
            </a:endParaRPr>
          </a:p>
        </p:txBody>
      </p:sp>
      <p:grpSp>
        <p:nvGrpSpPr>
          <p:cNvPr id="14" name="Group 61"/>
          <p:cNvGrpSpPr>
            <a:grpSpLocks/>
          </p:cNvGrpSpPr>
          <p:nvPr/>
        </p:nvGrpSpPr>
        <p:grpSpPr bwMode="auto">
          <a:xfrm rot="5400000">
            <a:off x="216694" y="4394994"/>
            <a:ext cx="992187" cy="930275"/>
            <a:chOff x="1872" y="1824"/>
            <a:chExt cx="2014" cy="1821"/>
          </a:xfrm>
        </p:grpSpPr>
        <p:sp>
          <p:nvSpPr>
            <p:cNvPr id="64" name="AutoShape 62"/>
            <p:cNvSpPr>
              <a:spLocks noChangeArrowheads="1"/>
            </p:cNvSpPr>
            <p:nvPr/>
          </p:nvSpPr>
          <p:spPr bwMode="gray">
            <a:xfrm rot="16200000" flipH="1">
              <a:off x="1821" y="2552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5" name="AutoShape 63"/>
            <p:cNvSpPr>
              <a:spLocks noChangeArrowheads="1"/>
            </p:cNvSpPr>
            <p:nvPr/>
          </p:nvSpPr>
          <p:spPr bwMode="gray">
            <a:xfrm rot="5400000" flipH="1">
              <a:off x="3629" y="2518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6" name="AutoShape 64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75" name="Oval 65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76" name="Oval 66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Oval 67"/>
            <p:cNvSpPr>
              <a:spLocks noChangeArrowheads="1"/>
            </p:cNvSpPr>
            <p:nvPr/>
          </p:nvSpPr>
          <p:spPr bwMode="gray">
            <a:xfrm>
              <a:off x="2255" y="2001"/>
              <a:ext cx="1260" cy="126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78" name="Oval 68"/>
            <p:cNvSpPr>
              <a:spLocks noChangeArrowheads="1"/>
            </p:cNvSpPr>
            <p:nvPr/>
          </p:nvSpPr>
          <p:spPr bwMode="gray">
            <a:xfrm>
              <a:off x="2254" y="2000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71" name="Oval 69"/>
            <p:cNvSpPr>
              <a:spLocks noChangeArrowheads="1"/>
            </p:cNvSpPr>
            <p:nvPr/>
          </p:nvSpPr>
          <p:spPr bwMode="gray">
            <a:xfrm>
              <a:off x="2336" y="2082"/>
              <a:ext cx="1096" cy="110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80" name="Oval 70"/>
            <p:cNvSpPr>
              <a:spLocks noChangeArrowheads="1"/>
            </p:cNvSpPr>
            <p:nvPr/>
          </p:nvSpPr>
          <p:spPr bwMode="gray">
            <a:xfrm>
              <a:off x="2337" y="2083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79" name="Rectangle 77"/>
          <p:cNvSpPr>
            <a:spLocks noChangeArrowheads="1"/>
          </p:cNvSpPr>
          <p:nvPr/>
        </p:nvSpPr>
        <p:spPr bwMode="auto">
          <a:xfrm>
            <a:off x="883840" y="2514600"/>
            <a:ext cx="8107760" cy="793750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0000FF"/>
              </a:solidFill>
            </a:endParaRPr>
          </a:p>
        </p:txBody>
      </p:sp>
      <p:grpSp>
        <p:nvGrpSpPr>
          <p:cNvPr id="15" name="Group 88"/>
          <p:cNvGrpSpPr>
            <a:grpSpLocks/>
          </p:cNvGrpSpPr>
          <p:nvPr/>
        </p:nvGrpSpPr>
        <p:grpSpPr bwMode="auto">
          <a:xfrm>
            <a:off x="869816" y="5486400"/>
            <a:ext cx="8021508" cy="617538"/>
            <a:chOff x="384" y="2104"/>
            <a:chExt cx="3072" cy="389"/>
          </a:xfrm>
        </p:grpSpPr>
        <p:sp>
          <p:nvSpPr>
            <p:cNvPr id="91" name="AutoShape 89"/>
            <p:cNvSpPr>
              <a:spLocks noChangeArrowheads="1"/>
            </p:cNvSpPr>
            <p:nvPr/>
          </p:nvSpPr>
          <p:spPr bwMode="gray">
            <a:xfrm>
              <a:off x="384" y="2112"/>
              <a:ext cx="3072" cy="381"/>
            </a:xfrm>
            <a:prstGeom prst="roundRect">
              <a:avLst>
                <a:gd name="adj" fmla="val 10889"/>
              </a:avLst>
            </a:prstGeom>
            <a:ln>
              <a:solidFill>
                <a:srgbClr val="B90707"/>
              </a:solidFill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2" name="AutoShape 90"/>
            <p:cNvSpPr>
              <a:spLocks noChangeArrowheads="1"/>
            </p:cNvSpPr>
            <p:nvPr/>
          </p:nvSpPr>
          <p:spPr bwMode="gray">
            <a:xfrm>
              <a:off x="451" y="2147"/>
              <a:ext cx="593" cy="31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hlink">
                    <a:gamma/>
                    <a:tint val="72549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3" name="Freeform 91"/>
            <p:cNvSpPr>
              <a:spLocks/>
            </p:cNvSpPr>
            <p:nvPr/>
          </p:nvSpPr>
          <p:spPr bwMode="gray">
            <a:xfrm>
              <a:off x="488" y="2167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4" name="Text Box 92"/>
            <p:cNvSpPr txBox="1">
              <a:spLocks noChangeArrowheads="1"/>
            </p:cNvSpPr>
            <p:nvPr/>
          </p:nvSpPr>
          <p:spPr bwMode="gray">
            <a:xfrm>
              <a:off x="677" y="2142"/>
              <a:ext cx="191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</a:p>
          </p:txBody>
        </p:sp>
        <p:sp>
          <p:nvSpPr>
            <p:cNvPr id="30771" name="Text Box 93"/>
            <p:cNvSpPr txBox="1">
              <a:spLocks noChangeArrowheads="1"/>
            </p:cNvSpPr>
            <p:nvPr/>
          </p:nvSpPr>
          <p:spPr bwMode="gray">
            <a:xfrm>
              <a:off x="1072" y="2104"/>
              <a:ext cx="2258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polime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isopren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6" name="Rectangle 94"/>
          <p:cNvSpPr>
            <a:spLocks noChangeArrowheads="1"/>
          </p:cNvSpPr>
          <p:nvPr/>
        </p:nvSpPr>
        <p:spPr bwMode="auto">
          <a:xfrm>
            <a:off x="850503" y="5449888"/>
            <a:ext cx="8107760" cy="793750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0000FF"/>
              </a:solidFill>
            </a:endParaRPr>
          </a:p>
        </p:txBody>
      </p:sp>
      <p:grpSp>
        <p:nvGrpSpPr>
          <p:cNvPr id="17" name="Group 95"/>
          <p:cNvGrpSpPr>
            <a:grpSpLocks/>
          </p:cNvGrpSpPr>
          <p:nvPr/>
        </p:nvGrpSpPr>
        <p:grpSpPr bwMode="auto">
          <a:xfrm rot="5400000">
            <a:off x="199232" y="5344319"/>
            <a:ext cx="992187" cy="930275"/>
            <a:chOff x="1872" y="1824"/>
            <a:chExt cx="2014" cy="1821"/>
          </a:xfrm>
        </p:grpSpPr>
        <p:sp>
          <p:nvSpPr>
            <p:cNvPr id="98" name="AutoShape 96"/>
            <p:cNvSpPr>
              <a:spLocks noChangeArrowheads="1"/>
            </p:cNvSpPr>
            <p:nvPr/>
          </p:nvSpPr>
          <p:spPr bwMode="gray">
            <a:xfrm rot="16200000" flipH="1">
              <a:off x="1821" y="2552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9" name="AutoShape 97"/>
            <p:cNvSpPr>
              <a:spLocks noChangeArrowheads="1"/>
            </p:cNvSpPr>
            <p:nvPr/>
          </p:nvSpPr>
          <p:spPr bwMode="gray">
            <a:xfrm rot="5400000" flipH="1">
              <a:off x="3629" y="2518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0" name="AutoShape 98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61" name="Oval 99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62" name="Oval 100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" name="Oval 101"/>
            <p:cNvSpPr>
              <a:spLocks noChangeArrowheads="1"/>
            </p:cNvSpPr>
            <p:nvPr/>
          </p:nvSpPr>
          <p:spPr bwMode="gray">
            <a:xfrm>
              <a:off x="2255" y="2001"/>
              <a:ext cx="1260" cy="126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64" name="Oval 102"/>
            <p:cNvSpPr>
              <a:spLocks noChangeArrowheads="1"/>
            </p:cNvSpPr>
            <p:nvPr/>
          </p:nvSpPr>
          <p:spPr bwMode="gray">
            <a:xfrm>
              <a:off x="2254" y="2000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05" name="Oval 103"/>
            <p:cNvSpPr>
              <a:spLocks noChangeArrowheads="1"/>
            </p:cNvSpPr>
            <p:nvPr/>
          </p:nvSpPr>
          <p:spPr bwMode="gray">
            <a:xfrm>
              <a:off x="2336" y="2082"/>
              <a:ext cx="1096" cy="110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66" name="Oval 104"/>
            <p:cNvSpPr>
              <a:spLocks noChangeArrowheads="1"/>
            </p:cNvSpPr>
            <p:nvPr/>
          </p:nvSpPr>
          <p:spPr bwMode="gray">
            <a:xfrm>
              <a:off x="2337" y="2083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07" name="AutoShape 105"/>
          <p:cNvSpPr>
            <a:spLocks noChangeArrowheads="1"/>
          </p:cNvSpPr>
          <p:nvPr/>
        </p:nvSpPr>
        <p:spPr bwMode="gray">
          <a:xfrm>
            <a:off x="152400" y="868363"/>
            <a:ext cx="8839200" cy="111283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B90707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Cao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endParaRPr lang="en-US" sz="32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112"/>
          <p:cNvGrpSpPr>
            <a:grpSpLocks/>
          </p:cNvGrpSpPr>
          <p:nvPr/>
        </p:nvGrpSpPr>
        <p:grpSpPr bwMode="auto">
          <a:xfrm rot="5400000">
            <a:off x="232569" y="3399631"/>
            <a:ext cx="992188" cy="930275"/>
            <a:chOff x="1872" y="1824"/>
            <a:chExt cx="2014" cy="1821"/>
          </a:xfrm>
        </p:grpSpPr>
        <p:sp>
          <p:nvSpPr>
            <p:cNvPr id="115" name="AutoShape 113"/>
            <p:cNvSpPr>
              <a:spLocks noChangeArrowheads="1"/>
            </p:cNvSpPr>
            <p:nvPr/>
          </p:nvSpPr>
          <p:spPr bwMode="gray">
            <a:xfrm rot="16200000" flipH="1">
              <a:off x="1821" y="2552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6" name="AutoShape 114"/>
            <p:cNvSpPr>
              <a:spLocks noChangeArrowheads="1"/>
            </p:cNvSpPr>
            <p:nvPr/>
          </p:nvSpPr>
          <p:spPr bwMode="gray">
            <a:xfrm rot="5400000" flipH="1">
              <a:off x="3629" y="2518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7" name="AutoShape 115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52" name="Oval 116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53" name="Oval 117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" name="Oval 118"/>
            <p:cNvSpPr>
              <a:spLocks noChangeArrowheads="1"/>
            </p:cNvSpPr>
            <p:nvPr/>
          </p:nvSpPr>
          <p:spPr bwMode="gray">
            <a:xfrm>
              <a:off x="2255" y="2001"/>
              <a:ext cx="1260" cy="126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55" name="Oval 119"/>
            <p:cNvSpPr>
              <a:spLocks noChangeArrowheads="1"/>
            </p:cNvSpPr>
            <p:nvPr/>
          </p:nvSpPr>
          <p:spPr bwMode="gray">
            <a:xfrm>
              <a:off x="2254" y="2000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22" name="Oval 120"/>
            <p:cNvSpPr>
              <a:spLocks noChangeArrowheads="1"/>
            </p:cNvSpPr>
            <p:nvPr/>
          </p:nvSpPr>
          <p:spPr bwMode="gray">
            <a:xfrm>
              <a:off x="2336" y="2082"/>
              <a:ext cx="1096" cy="110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57" name="Oval 121"/>
            <p:cNvSpPr>
              <a:spLocks noChangeArrowheads="1"/>
            </p:cNvSpPr>
            <p:nvPr/>
          </p:nvSpPr>
          <p:spPr bwMode="gray">
            <a:xfrm>
              <a:off x="2337" y="2083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23" name="Group 78"/>
          <p:cNvGrpSpPr>
            <a:grpSpLocks/>
          </p:cNvGrpSpPr>
          <p:nvPr/>
        </p:nvGrpSpPr>
        <p:grpSpPr bwMode="auto">
          <a:xfrm rot="5400000">
            <a:off x="216694" y="2440781"/>
            <a:ext cx="992188" cy="930275"/>
            <a:chOff x="1872" y="1824"/>
            <a:chExt cx="2014" cy="1821"/>
          </a:xfrm>
        </p:grpSpPr>
        <p:sp>
          <p:nvSpPr>
            <p:cNvPr id="81" name="AutoShape 79"/>
            <p:cNvSpPr>
              <a:spLocks noChangeArrowheads="1"/>
            </p:cNvSpPr>
            <p:nvPr/>
          </p:nvSpPr>
          <p:spPr bwMode="gray">
            <a:xfrm rot="16200000" flipH="1">
              <a:off x="1821" y="2552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" name="AutoShape 80"/>
            <p:cNvSpPr>
              <a:spLocks noChangeArrowheads="1"/>
            </p:cNvSpPr>
            <p:nvPr/>
          </p:nvSpPr>
          <p:spPr bwMode="gray">
            <a:xfrm rot="5400000" flipH="1">
              <a:off x="3629" y="2518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3" name="AutoShape 81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43" name="Oval 82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4" name="Oval 83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" name="Oval 84"/>
            <p:cNvSpPr>
              <a:spLocks noChangeArrowheads="1"/>
            </p:cNvSpPr>
            <p:nvPr/>
          </p:nvSpPr>
          <p:spPr bwMode="gray">
            <a:xfrm>
              <a:off x="2255" y="2001"/>
              <a:ext cx="1260" cy="126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46" name="Oval 85"/>
            <p:cNvSpPr>
              <a:spLocks noChangeArrowheads="1"/>
            </p:cNvSpPr>
            <p:nvPr/>
          </p:nvSpPr>
          <p:spPr bwMode="gray">
            <a:xfrm>
              <a:off x="2254" y="2000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8" name="Oval 86"/>
            <p:cNvSpPr>
              <a:spLocks noChangeArrowheads="1"/>
            </p:cNvSpPr>
            <p:nvPr/>
          </p:nvSpPr>
          <p:spPr bwMode="gray">
            <a:xfrm>
              <a:off x="2336" y="2082"/>
              <a:ext cx="1096" cy="110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48" name="Oval 87"/>
            <p:cNvSpPr>
              <a:spLocks noChangeArrowheads="1"/>
            </p:cNvSpPr>
            <p:nvPr/>
          </p:nvSpPr>
          <p:spPr bwMode="gray">
            <a:xfrm>
              <a:off x="2337" y="2083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25" name="Rectangle 10">
            <a:hlinkHover r:id="" action="ppaction://noaction" highlightClick="1"/>
          </p:cNvPr>
          <p:cNvSpPr>
            <a:spLocks noChangeArrowheads="1"/>
          </p:cNvSpPr>
          <p:nvPr/>
        </p:nvSpPr>
        <p:spPr bwMode="blackWhite">
          <a:xfrm>
            <a:off x="0" y="76200"/>
            <a:ext cx="9144000" cy="533400"/>
          </a:xfrm>
          <a:prstGeom prst="rect">
            <a:avLst/>
          </a:prstGeom>
          <a:ln>
            <a:solidFill>
              <a:srgbClr val="B90707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3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TẬP CỦNG CỐ</a:t>
            </a:r>
          </a:p>
        </p:txBody>
      </p:sp>
      <p:sp>
        <p:nvSpPr>
          <p:cNvPr id="126" name="Action Button: Home 125">
            <a:hlinkClick r:id="rId6" action="ppaction://hlinksldjump" highlightClick="1"/>
          </p:cNvPr>
          <p:cNvSpPr/>
          <p:nvPr/>
        </p:nvSpPr>
        <p:spPr>
          <a:xfrm>
            <a:off x="8610600" y="152399"/>
            <a:ext cx="430212" cy="381001"/>
          </a:xfrm>
          <a:prstGeom prst="actionButtonHom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24" name="Group 106"/>
          <p:cNvGrpSpPr>
            <a:grpSpLocks/>
          </p:cNvGrpSpPr>
          <p:nvPr/>
        </p:nvGrpSpPr>
        <p:grpSpPr bwMode="auto">
          <a:xfrm>
            <a:off x="685800" y="5486400"/>
            <a:ext cx="8172454" cy="609601"/>
            <a:chOff x="314" y="3608"/>
            <a:chExt cx="4512" cy="384"/>
          </a:xfrm>
        </p:grpSpPr>
        <p:sp>
          <p:nvSpPr>
            <p:cNvPr id="127" name="AutoShape 107"/>
            <p:cNvSpPr>
              <a:spLocks noChangeArrowheads="1"/>
            </p:cNvSpPr>
            <p:nvPr/>
          </p:nvSpPr>
          <p:spPr bwMode="gray">
            <a:xfrm>
              <a:off x="314" y="3611"/>
              <a:ext cx="4512" cy="381"/>
            </a:xfrm>
            <a:prstGeom prst="roundRect">
              <a:avLst>
                <a:gd name="adj" fmla="val 10889"/>
              </a:avLst>
            </a:prstGeom>
            <a:ln>
              <a:solidFill>
                <a:srgbClr val="B90707"/>
              </a:solidFill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8" name="AutoShape 108"/>
            <p:cNvSpPr>
              <a:spLocks noChangeArrowheads="1"/>
            </p:cNvSpPr>
            <p:nvPr/>
          </p:nvSpPr>
          <p:spPr bwMode="gray">
            <a:xfrm>
              <a:off x="482" y="3649"/>
              <a:ext cx="870" cy="312"/>
            </a:xfrm>
            <a:prstGeom prst="roundRect">
              <a:avLst>
                <a:gd name="adj" fmla="val 11921"/>
              </a:avLst>
            </a:prstGeom>
            <a:solidFill>
              <a:srgbClr val="FF9900"/>
            </a:solidFill>
            <a:ln w="38100" algn="ctr">
              <a:solidFill>
                <a:schemeClr val="bg1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chemeClr val="lt1"/>
                </a:solidFill>
                <a:latin typeface="+mn-lt"/>
                <a:cs typeface="+mn-cs"/>
              </a:endParaRPr>
            </a:p>
          </p:txBody>
        </p:sp>
        <p:sp>
          <p:nvSpPr>
            <p:cNvPr id="129" name="Freeform 109"/>
            <p:cNvSpPr>
              <a:spLocks/>
            </p:cNvSpPr>
            <p:nvPr/>
          </p:nvSpPr>
          <p:spPr bwMode="gray">
            <a:xfrm>
              <a:off x="537" y="3669"/>
              <a:ext cx="439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>
                    <a:gamma/>
                    <a:tint val="48627"/>
                    <a:invGamma/>
                  </a:schemeClr>
                </a:gs>
                <a:gs pos="100000">
                  <a:schemeClr val="accent2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0" name="Text Box 110"/>
            <p:cNvSpPr txBox="1">
              <a:spLocks noChangeArrowheads="1"/>
            </p:cNvSpPr>
            <p:nvPr/>
          </p:nvSpPr>
          <p:spPr bwMode="gray">
            <a:xfrm>
              <a:off x="734" y="3608"/>
              <a:ext cx="347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</a:t>
              </a:r>
              <a:r>
                <a:rPr lang="en-US" sz="32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  <a:endPara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31" name="Text Box 111"/>
            <p:cNvSpPr txBox="1">
              <a:spLocks noChangeArrowheads="1"/>
            </p:cNvSpPr>
            <p:nvPr/>
          </p:nvSpPr>
          <p:spPr bwMode="gray">
            <a:xfrm>
              <a:off x="1450" y="3608"/>
              <a:ext cx="3321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en-US" sz="3200" b="1" dirty="0" err="1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polime</a:t>
              </a:r>
              <a:r>
                <a:rPr lang="en-US" sz="32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2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isopren</a:t>
              </a:r>
              <a:r>
                <a:rPr lang="en-US" sz="32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Time" pitchFamily="34" charset="0"/>
              </a:endParaRPr>
            </a:p>
          </p:txBody>
        </p:sp>
      </p:grpSp>
      <p:grpSp>
        <p:nvGrpSpPr>
          <p:cNvPr id="26" name="Group 78"/>
          <p:cNvGrpSpPr>
            <a:grpSpLocks/>
          </p:cNvGrpSpPr>
          <p:nvPr/>
        </p:nvGrpSpPr>
        <p:grpSpPr bwMode="auto">
          <a:xfrm rot="5400000">
            <a:off x="197644" y="5364957"/>
            <a:ext cx="992188" cy="930275"/>
            <a:chOff x="1872" y="1824"/>
            <a:chExt cx="2014" cy="1821"/>
          </a:xfrm>
        </p:grpSpPr>
        <p:sp>
          <p:nvSpPr>
            <p:cNvPr id="133" name="AutoShape 79"/>
            <p:cNvSpPr>
              <a:spLocks noChangeArrowheads="1"/>
            </p:cNvSpPr>
            <p:nvPr/>
          </p:nvSpPr>
          <p:spPr bwMode="gray">
            <a:xfrm rot="16200000" flipH="1">
              <a:off x="1821" y="2552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4" name="AutoShape 80"/>
            <p:cNvSpPr>
              <a:spLocks noChangeArrowheads="1"/>
            </p:cNvSpPr>
            <p:nvPr/>
          </p:nvSpPr>
          <p:spPr bwMode="gray">
            <a:xfrm rot="5400000" flipH="1">
              <a:off x="3629" y="2518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5" name="AutoShape 81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6" name="Oval 82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7" name="Oval 83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8" name="Oval 84"/>
            <p:cNvSpPr>
              <a:spLocks noChangeArrowheads="1"/>
            </p:cNvSpPr>
            <p:nvPr/>
          </p:nvSpPr>
          <p:spPr bwMode="gray">
            <a:xfrm>
              <a:off x="2255" y="2001"/>
              <a:ext cx="1260" cy="126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9" name="Oval 85"/>
            <p:cNvSpPr>
              <a:spLocks noChangeArrowheads="1"/>
            </p:cNvSpPr>
            <p:nvPr/>
          </p:nvSpPr>
          <p:spPr bwMode="gray">
            <a:xfrm>
              <a:off x="2254" y="2000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40" name="Oval 86"/>
            <p:cNvSpPr>
              <a:spLocks noChangeArrowheads="1"/>
            </p:cNvSpPr>
            <p:nvPr/>
          </p:nvSpPr>
          <p:spPr bwMode="gray">
            <a:xfrm>
              <a:off x="2336" y="2082"/>
              <a:ext cx="1096" cy="110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1" name="Oval 87"/>
            <p:cNvSpPr>
              <a:spLocks noChangeArrowheads="1"/>
            </p:cNvSpPr>
            <p:nvPr/>
          </p:nvSpPr>
          <p:spPr bwMode="gray">
            <a:xfrm>
              <a:off x="2337" y="2083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51622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1" presetClass="entr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5" grpId="0" animBg="1"/>
      <p:bldP spid="62" grpId="0" animBg="1"/>
      <p:bldP spid="79" grpId="0" animBg="1"/>
      <p:bldP spid="96" grpId="0" animBg="1"/>
      <p:bldP spid="107" grpId="0" build="allAtOnce" animBg="1"/>
      <p:bldP spid="107" grpId="1" build="allAtOnce" animBg="1"/>
      <p:bldP spid="107" grpId="2" build="allAtOnce" animBg="1"/>
      <p:bldP spid="12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1"/>
          <p:cNvGrpSpPr>
            <a:grpSpLocks/>
          </p:cNvGrpSpPr>
          <p:nvPr/>
        </p:nvGrpSpPr>
        <p:grpSpPr bwMode="auto">
          <a:xfrm>
            <a:off x="1031875" y="2584452"/>
            <a:ext cx="7045325" cy="635001"/>
            <a:chOff x="384" y="1344"/>
            <a:chExt cx="3072" cy="400"/>
          </a:xfrm>
        </p:grpSpPr>
        <p:sp>
          <p:nvSpPr>
            <p:cNvPr id="74" name="AutoShape 72"/>
            <p:cNvSpPr>
              <a:spLocks noChangeArrowheads="1"/>
            </p:cNvSpPr>
            <p:nvPr/>
          </p:nvSpPr>
          <p:spPr bwMode="gray">
            <a:xfrm>
              <a:off x="384" y="1344"/>
              <a:ext cx="3072" cy="381"/>
            </a:xfrm>
            <a:prstGeom prst="roundRect">
              <a:avLst>
                <a:gd name="adj" fmla="val 10889"/>
              </a:avLst>
            </a:prstGeom>
            <a:ln>
              <a:solidFill>
                <a:srgbClr val="B90707"/>
              </a:solidFill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75" name="AutoShape 73"/>
            <p:cNvSpPr>
              <a:spLocks noChangeArrowheads="1"/>
            </p:cNvSpPr>
            <p:nvPr/>
          </p:nvSpPr>
          <p:spPr bwMode="gray">
            <a:xfrm>
              <a:off x="451" y="1379"/>
              <a:ext cx="592" cy="31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76" name="Freeform 74"/>
            <p:cNvSpPr>
              <a:spLocks/>
            </p:cNvSpPr>
            <p:nvPr/>
          </p:nvSpPr>
          <p:spPr bwMode="gray">
            <a:xfrm>
              <a:off x="488" y="1399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54510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54510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77" name="Text Box 75"/>
            <p:cNvSpPr txBox="1">
              <a:spLocks noChangeArrowheads="1"/>
            </p:cNvSpPr>
            <p:nvPr/>
          </p:nvSpPr>
          <p:spPr bwMode="gray">
            <a:xfrm>
              <a:off x="648" y="1373"/>
              <a:ext cx="190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32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</a:t>
              </a:r>
            </a:p>
          </p:txBody>
        </p:sp>
        <p:sp>
          <p:nvSpPr>
            <p:cNvPr id="32890" name="Text Box 76"/>
            <p:cNvSpPr txBox="1">
              <a:spLocks noChangeArrowheads="1"/>
            </p:cNvSpPr>
            <p:nvPr/>
          </p:nvSpPr>
          <p:spPr bwMode="gray">
            <a:xfrm>
              <a:off x="1124" y="1376"/>
              <a:ext cx="2258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Cao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su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bana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- N</a:t>
              </a:r>
              <a:endPara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Group 106"/>
          <p:cNvGrpSpPr>
            <a:grpSpLocks/>
          </p:cNvGrpSpPr>
          <p:nvPr/>
        </p:nvGrpSpPr>
        <p:grpSpPr bwMode="auto">
          <a:xfrm>
            <a:off x="762000" y="2584449"/>
            <a:ext cx="7239152" cy="615951"/>
            <a:chOff x="384" y="3628"/>
            <a:chExt cx="4524" cy="388"/>
          </a:xfrm>
        </p:grpSpPr>
        <p:sp>
          <p:nvSpPr>
            <p:cNvPr id="109" name="AutoShape 107"/>
            <p:cNvSpPr>
              <a:spLocks noChangeArrowheads="1"/>
            </p:cNvSpPr>
            <p:nvPr/>
          </p:nvSpPr>
          <p:spPr bwMode="gray">
            <a:xfrm>
              <a:off x="384" y="3631"/>
              <a:ext cx="4524" cy="381"/>
            </a:xfrm>
            <a:prstGeom prst="roundRect">
              <a:avLst>
                <a:gd name="adj" fmla="val 10889"/>
              </a:avLst>
            </a:prstGeom>
            <a:ln>
              <a:solidFill>
                <a:srgbClr val="B90707"/>
              </a:solidFill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2883" name="AutoShape 108"/>
            <p:cNvSpPr>
              <a:spLocks noChangeArrowheads="1"/>
            </p:cNvSpPr>
            <p:nvPr/>
          </p:nvSpPr>
          <p:spPr bwMode="gray">
            <a:xfrm>
              <a:off x="612" y="3649"/>
              <a:ext cx="833" cy="320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5400000"/>
            </a:gradFill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200"/>
            </a:p>
          </p:txBody>
        </p:sp>
        <p:sp>
          <p:nvSpPr>
            <p:cNvPr id="112" name="Text Box 110"/>
            <p:cNvSpPr txBox="1">
              <a:spLocks noChangeArrowheads="1"/>
            </p:cNvSpPr>
            <p:nvPr/>
          </p:nvSpPr>
          <p:spPr bwMode="gray">
            <a:xfrm>
              <a:off x="767" y="3648"/>
              <a:ext cx="387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32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A</a:t>
              </a:r>
            </a:p>
          </p:txBody>
        </p:sp>
        <p:sp>
          <p:nvSpPr>
            <p:cNvPr id="32885" name="Text Box 111"/>
            <p:cNvSpPr txBox="1">
              <a:spLocks noChangeArrowheads="1"/>
            </p:cNvSpPr>
            <p:nvPr/>
          </p:nvSpPr>
          <p:spPr bwMode="gray">
            <a:xfrm>
              <a:off x="1544" y="3628"/>
              <a:ext cx="3364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32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Cao </a:t>
              </a:r>
              <a:r>
                <a:rPr lang="en-US" sz="3200" b="1" dirty="0" err="1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su</a:t>
              </a:r>
              <a:r>
                <a:rPr lang="en-US" sz="32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buna</a:t>
              </a:r>
              <a:r>
                <a:rPr lang="en-US" sz="32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- N</a:t>
              </a:r>
              <a:endPara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" name="AutoShape 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534400" y="6248400"/>
            <a:ext cx="457200" cy="457200"/>
          </a:xfrm>
          <a:prstGeom prst="actionButtonInformation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587375" y="1219200"/>
            <a:ext cx="296863" cy="4724400"/>
            <a:chOff x="370" y="768"/>
            <a:chExt cx="187" cy="2976"/>
          </a:xfrm>
        </p:grpSpPr>
        <p:grpSp>
          <p:nvGrpSpPr>
            <p:cNvPr id="6" name="Group 4"/>
            <p:cNvGrpSpPr>
              <a:grpSpLocks/>
            </p:cNvGrpSpPr>
            <p:nvPr/>
          </p:nvGrpSpPr>
          <p:grpSpPr bwMode="auto">
            <a:xfrm rot="5400000">
              <a:off x="-1026" y="2210"/>
              <a:ext cx="2976" cy="92"/>
              <a:chOff x="0" y="1896"/>
              <a:chExt cx="5760" cy="120"/>
            </a:xfrm>
          </p:grpSpPr>
          <p:sp>
            <p:nvSpPr>
              <p:cNvPr id="32880" name="Rectangle 5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ECECEC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81" name="Rectangle 6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CFCFCF"/>
                  </a:gs>
                  <a:gs pos="100000">
                    <a:srgbClr val="5F5F5F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7"/>
            <p:cNvGrpSpPr>
              <a:grpSpLocks/>
            </p:cNvGrpSpPr>
            <p:nvPr/>
          </p:nvGrpSpPr>
          <p:grpSpPr bwMode="auto">
            <a:xfrm rot="5400000">
              <a:off x="383" y="3558"/>
              <a:ext cx="176" cy="170"/>
              <a:chOff x="1872" y="1824"/>
              <a:chExt cx="2014" cy="1821"/>
            </a:xfrm>
          </p:grpSpPr>
          <p:sp>
            <p:nvSpPr>
              <p:cNvPr id="38" name="AutoShape 8"/>
              <p:cNvSpPr>
                <a:spLocks noChangeArrowheads="1"/>
              </p:cNvSpPr>
              <p:nvPr/>
            </p:nvSpPr>
            <p:spPr bwMode="gray">
              <a:xfrm rot="16200000" flipH="1">
                <a:off x="1820" y="2615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9" name="AutoShape 9"/>
              <p:cNvSpPr>
                <a:spLocks noChangeArrowheads="1"/>
              </p:cNvSpPr>
              <p:nvPr/>
            </p:nvSpPr>
            <p:spPr bwMode="gray">
              <a:xfrm rot="5400000" flipH="1">
                <a:off x="3628" y="2583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0" name="AutoShape 10"/>
              <p:cNvSpPr>
                <a:spLocks noChangeArrowheads="1"/>
              </p:cNvSpPr>
              <p:nvPr/>
            </p:nvSpPr>
            <p:spPr bwMode="gray">
              <a:xfrm rot="10800000" flipH="1">
                <a:off x="2730" y="3527"/>
                <a:ext cx="298" cy="204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2874" name="Oval 11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75" name="Oval 12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" name="Oval 13"/>
              <p:cNvSpPr>
                <a:spLocks noChangeArrowheads="1"/>
              </p:cNvSpPr>
              <p:nvPr/>
            </p:nvSpPr>
            <p:spPr bwMode="gray">
              <a:xfrm>
                <a:off x="2250" y="1995"/>
                <a:ext cx="1270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2877" name="Oval 14"/>
              <p:cNvSpPr>
                <a:spLocks noChangeArrowheads="1"/>
              </p:cNvSpPr>
              <p:nvPr/>
            </p:nvSpPr>
            <p:spPr bwMode="gray">
              <a:xfrm>
                <a:off x="2254" y="2000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5" name="Oval 15"/>
              <p:cNvSpPr>
                <a:spLocks noChangeArrowheads="1"/>
              </p:cNvSpPr>
              <p:nvPr/>
            </p:nvSpPr>
            <p:spPr bwMode="gray">
              <a:xfrm>
                <a:off x="2341" y="2167"/>
                <a:ext cx="1087" cy="110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2879" name="Oval 16"/>
              <p:cNvSpPr>
                <a:spLocks noChangeArrowheads="1"/>
              </p:cNvSpPr>
              <p:nvPr/>
            </p:nvSpPr>
            <p:spPr bwMode="gray">
              <a:xfrm>
                <a:off x="2337" y="2083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8" name="Group 17"/>
            <p:cNvGrpSpPr>
              <a:grpSpLocks/>
            </p:cNvGrpSpPr>
            <p:nvPr/>
          </p:nvGrpSpPr>
          <p:grpSpPr bwMode="auto">
            <a:xfrm rot="5400000">
              <a:off x="369" y="1729"/>
              <a:ext cx="176" cy="170"/>
              <a:chOff x="1872" y="1824"/>
              <a:chExt cx="2014" cy="1821"/>
            </a:xfrm>
          </p:grpSpPr>
          <p:sp>
            <p:nvSpPr>
              <p:cNvPr id="29" name="AutoShape 18"/>
              <p:cNvSpPr>
                <a:spLocks noChangeArrowheads="1"/>
              </p:cNvSpPr>
              <p:nvPr/>
            </p:nvSpPr>
            <p:spPr bwMode="gray">
              <a:xfrm rot="16200000" flipH="1">
                <a:off x="1820" y="2615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" name="AutoShape 19"/>
              <p:cNvSpPr>
                <a:spLocks noChangeArrowheads="1"/>
              </p:cNvSpPr>
              <p:nvPr/>
            </p:nvSpPr>
            <p:spPr bwMode="gray">
              <a:xfrm rot="5400000" flipH="1">
                <a:off x="3628" y="2583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" name="AutoShape 20"/>
              <p:cNvSpPr>
                <a:spLocks noChangeArrowheads="1"/>
              </p:cNvSpPr>
              <p:nvPr/>
            </p:nvSpPr>
            <p:spPr bwMode="gray">
              <a:xfrm rot="10800000" flipH="1">
                <a:off x="2730" y="3527"/>
                <a:ext cx="298" cy="204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2865" name="Oval 21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66" name="Oval 22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" name="Oval 23"/>
              <p:cNvSpPr>
                <a:spLocks noChangeArrowheads="1"/>
              </p:cNvSpPr>
              <p:nvPr/>
            </p:nvSpPr>
            <p:spPr bwMode="gray">
              <a:xfrm>
                <a:off x="2250" y="1995"/>
                <a:ext cx="1270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2868" name="Oval 24"/>
              <p:cNvSpPr>
                <a:spLocks noChangeArrowheads="1"/>
              </p:cNvSpPr>
              <p:nvPr/>
            </p:nvSpPr>
            <p:spPr bwMode="gray">
              <a:xfrm>
                <a:off x="2254" y="2000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6" name="Oval 25"/>
              <p:cNvSpPr>
                <a:spLocks noChangeArrowheads="1"/>
              </p:cNvSpPr>
              <p:nvPr/>
            </p:nvSpPr>
            <p:spPr bwMode="gray">
              <a:xfrm>
                <a:off x="2341" y="2167"/>
                <a:ext cx="1087" cy="110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2870" name="Oval 26"/>
              <p:cNvSpPr>
                <a:spLocks noChangeArrowheads="1"/>
              </p:cNvSpPr>
              <p:nvPr/>
            </p:nvSpPr>
            <p:spPr bwMode="gray">
              <a:xfrm>
                <a:off x="2337" y="2083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9" name="Group 27"/>
            <p:cNvGrpSpPr>
              <a:grpSpLocks/>
            </p:cNvGrpSpPr>
            <p:nvPr/>
          </p:nvGrpSpPr>
          <p:grpSpPr bwMode="auto">
            <a:xfrm rot="5400000">
              <a:off x="383" y="2358"/>
              <a:ext cx="176" cy="170"/>
              <a:chOff x="1872" y="1824"/>
              <a:chExt cx="2014" cy="1821"/>
            </a:xfrm>
          </p:grpSpPr>
          <p:sp>
            <p:nvSpPr>
              <p:cNvPr id="20" name="AutoShape 28"/>
              <p:cNvSpPr>
                <a:spLocks noChangeArrowheads="1"/>
              </p:cNvSpPr>
              <p:nvPr/>
            </p:nvSpPr>
            <p:spPr bwMode="gray">
              <a:xfrm rot="16200000" flipH="1">
                <a:off x="1820" y="2615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1" name="AutoShape 29"/>
              <p:cNvSpPr>
                <a:spLocks noChangeArrowheads="1"/>
              </p:cNvSpPr>
              <p:nvPr/>
            </p:nvSpPr>
            <p:spPr bwMode="gray">
              <a:xfrm rot="5400000" flipH="1">
                <a:off x="3628" y="2583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" name="AutoShape 30"/>
              <p:cNvSpPr>
                <a:spLocks noChangeArrowheads="1"/>
              </p:cNvSpPr>
              <p:nvPr/>
            </p:nvSpPr>
            <p:spPr bwMode="gray">
              <a:xfrm rot="10800000" flipH="1">
                <a:off x="2730" y="3527"/>
                <a:ext cx="298" cy="204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2856" name="Oval 31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57" name="Oval 32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" name="Oval 33"/>
              <p:cNvSpPr>
                <a:spLocks noChangeArrowheads="1"/>
              </p:cNvSpPr>
              <p:nvPr/>
            </p:nvSpPr>
            <p:spPr bwMode="gray">
              <a:xfrm>
                <a:off x="2250" y="1995"/>
                <a:ext cx="1270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2859" name="Oval 34"/>
              <p:cNvSpPr>
                <a:spLocks noChangeArrowheads="1"/>
              </p:cNvSpPr>
              <p:nvPr/>
            </p:nvSpPr>
            <p:spPr bwMode="gray">
              <a:xfrm>
                <a:off x="2254" y="2000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" name="Oval 35"/>
              <p:cNvSpPr>
                <a:spLocks noChangeArrowheads="1"/>
              </p:cNvSpPr>
              <p:nvPr/>
            </p:nvSpPr>
            <p:spPr bwMode="gray">
              <a:xfrm>
                <a:off x="2341" y="2167"/>
                <a:ext cx="1087" cy="110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2861" name="Oval 36"/>
              <p:cNvSpPr>
                <a:spLocks noChangeArrowheads="1"/>
              </p:cNvSpPr>
              <p:nvPr/>
            </p:nvSpPr>
            <p:spPr bwMode="gray">
              <a:xfrm>
                <a:off x="2337" y="2083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0" name="Group 37"/>
            <p:cNvGrpSpPr>
              <a:grpSpLocks/>
            </p:cNvGrpSpPr>
            <p:nvPr/>
          </p:nvGrpSpPr>
          <p:grpSpPr bwMode="auto">
            <a:xfrm rot="5400000">
              <a:off x="383" y="2982"/>
              <a:ext cx="176" cy="170"/>
              <a:chOff x="1872" y="1824"/>
              <a:chExt cx="2014" cy="1821"/>
            </a:xfrm>
          </p:grpSpPr>
          <p:sp>
            <p:nvSpPr>
              <p:cNvPr id="11" name="AutoShape 38"/>
              <p:cNvSpPr>
                <a:spLocks noChangeArrowheads="1"/>
              </p:cNvSpPr>
              <p:nvPr/>
            </p:nvSpPr>
            <p:spPr bwMode="gray">
              <a:xfrm rot="16200000" flipH="1">
                <a:off x="1820" y="2615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2" name="AutoShape 39"/>
              <p:cNvSpPr>
                <a:spLocks noChangeArrowheads="1"/>
              </p:cNvSpPr>
              <p:nvPr/>
            </p:nvSpPr>
            <p:spPr bwMode="gray">
              <a:xfrm rot="5400000" flipH="1">
                <a:off x="3628" y="2583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AutoShape 40"/>
              <p:cNvSpPr>
                <a:spLocks noChangeArrowheads="1"/>
              </p:cNvSpPr>
              <p:nvPr/>
            </p:nvSpPr>
            <p:spPr bwMode="gray">
              <a:xfrm rot="10800000" flipH="1">
                <a:off x="2730" y="3527"/>
                <a:ext cx="298" cy="204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2847" name="Oval 41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48" name="Oval 42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Oval 43"/>
              <p:cNvSpPr>
                <a:spLocks noChangeArrowheads="1"/>
              </p:cNvSpPr>
              <p:nvPr/>
            </p:nvSpPr>
            <p:spPr bwMode="gray">
              <a:xfrm>
                <a:off x="2250" y="1995"/>
                <a:ext cx="1270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2850" name="Oval 44"/>
              <p:cNvSpPr>
                <a:spLocks noChangeArrowheads="1"/>
              </p:cNvSpPr>
              <p:nvPr/>
            </p:nvSpPr>
            <p:spPr bwMode="gray">
              <a:xfrm>
                <a:off x="2254" y="2000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8" name="Oval 45"/>
              <p:cNvSpPr>
                <a:spLocks noChangeArrowheads="1"/>
              </p:cNvSpPr>
              <p:nvPr/>
            </p:nvSpPr>
            <p:spPr bwMode="gray">
              <a:xfrm>
                <a:off x="2341" y="2167"/>
                <a:ext cx="1087" cy="110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2852" name="Oval 46"/>
              <p:cNvSpPr>
                <a:spLocks noChangeArrowheads="1"/>
              </p:cNvSpPr>
              <p:nvPr/>
            </p:nvSpPr>
            <p:spPr bwMode="gray">
              <a:xfrm>
                <a:off x="2337" y="2083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4" name="Group 47"/>
          <p:cNvGrpSpPr>
            <a:grpSpLocks/>
          </p:cNvGrpSpPr>
          <p:nvPr/>
        </p:nvGrpSpPr>
        <p:grpSpPr bwMode="auto">
          <a:xfrm>
            <a:off x="1004888" y="3530607"/>
            <a:ext cx="7086600" cy="684214"/>
            <a:chOff x="384" y="2097"/>
            <a:chExt cx="3072" cy="431"/>
          </a:xfrm>
        </p:grpSpPr>
        <p:sp>
          <p:nvSpPr>
            <p:cNvPr id="50" name="AutoShape 48"/>
            <p:cNvSpPr>
              <a:spLocks noChangeArrowheads="1"/>
            </p:cNvSpPr>
            <p:nvPr/>
          </p:nvSpPr>
          <p:spPr bwMode="gray">
            <a:xfrm>
              <a:off x="384" y="2112"/>
              <a:ext cx="3072" cy="381"/>
            </a:xfrm>
            <a:prstGeom prst="roundRect">
              <a:avLst>
                <a:gd name="adj" fmla="val 10889"/>
              </a:avLst>
            </a:prstGeom>
            <a:ln>
              <a:solidFill>
                <a:srgbClr val="B90707"/>
              </a:solidFill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51" name="AutoShape 49"/>
            <p:cNvSpPr>
              <a:spLocks noChangeArrowheads="1"/>
            </p:cNvSpPr>
            <p:nvPr/>
          </p:nvSpPr>
          <p:spPr bwMode="gray">
            <a:xfrm>
              <a:off x="451" y="2147"/>
              <a:ext cx="593" cy="318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hlink">
                    <a:gamma/>
                    <a:tint val="72549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52" name="Freeform 50"/>
            <p:cNvSpPr>
              <a:spLocks/>
            </p:cNvSpPr>
            <p:nvPr/>
          </p:nvSpPr>
          <p:spPr bwMode="gray">
            <a:xfrm>
              <a:off x="488" y="2167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53" name="Text Box 51"/>
            <p:cNvSpPr txBox="1">
              <a:spLocks noChangeArrowheads="1"/>
            </p:cNvSpPr>
            <p:nvPr/>
          </p:nvSpPr>
          <p:spPr bwMode="gray">
            <a:xfrm>
              <a:off x="652" y="2160"/>
              <a:ext cx="180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32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B</a:t>
              </a:r>
            </a:p>
          </p:txBody>
        </p:sp>
        <p:sp>
          <p:nvSpPr>
            <p:cNvPr id="32838" name="Text Box 52"/>
            <p:cNvSpPr txBox="1">
              <a:spLocks noChangeArrowheads="1"/>
            </p:cNvSpPr>
            <p:nvPr/>
          </p:nvSpPr>
          <p:spPr bwMode="gray">
            <a:xfrm>
              <a:off x="1105" y="2097"/>
              <a:ext cx="2258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Cao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su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buna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- S</a:t>
              </a:r>
              <a:endPara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Rectangle 53"/>
          <p:cNvSpPr>
            <a:spLocks noChangeArrowheads="1"/>
          </p:cNvSpPr>
          <p:nvPr/>
        </p:nvSpPr>
        <p:spPr bwMode="auto">
          <a:xfrm>
            <a:off x="990600" y="3473450"/>
            <a:ext cx="7162800" cy="793750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0000FF"/>
              </a:solidFill>
            </a:endParaRPr>
          </a:p>
        </p:txBody>
      </p:sp>
      <p:grpSp>
        <p:nvGrpSpPr>
          <p:cNvPr id="15" name="Group 54"/>
          <p:cNvGrpSpPr>
            <a:grpSpLocks/>
          </p:cNvGrpSpPr>
          <p:nvPr/>
        </p:nvGrpSpPr>
        <p:grpSpPr bwMode="auto">
          <a:xfrm>
            <a:off x="1031875" y="4565652"/>
            <a:ext cx="7010400" cy="630238"/>
            <a:chOff x="384" y="1344"/>
            <a:chExt cx="3072" cy="397"/>
          </a:xfrm>
        </p:grpSpPr>
        <p:sp>
          <p:nvSpPr>
            <p:cNvPr id="57" name="AutoShape 55"/>
            <p:cNvSpPr>
              <a:spLocks noChangeArrowheads="1"/>
            </p:cNvSpPr>
            <p:nvPr/>
          </p:nvSpPr>
          <p:spPr bwMode="gray">
            <a:xfrm>
              <a:off x="384" y="1344"/>
              <a:ext cx="3072" cy="381"/>
            </a:xfrm>
            <a:prstGeom prst="roundRect">
              <a:avLst>
                <a:gd name="adj" fmla="val 10889"/>
              </a:avLst>
            </a:prstGeom>
            <a:ln>
              <a:solidFill>
                <a:srgbClr val="B90707"/>
              </a:solidFill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58" name="AutoShape 56"/>
            <p:cNvSpPr>
              <a:spLocks noChangeArrowheads="1"/>
            </p:cNvSpPr>
            <p:nvPr/>
          </p:nvSpPr>
          <p:spPr bwMode="gray">
            <a:xfrm>
              <a:off x="451" y="1379"/>
              <a:ext cx="592" cy="312"/>
            </a:xfrm>
            <a:prstGeom prst="roundRect">
              <a:avLst>
                <a:gd name="adj" fmla="val 11921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59" name="Freeform 57"/>
            <p:cNvSpPr>
              <a:spLocks/>
            </p:cNvSpPr>
            <p:nvPr/>
          </p:nvSpPr>
          <p:spPr bwMode="gray">
            <a:xfrm>
              <a:off x="488" y="1399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54510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54510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60" name="Text Box 58"/>
            <p:cNvSpPr txBox="1">
              <a:spLocks noChangeArrowheads="1"/>
            </p:cNvSpPr>
            <p:nvPr/>
          </p:nvSpPr>
          <p:spPr bwMode="gray">
            <a:xfrm>
              <a:off x="655" y="1373"/>
              <a:ext cx="176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32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</a:t>
              </a:r>
            </a:p>
          </p:txBody>
        </p:sp>
        <p:sp>
          <p:nvSpPr>
            <p:cNvPr id="32833" name="Text Box 59"/>
            <p:cNvSpPr txBox="1">
              <a:spLocks noChangeArrowheads="1"/>
            </p:cNvSpPr>
            <p:nvPr/>
          </p:nvSpPr>
          <p:spPr bwMode="gray">
            <a:xfrm>
              <a:off x="1124" y="1364"/>
              <a:ext cx="2258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Cao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su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buna</a:t>
              </a:r>
              <a:endPara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2" name="Rectangle 60"/>
          <p:cNvSpPr>
            <a:spLocks noChangeArrowheads="1"/>
          </p:cNvSpPr>
          <p:nvPr/>
        </p:nvSpPr>
        <p:spPr bwMode="auto">
          <a:xfrm>
            <a:off x="990600" y="4495800"/>
            <a:ext cx="7162800" cy="793750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0000FF"/>
              </a:solidFill>
            </a:endParaRPr>
          </a:p>
        </p:txBody>
      </p:sp>
      <p:grpSp>
        <p:nvGrpSpPr>
          <p:cNvPr id="17" name="Group 61"/>
          <p:cNvGrpSpPr>
            <a:grpSpLocks/>
          </p:cNvGrpSpPr>
          <p:nvPr/>
        </p:nvGrpSpPr>
        <p:grpSpPr bwMode="auto">
          <a:xfrm rot="5400000">
            <a:off x="216694" y="4421981"/>
            <a:ext cx="992188" cy="930275"/>
            <a:chOff x="1872" y="1824"/>
            <a:chExt cx="2014" cy="1821"/>
          </a:xfrm>
        </p:grpSpPr>
        <p:sp>
          <p:nvSpPr>
            <p:cNvPr id="64" name="AutoShape 62"/>
            <p:cNvSpPr>
              <a:spLocks noChangeArrowheads="1"/>
            </p:cNvSpPr>
            <p:nvPr/>
          </p:nvSpPr>
          <p:spPr bwMode="gray">
            <a:xfrm rot="16200000" flipH="1">
              <a:off x="1821" y="2552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5" name="AutoShape 63"/>
            <p:cNvSpPr>
              <a:spLocks noChangeArrowheads="1"/>
            </p:cNvSpPr>
            <p:nvPr/>
          </p:nvSpPr>
          <p:spPr bwMode="gray">
            <a:xfrm rot="5400000" flipH="1">
              <a:off x="3629" y="2518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6" name="AutoShape 64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823" name="Oval 65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24" name="Oval 66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Oval 67"/>
            <p:cNvSpPr>
              <a:spLocks noChangeArrowheads="1"/>
            </p:cNvSpPr>
            <p:nvPr/>
          </p:nvSpPr>
          <p:spPr bwMode="gray">
            <a:xfrm>
              <a:off x="2255" y="2001"/>
              <a:ext cx="1260" cy="126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826" name="Oval 68"/>
            <p:cNvSpPr>
              <a:spLocks noChangeArrowheads="1"/>
            </p:cNvSpPr>
            <p:nvPr/>
          </p:nvSpPr>
          <p:spPr bwMode="gray">
            <a:xfrm>
              <a:off x="2254" y="2000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71" name="Oval 69"/>
            <p:cNvSpPr>
              <a:spLocks noChangeArrowheads="1"/>
            </p:cNvSpPr>
            <p:nvPr/>
          </p:nvSpPr>
          <p:spPr bwMode="gray">
            <a:xfrm>
              <a:off x="2336" y="2082"/>
              <a:ext cx="1096" cy="110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828" name="Oval 70"/>
            <p:cNvSpPr>
              <a:spLocks noChangeArrowheads="1"/>
            </p:cNvSpPr>
            <p:nvPr/>
          </p:nvSpPr>
          <p:spPr bwMode="gray">
            <a:xfrm>
              <a:off x="2337" y="2083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79" name="Rectangle 77"/>
          <p:cNvSpPr>
            <a:spLocks noChangeArrowheads="1"/>
          </p:cNvSpPr>
          <p:nvPr/>
        </p:nvSpPr>
        <p:spPr bwMode="auto">
          <a:xfrm>
            <a:off x="990600" y="2514600"/>
            <a:ext cx="7162800" cy="793750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0000FF"/>
              </a:solidFill>
            </a:endParaRPr>
          </a:p>
        </p:txBody>
      </p:sp>
      <p:grpSp>
        <p:nvGrpSpPr>
          <p:cNvPr id="19" name="Group 88"/>
          <p:cNvGrpSpPr>
            <a:grpSpLocks/>
          </p:cNvGrpSpPr>
          <p:nvPr/>
        </p:nvGrpSpPr>
        <p:grpSpPr bwMode="auto">
          <a:xfrm>
            <a:off x="971550" y="5486402"/>
            <a:ext cx="7086600" cy="630238"/>
            <a:chOff x="384" y="2104"/>
            <a:chExt cx="3072" cy="397"/>
          </a:xfrm>
        </p:grpSpPr>
        <p:sp>
          <p:nvSpPr>
            <p:cNvPr id="91" name="AutoShape 89"/>
            <p:cNvSpPr>
              <a:spLocks noChangeArrowheads="1"/>
            </p:cNvSpPr>
            <p:nvPr/>
          </p:nvSpPr>
          <p:spPr bwMode="gray">
            <a:xfrm>
              <a:off x="384" y="2112"/>
              <a:ext cx="3072" cy="381"/>
            </a:xfrm>
            <a:prstGeom prst="roundRect">
              <a:avLst>
                <a:gd name="adj" fmla="val 10889"/>
              </a:avLst>
            </a:prstGeom>
            <a:ln>
              <a:solidFill>
                <a:srgbClr val="B90707"/>
              </a:solidFill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92" name="AutoShape 90"/>
            <p:cNvSpPr>
              <a:spLocks noChangeArrowheads="1"/>
            </p:cNvSpPr>
            <p:nvPr/>
          </p:nvSpPr>
          <p:spPr bwMode="gray">
            <a:xfrm>
              <a:off x="451" y="2147"/>
              <a:ext cx="593" cy="31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hlink">
                    <a:gamma/>
                    <a:tint val="72549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93" name="Freeform 91"/>
            <p:cNvSpPr>
              <a:spLocks/>
            </p:cNvSpPr>
            <p:nvPr/>
          </p:nvSpPr>
          <p:spPr bwMode="gray">
            <a:xfrm>
              <a:off x="488" y="2167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94" name="Text Box 92"/>
            <p:cNvSpPr txBox="1">
              <a:spLocks noChangeArrowheads="1"/>
            </p:cNvSpPr>
            <p:nvPr/>
          </p:nvSpPr>
          <p:spPr bwMode="gray">
            <a:xfrm>
              <a:off x="677" y="2133"/>
              <a:ext cx="192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32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</a:p>
          </p:txBody>
        </p:sp>
        <p:sp>
          <p:nvSpPr>
            <p:cNvPr id="32819" name="Text Box 93"/>
            <p:cNvSpPr txBox="1">
              <a:spLocks noChangeArrowheads="1"/>
            </p:cNvSpPr>
            <p:nvPr/>
          </p:nvSpPr>
          <p:spPr bwMode="gray">
            <a:xfrm>
              <a:off x="1124" y="2104"/>
              <a:ext cx="2258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Cao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su</a:t>
              </a:r>
              <a:endPara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6" name="Rectangle 94"/>
          <p:cNvSpPr>
            <a:spLocks noChangeArrowheads="1"/>
          </p:cNvSpPr>
          <p:nvPr/>
        </p:nvSpPr>
        <p:spPr bwMode="auto">
          <a:xfrm>
            <a:off x="957263" y="5410200"/>
            <a:ext cx="7162800" cy="793750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0000FF"/>
              </a:solidFill>
            </a:endParaRPr>
          </a:p>
        </p:txBody>
      </p:sp>
      <p:grpSp>
        <p:nvGrpSpPr>
          <p:cNvPr id="23" name="Group 95"/>
          <p:cNvGrpSpPr>
            <a:grpSpLocks/>
          </p:cNvGrpSpPr>
          <p:nvPr/>
        </p:nvGrpSpPr>
        <p:grpSpPr bwMode="auto">
          <a:xfrm rot="5400000">
            <a:off x="199232" y="5358606"/>
            <a:ext cx="992188" cy="930275"/>
            <a:chOff x="1872" y="1824"/>
            <a:chExt cx="2014" cy="1821"/>
          </a:xfrm>
        </p:grpSpPr>
        <p:sp>
          <p:nvSpPr>
            <p:cNvPr id="98" name="AutoShape 96"/>
            <p:cNvSpPr>
              <a:spLocks noChangeArrowheads="1"/>
            </p:cNvSpPr>
            <p:nvPr/>
          </p:nvSpPr>
          <p:spPr bwMode="gray">
            <a:xfrm rot="16200000" flipH="1">
              <a:off x="1821" y="2552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9" name="AutoShape 97"/>
            <p:cNvSpPr>
              <a:spLocks noChangeArrowheads="1"/>
            </p:cNvSpPr>
            <p:nvPr/>
          </p:nvSpPr>
          <p:spPr bwMode="gray">
            <a:xfrm rot="5400000" flipH="1">
              <a:off x="3629" y="2518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0" name="AutoShape 98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809" name="Oval 99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10" name="Oval 100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" name="Oval 101"/>
            <p:cNvSpPr>
              <a:spLocks noChangeArrowheads="1"/>
            </p:cNvSpPr>
            <p:nvPr/>
          </p:nvSpPr>
          <p:spPr bwMode="gray">
            <a:xfrm>
              <a:off x="2255" y="2001"/>
              <a:ext cx="1260" cy="126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812" name="Oval 102"/>
            <p:cNvSpPr>
              <a:spLocks noChangeArrowheads="1"/>
            </p:cNvSpPr>
            <p:nvPr/>
          </p:nvSpPr>
          <p:spPr bwMode="gray">
            <a:xfrm>
              <a:off x="2254" y="2000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05" name="Oval 103"/>
            <p:cNvSpPr>
              <a:spLocks noChangeArrowheads="1"/>
            </p:cNvSpPr>
            <p:nvPr/>
          </p:nvSpPr>
          <p:spPr bwMode="gray">
            <a:xfrm>
              <a:off x="2336" y="2082"/>
              <a:ext cx="1096" cy="110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814" name="Oval 104"/>
            <p:cNvSpPr>
              <a:spLocks noChangeArrowheads="1"/>
            </p:cNvSpPr>
            <p:nvPr/>
          </p:nvSpPr>
          <p:spPr bwMode="gray">
            <a:xfrm>
              <a:off x="2337" y="2083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07" name="AutoShape 105"/>
          <p:cNvSpPr>
            <a:spLocks noChangeArrowheads="1"/>
          </p:cNvSpPr>
          <p:nvPr/>
        </p:nvSpPr>
        <p:spPr bwMode="gray">
          <a:xfrm>
            <a:off x="152400" y="685800"/>
            <a:ext cx="8915400" cy="14478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B90707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trùng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buta-1,3-đien </a:t>
            </a:r>
          </a:p>
          <a:p>
            <a:pPr algn="ctr">
              <a:defRPr/>
            </a:pP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CH</a:t>
            </a:r>
            <a:r>
              <a:rPr lang="en-US" sz="32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=CH-CN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endParaRPr lang="en-US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Group 112"/>
          <p:cNvGrpSpPr>
            <a:grpSpLocks/>
          </p:cNvGrpSpPr>
          <p:nvPr/>
        </p:nvGrpSpPr>
        <p:grpSpPr bwMode="auto">
          <a:xfrm rot="5400000">
            <a:off x="232569" y="3413919"/>
            <a:ext cx="992187" cy="930275"/>
            <a:chOff x="1872" y="1824"/>
            <a:chExt cx="2014" cy="1821"/>
          </a:xfrm>
        </p:grpSpPr>
        <p:sp>
          <p:nvSpPr>
            <p:cNvPr id="115" name="AutoShape 113"/>
            <p:cNvSpPr>
              <a:spLocks noChangeArrowheads="1"/>
            </p:cNvSpPr>
            <p:nvPr/>
          </p:nvSpPr>
          <p:spPr bwMode="gray">
            <a:xfrm rot="16200000" flipH="1">
              <a:off x="1821" y="2552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6" name="AutoShape 114"/>
            <p:cNvSpPr>
              <a:spLocks noChangeArrowheads="1"/>
            </p:cNvSpPr>
            <p:nvPr/>
          </p:nvSpPr>
          <p:spPr bwMode="gray">
            <a:xfrm rot="5400000" flipH="1">
              <a:off x="3629" y="2518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7" name="AutoShape 115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800" name="Oval 116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01" name="Oval 117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" name="Oval 118"/>
            <p:cNvSpPr>
              <a:spLocks noChangeArrowheads="1"/>
            </p:cNvSpPr>
            <p:nvPr/>
          </p:nvSpPr>
          <p:spPr bwMode="gray">
            <a:xfrm>
              <a:off x="2255" y="2001"/>
              <a:ext cx="1260" cy="126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803" name="Oval 119"/>
            <p:cNvSpPr>
              <a:spLocks noChangeArrowheads="1"/>
            </p:cNvSpPr>
            <p:nvPr/>
          </p:nvSpPr>
          <p:spPr bwMode="gray">
            <a:xfrm>
              <a:off x="2254" y="2000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22" name="Oval 120"/>
            <p:cNvSpPr>
              <a:spLocks noChangeArrowheads="1"/>
            </p:cNvSpPr>
            <p:nvPr/>
          </p:nvSpPr>
          <p:spPr bwMode="gray">
            <a:xfrm>
              <a:off x="2336" y="2082"/>
              <a:ext cx="1096" cy="110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805" name="Oval 121"/>
            <p:cNvSpPr>
              <a:spLocks noChangeArrowheads="1"/>
            </p:cNvSpPr>
            <p:nvPr/>
          </p:nvSpPr>
          <p:spPr bwMode="gray">
            <a:xfrm>
              <a:off x="2337" y="2083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26" name="Group 78"/>
          <p:cNvGrpSpPr>
            <a:grpSpLocks/>
          </p:cNvGrpSpPr>
          <p:nvPr/>
        </p:nvGrpSpPr>
        <p:grpSpPr bwMode="auto">
          <a:xfrm rot="5400000">
            <a:off x="216694" y="2440781"/>
            <a:ext cx="992188" cy="930275"/>
            <a:chOff x="1872" y="1824"/>
            <a:chExt cx="2014" cy="1821"/>
          </a:xfrm>
        </p:grpSpPr>
        <p:sp>
          <p:nvSpPr>
            <p:cNvPr id="81" name="AutoShape 79"/>
            <p:cNvSpPr>
              <a:spLocks noChangeArrowheads="1"/>
            </p:cNvSpPr>
            <p:nvPr/>
          </p:nvSpPr>
          <p:spPr bwMode="gray">
            <a:xfrm rot="16200000" flipH="1">
              <a:off x="1821" y="2552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" name="AutoShape 80"/>
            <p:cNvSpPr>
              <a:spLocks noChangeArrowheads="1"/>
            </p:cNvSpPr>
            <p:nvPr/>
          </p:nvSpPr>
          <p:spPr bwMode="gray">
            <a:xfrm rot="5400000" flipH="1">
              <a:off x="3629" y="2518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3" name="AutoShape 81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91" name="Oval 82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92" name="Oval 83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" name="Oval 84"/>
            <p:cNvSpPr>
              <a:spLocks noChangeArrowheads="1"/>
            </p:cNvSpPr>
            <p:nvPr/>
          </p:nvSpPr>
          <p:spPr bwMode="gray">
            <a:xfrm>
              <a:off x="2255" y="2001"/>
              <a:ext cx="1260" cy="126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94" name="Oval 85"/>
            <p:cNvSpPr>
              <a:spLocks noChangeArrowheads="1"/>
            </p:cNvSpPr>
            <p:nvPr/>
          </p:nvSpPr>
          <p:spPr bwMode="gray">
            <a:xfrm>
              <a:off x="2254" y="2000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8" name="Oval 86"/>
            <p:cNvSpPr>
              <a:spLocks noChangeArrowheads="1"/>
            </p:cNvSpPr>
            <p:nvPr/>
          </p:nvSpPr>
          <p:spPr bwMode="gray">
            <a:xfrm>
              <a:off x="2336" y="2082"/>
              <a:ext cx="1096" cy="110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96" name="Oval 87"/>
            <p:cNvSpPr>
              <a:spLocks noChangeArrowheads="1"/>
            </p:cNvSpPr>
            <p:nvPr/>
          </p:nvSpPr>
          <p:spPr bwMode="gray">
            <a:xfrm>
              <a:off x="2337" y="2083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26" name="Rectangle 10">
            <a:hlinkHover r:id="" action="ppaction://noaction" highlightClick="1"/>
          </p:cNvPr>
          <p:cNvSpPr>
            <a:spLocks noChangeArrowheads="1"/>
          </p:cNvSpPr>
          <p:nvPr/>
        </p:nvSpPr>
        <p:spPr bwMode="blackWhite">
          <a:xfrm>
            <a:off x="0" y="0"/>
            <a:ext cx="9144000" cy="533400"/>
          </a:xfrm>
          <a:prstGeom prst="rect">
            <a:avLst/>
          </a:prstGeom>
          <a:ln>
            <a:solidFill>
              <a:srgbClr val="B90707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3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TẬP CỦNG CỐ</a:t>
            </a:r>
          </a:p>
        </p:txBody>
      </p:sp>
      <p:sp>
        <p:nvSpPr>
          <p:cNvPr id="127" name="Action Button: Home 126">
            <a:hlinkClick r:id="rId6" action="ppaction://hlinksldjump" highlightClick="1"/>
          </p:cNvPr>
          <p:cNvSpPr/>
          <p:nvPr/>
        </p:nvSpPr>
        <p:spPr>
          <a:xfrm>
            <a:off x="8610600" y="76199"/>
            <a:ext cx="430212" cy="381001"/>
          </a:xfrm>
          <a:prstGeom prst="actionButtonHom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671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00"/>
                            </p:stCondLst>
                            <p:childTnLst>
                              <p:par>
                                <p:cTn id="64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0"/>
                            </p:stCondLst>
                            <p:childTnLst>
                              <p:par>
                                <p:cTn id="7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500"/>
                            </p:stCondLst>
                            <p:childTnLst>
                              <p:par>
                                <p:cTn id="7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1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4" grpId="0" animBg="1"/>
      <p:bldP spid="55" grpId="0" animBg="1"/>
      <p:bldP spid="62" grpId="0" animBg="1"/>
      <p:bldP spid="79" grpId="0" animBg="1"/>
      <p:bldP spid="96" grpId="0" animBg="1"/>
      <p:bldP spid="107" grpId="0" build="allAtOnce" animBg="1"/>
      <p:bldP spid="127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1"/>
          <p:cNvGrpSpPr>
            <a:grpSpLocks/>
          </p:cNvGrpSpPr>
          <p:nvPr/>
        </p:nvGrpSpPr>
        <p:grpSpPr bwMode="auto">
          <a:xfrm>
            <a:off x="935168" y="2584454"/>
            <a:ext cx="7935254" cy="630239"/>
            <a:chOff x="384" y="1344"/>
            <a:chExt cx="3072" cy="397"/>
          </a:xfrm>
        </p:grpSpPr>
        <p:sp>
          <p:nvSpPr>
            <p:cNvPr id="74" name="AutoShape 72"/>
            <p:cNvSpPr>
              <a:spLocks noChangeArrowheads="1"/>
            </p:cNvSpPr>
            <p:nvPr/>
          </p:nvSpPr>
          <p:spPr bwMode="gray">
            <a:xfrm>
              <a:off x="384" y="1344"/>
              <a:ext cx="3072" cy="381"/>
            </a:xfrm>
            <a:prstGeom prst="roundRect">
              <a:avLst>
                <a:gd name="adj" fmla="val 10889"/>
              </a:avLst>
            </a:prstGeom>
            <a:ln>
              <a:solidFill>
                <a:srgbClr val="B90707"/>
              </a:solidFill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5" name="AutoShape 73"/>
            <p:cNvSpPr>
              <a:spLocks noChangeArrowheads="1"/>
            </p:cNvSpPr>
            <p:nvPr/>
          </p:nvSpPr>
          <p:spPr bwMode="gray">
            <a:xfrm>
              <a:off x="451" y="1379"/>
              <a:ext cx="592" cy="31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6" name="Freeform 74"/>
            <p:cNvSpPr>
              <a:spLocks/>
            </p:cNvSpPr>
            <p:nvPr/>
          </p:nvSpPr>
          <p:spPr bwMode="gray">
            <a:xfrm>
              <a:off x="488" y="1399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54510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54510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7" name="Text Box 75"/>
            <p:cNvSpPr txBox="1">
              <a:spLocks noChangeArrowheads="1"/>
            </p:cNvSpPr>
            <p:nvPr/>
          </p:nvSpPr>
          <p:spPr bwMode="gray">
            <a:xfrm>
              <a:off x="659" y="1373"/>
              <a:ext cx="168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</a:t>
              </a:r>
            </a:p>
          </p:txBody>
        </p:sp>
        <p:sp>
          <p:nvSpPr>
            <p:cNvPr id="30843" name="Text Box 76"/>
            <p:cNvSpPr txBox="1">
              <a:spLocks noChangeArrowheads="1"/>
            </p:cNvSpPr>
            <p:nvPr/>
          </p:nvSpPr>
          <p:spPr bwMode="gray">
            <a:xfrm>
              <a:off x="1054" y="1402"/>
              <a:ext cx="2320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.VnTime" pitchFamily="34" charset="0"/>
                </a:rPr>
                <a:t>CH</a:t>
              </a:r>
              <a:r>
                <a:rPr lang="en-US" sz="2800" b="1" baseline="-25000" dirty="0">
                  <a:solidFill>
                    <a:srgbClr val="FF0000"/>
                  </a:solidFill>
                  <a:latin typeface=".VnTime" pitchFamily="34" charset="0"/>
                </a:rPr>
                <a:t>2</a:t>
              </a:r>
              <a:r>
                <a:rPr lang="en-US" sz="2800" b="1" dirty="0">
                  <a:solidFill>
                    <a:srgbClr val="FF0000"/>
                  </a:solidFill>
                  <a:latin typeface=".VnTime" pitchFamily="34" charset="0"/>
                </a:rPr>
                <a:t>=CH-CH=CH</a:t>
              </a:r>
              <a:r>
                <a:rPr lang="en-US" sz="2800" b="1" baseline="-25000" dirty="0">
                  <a:solidFill>
                    <a:srgbClr val="FF0000"/>
                  </a:solidFill>
                  <a:latin typeface=".VnTime" pitchFamily="34" charset="0"/>
                </a:rPr>
                <a:t>2</a:t>
              </a:r>
              <a:r>
                <a:rPr lang="en-US" sz="2800" b="1" dirty="0">
                  <a:solidFill>
                    <a:srgbClr val="FF0000"/>
                  </a:solidFill>
                  <a:latin typeface=".VnTime" pitchFamily="34" charset="0"/>
                </a:rPr>
                <a:t>, C</a:t>
              </a:r>
              <a:r>
                <a:rPr lang="en-US" sz="2800" b="1" baseline="-25000" dirty="0">
                  <a:solidFill>
                    <a:srgbClr val="FF0000"/>
                  </a:solidFill>
                  <a:latin typeface=".VnTime" pitchFamily="34" charset="0"/>
                </a:rPr>
                <a:t>6</a:t>
              </a:r>
              <a:r>
                <a:rPr lang="en-US" sz="2800" b="1" dirty="0">
                  <a:solidFill>
                    <a:srgbClr val="FF0000"/>
                  </a:solidFill>
                  <a:latin typeface=".VnTime" pitchFamily="34" charset="0"/>
                </a:rPr>
                <a:t>H</a:t>
              </a:r>
              <a:r>
                <a:rPr lang="en-US" sz="2800" b="1" baseline="-25000" dirty="0">
                  <a:solidFill>
                    <a:srgbClr val="FF0000"/>
                  </a:solidFill>
                  <a:latin typeface=".VnTime" pitchFamily="34" charset="0"/>
                </a:rPr>
                <a:t>5</a:t>
              </a:r>
              <a:r>
                <a:rPr lang="en-US" sz="2800" b="1" dirty="0">
                  <a:solidFill>
                    <a:srgbClr val="FF0000"/>
                  </a:solidFill>
                  <a:latin typeface=".VnTime" pitchFamily="34" charset="0"/>
                </a:rPr>
                <a:t>CH=CH</a:t>
              </a:r>
              <a:r>
                <a:rPr lang="en-US" sz="2800" b="1" baseline="-25000" dirty="0">
                  <a:solidFill>
                    <a:srgbClr val="FF0000"/>
                  </a:solidFill>
                  <a:latin typeface=".VnTime" pitchFamily="34" charset="0"/>
                </a:rPr>
                <a:t>2</a:t>
              </a:r>
              <a:endParaRPr lang="en-US" sz="2800" b="1" dirty="0">
                <a:solidFill>
                  <a:srgbClr val="FF0000"/>
                </a:solidFill>
                <a:latin typeface=".VnTime" pitchFamily="34" charset="0"/>
              </a:endParaRPr>
            </a:p>
          </p:txBody>
        </p:sp>
      </p:grpSp>
      <p:grpSp>
        <p:nvGrpSpPr>
          <p:cNvPr id="3" name="Group 106"/>
          <p:cNvGrpSpPr>
            <a:grpSpLocks/>
          </p:cNvGrpSpPr>
          <p:nvPr/>
        </p:nvGrpSpPr>
        <p:grpSpPr bwMode="auto">
          <a:xfrm>
            <a:off x="762508" y="2590799"/>
            <a:ext cx="8172454" cy="609601"/>
            <a:chOff x="314" y="3608"/>
            <a:chExt cx="4512" cy="384"/>
          </a:xfrm>
        </p:grpSpPr>
        <p:sp>
          <p:nvSpPr>
            <p:cNvPr id="109" name="AutoShape 107"/>
            <p:cNvSpPr>
              <a:spLocks noChangeArrowheads="1"/>
            </p:cNvSpPr>
            <p:nvPr/>
          </p:nvSpPr>
          <p:spPr bwMode="gray">
            <a:xfrm>
              <a:off x="314" y="3611"/>
              <a:ext cx="4512" cy="381"/>
            </a:xfrm>
            <a:prstGeom prst="roundRect">
              <a:avLst>
                <a:gd name="adj" fmla="val 10889"/>
              </a:avLst>
            </a:prstGeom>
            <a:ln>
              <a:solidFill>
                <a:srgbClr val="B90707"/>
              </a:solidFill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0" name="AutoShape 108"/>
            <p:cNvSpPr>
              <a:spLocks noChangeArrowheads="1"/>
            </p:cNvSpPr>
            <p:nvPr/>
          </p:nvSpPr>
          <p:spPr bwMode="gray">
            <a:xfrm>
              <a:off x="482" y="3649"/>
              <a:ext cx="870" cy="312"/>
            </a:xfrm>
            <a:prstGeom prst="roundRect">
              <a:avLst>
                <a:gd name="adj" fmla="val 11921"/>
              </a:avLst>
            </a:prstGeom>
            <a:solidFill>
              <a:srgbClr val="FF9900"/>
            </a:solidFill>
            <a:ln w="38100" algn="ctr">
              <a:solidFill>
                <a:schemeClr val="bg1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chemeClr val="lt1"/>
                </a:solidFill>
                <a:latin typeface="+mn-lt"/>
                <a:cs typeface="+mn-cs"/>
              </a:endParaRPr>
            </a:p>
          </p:txBody>
        </p:sp>
        <p:sp>
          <p:nvSpPr>
            <p:cNvPr id="111" name="Freeform 109"/>
            <p:cNvSpPr>
              <a:spLocks/>
            </p:cNvSpPr>
            <p:nvPr/>
          </p:nvSpPr>
          <p:spPr bwMode="gray">
            <a:xfrm>
              <a:off x="537" y="3669"/>
              <a:ext cx="439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>
                    <a:gamma/>
                    <a:tint val="48627"/>
                    <a:invGamma/>
                  </a:schemeClr>
                </a:gs>
                <a:gs pos="100000">
                  <a:schemeClr val="accent2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2" name="Text Box 110"/>
            <p:cNvSpPr txBox="1">
              <a:spLocks noChangeArrowheads="1"/>
            </p:cNvSpPr>
            <p:nvPr/>
          </p:nvSpPr>
          <p:spPr bwMode="gray">
            <a:xfrm>
              <a:off x="737" y="3608"/>
              <a:ext cx="342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A</a:t>
              </a:r>
            </a:p>
          </p:txBody>
        </p:sp>
        <p:sp>
          <p:nvSpPr>
            <p:cNvPr id="31784" name="Text Box 111"/>
            <p:cNvSpPr txBox="1">
              <a:spLocks noChangeArrowheads="1"/>
            </p:cNvSpPr>
            <p:nvPr/>
          </p:nvSpPr>
          <p:spPr bwMode="gray">
            <a:xfrm>
              <a:off x="1450" y="3662"/>
              <a:ext cx="3321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Time" pitchFamily="34" charset="0"/>
                </a:rPr>
                <a:t>CH</a:t>
              </a:r>
              <a:r>
                <a:rPr lang="en-US" sz="2800" b="1" baseline="-25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Time" pitchFamily="34" charset="0"/>
                </a:rPr>
                <a:t>2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Time" pitchFamily="34" charset="0"/>
                </a:rPr>
                <a:t>=CH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Time" pitchFamily="34" charset="0"/>
                </a:rPr>
                <a:t>CH=CH</a:t>
              </a:r>
              <a:r>
                <a:rPr lang="en-US" sz="2800" b="1" baseline="-25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Time" pitchFamily="34" charset="0"/>
                </a:rPr>
                <a:t>2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Time" pitchFamily="34" charset="0"/>
                </a:rPr>
                <a:t>, C</a:t>
              </a:r>
              <a:r>
                <a:rPr lang="en-US" sz="2800" b="1" baseline="-25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Time" pitchFamily="34" charset="0"/>
                </a:rPr>
                <a:t>6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Time" pitchFamily="34" charset="0"/>
                </a:rPr>
                <a:t>H</a:t>
              </a:r>
              <a:r>
                <a:rPr lang="en-US" sz="2800" b="1" baseline="-25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Time" pitchFamily="34" charset="0"/>
                </a:rPr>
                <a:t>5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Time" pitchFamily="34" charset="0"/>
                </a:rPr>
                <a:t>CH=CH</a:t>
              </a:r>
              <a:r>
                <a:rPr lang="en-US" sz="2800" b="1" baseline="-25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Time" pitchFamily="34" charset="0"/>
                </a:rPr>
                <a:t>2</a:t>
              </a:r>
              <a:endPara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Time" pitchFamily="34" charset="0"/>
              </a:endParaRPr>
            </a:p>
          </p:txBody>
        </p:sp>
      </p:grpSp>
      <p:sp>
        <p:nvSpPr>
          <p:cNvPr id="4" name="AutoShape 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10600" y="6248400"/>
            <a:ext cx="457200" cy="457200"/>
          </a:xfrm>
          <a:prstGeom prst="actionButtonInformation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587375" y="1219200"/>
            <a:ext cx="296863" cy="4724400"/>
            <a:chOff x="370" y="768"/>
            <a:chExt cx="187" cy="2976"/>
          </a:xfrm>
        </p:grpSpPr>
        <p:grpSp>
          <p:nvGrpSpPr>
            <p:cNvPr id="6" name="Group 4"/>
            <p:cNvGrpSpPr>
              <a:grpSpLocks/>
            </p:cNvGrpSpPr>
            <p:nvPr/>
          </p:nvGrpSpPr>
          <p:grpSpPr bwMode="auto">
            <a:xfrm rot="5400000">
              <a:off x="-1026" y="2210"/>
              <a:ext cx="2976" cy="92"/>
              <a:chOff x="0" y="1896"/>
              <a:chExt cx="5760" cy="120"/>
            </a:xfrm>
          </p:grpSpPr>
          <p:sp>
            <p:nvSpPr>
              <p:cNvPr id="30832" name="Rectangle 5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ECECEC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33" name="Rectangle 6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CFCFCF"/>
                  </a:gs>
                  <a:gs pos="100000">
                    <a:srgbClr val="5F5F5F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7"/>
            <p:cNvGrpSpPr>
              <a:grpSpLocks/>
            </p:cNvGrpSpPr>
            <p:nvPr/>
          </p:nvGrpSpPr>
          <p:grpSpPr bwMode="auto">
            <a:xfrm rot="5400000">
              <a:off x="385" y="3558"/>
              <a:ext cx="176" cy="170"/>
              <a:chOff x="1872" y="1824"/>
              <a:chExt cx="2014" cy="1821"/>
            </a:xfrm>
          </p:grpSpPr>
          <p:sp>
            <p:nvSpPr>
              <p:cNvPr id="38" name="AutoShape 8"/>
              <p:cNvSpPr>
                <a:spLocks noChangeArrowheads="1"/>
              </p:cNvSpPr>
              <p:nvPr/>
            </p:nvSpPr>
            <p:spPr bwMode="gray">
              <a:xfrm rot="16200000" flipH="1">
                <a:off x="1820" y="2615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9" name="AutoShape 9"/>
              <p:cNvSpPr>
                <a:spLocks noChangeArrowheads="1"/>
              </p:cNvSpPr>
              <p:nvPr/>
            </p:nvSpPr>
            <p:spPr bwMode="gray">
              <a:xfrm rot="5400000" flipH="1">
                <a:off x="3628" y="2583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0" name="AutoShape 10"/>
              <p:cNvSpPr>
                <a:spLocks noChangeArrowheads="1"/>
              </p:cNvSpPr>
              <p:nvPr/>
            </p:nvSpPr>
            <p:spPr bwMode="gray">
              <a:xfrm rot="10800000" flipH="1">
                <a:off x="2730" y="3527"/>
                <a:ext cx="298" cy="204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826" name="Oval 11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27" name="Oval 12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" name="Oval 13"/>
              <p:cNvSpPr>
                <a:spLocks noChangeArrowheads="1"/>
              </p:cNvSpPr>
              <p:nvPr/>
            </p:nvSpPr>
            <p:spPr bwMode="gray">
              <a:xfrm>
                <a:off x="2250" y="1995"/>
                <a:ext cx="1270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829" name="Oval 14"/>
              <p:cNvSpPr>
                <a:spLocks noChangeArrowheads="1"/>
              </p:cNvSpPr>
              <p:nvPr/>
            </p:nvSpPr>
            <p:spPr bwMode="gray">
              <a:xfrm>
                <a:off x="2254" y="2000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5" name="Oval 15"/>
              <p:cNvSpPr>
                <a:spLocks noChangeArrowheads="1"/>
              </p:cNvSpPr>
              <p:nvPr/>
            </p:nvSpPr>
            <p:spPr bwMode="gray">
              <a:xfrm>
                <a:off x="2341" y="2167"/>
                <a:ext cx="1087" cy="110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831" name="Oval 16"/>
              <p:cNvSpPr>
                <a:spLocks noChangeArrowheads="1"/>
              </p:cNvSpPr>
              <p:nvPr/>
            </p:nvSpPr>
            <p:spPr bwMode="gray">
              <a:xfrm>
                <a:off x="2337" y="2083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8" name="Group 17"/>
            <p:cNvGrpSpPr>
              <a:grpSpLocks/>
            </p:cNvGrpSpPr>
            <p:nvPr/>
          </p:nvGrpSpPr>
          <p:grpSpPr bwMode="auto">
            <a:xfrm rot="5400000">
              <a:off x="371" y="1729"/>
              <a:ext cx="176" cy="170"/>
              <a:chOff x="1872" y="1824"/>
              <a:chExt cx="2014" cy="1821"/>
            </a:xfrm>
          </p:grpSpPr>
          <p:sp>
            <p:nvSpPr>
              <p:cNvPr id="29" name="AutoShape 18"/>
              <p:cNvSpPr>
                <a:spLocks noChangeArrowheads="1"/>
              </p:cNvSpPr>
              <p:nvPr/>
            </p:nvSpPr>
            <p:spPr bwMode="gray">
              <a:xfrm rot="16200000" flipH="1">
                <a:off x="1820" y="2615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" name="AutoShape 19"/>
              <p:cNvSpPr>
                <a:spLocks noChangeArrowheads="1"/>
              </p:cNvSpPr>
              <p:nvPr/>
            </p:nvSpPr>
            <p:spPr bwMode="gray">
              <a:xfrm rot="5400000" flipH="1">
                <a:off x="3628" y="2583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" name="AutoShape 20"/>
              <p:cNvSpPr>
                <a:spLocks noChangeArrowheads="1"/>
              </p:cNvSpPr>
              <p:nvPr/>
            </p:nvSpPr>
            <p:spPr bwMode="gray">
              <a:xfrm rot="10800000" flipH="1">
                <a:off x="2730" y="3527"/>
                <a:ext cx="298" cy="204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817" name="Oval 21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18" name="Oval 22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" name="Oval 23"/>
              <p:cNvSpPr>
                <a:spLocks noChangeArrowheads="1"/>
              </p:cNvSpPr>
              <p:nvPr/>
            </p:nvSpPr>
            <p:spPr bwMode="gray">
              <a:xfrm>
                <a:off x="2250" y="1995"/>
                <a:ext cx="1270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820" name="Oval 24"/>
              <p:cNvSpPr>
                <a:spLocks noChangeArrowheads="1"/>
              </p:cNvSpPr>
              <p:nvPr/>
            </p:nvSpPr>
            <p:spPr bwMode="gray">
              <a:xfrm>
                <a:off x="2254" y="2000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6" name="Oval 25"/>
              <p:cNvSpPr>
                <a:spLocks noChangeArrowheads="1"/>
              </p:cNvSpPr>
              <p:nvPr/>
            </p:nvSpPr>
            <p:spPr bwMode="gray">
              <a:xfrm>
                <a:off x="2341" y="2167"/>
                <a:ext cx="1087" cy="110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822" name="Oval 26"/>
              <p:cNvSpPr>
                <a:spLocks noChangeArrowheads="1"/>
              </p:cNvSpPr>
              <p:nvPr/>
            </p:nvSpPr>
            <p:spPr bwMode="gray">
              <a:xfrm>
                <a:off x="2337" y="2083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9" name="Group 27"/>
            <p:cNvGrpSpPr>
              <a:grpSpLocks/>
            </p:cNvGrpSpPr>
            <p:nvPr/>
          </p:nvGrpSpPr>
          <p:grpSpPr bwMode="auto">
            <a:xfrm rot="5400000">
              <a:off x="385" y="2358"/>
              <a:ext cx="176" cy="170"/>
              <a:chOff x="1872" y="1824"/>
              <a:chExt cx="2014" cy="1821"/>
            </a:xfrm>
          </p:grpSpPr>
          <p:sp>
            <p:nvSpPr>
              <p:cNvPr id="20" name="AutoShape 28"/>
              <p:cNvSpPr>
                <a:spLocks noChangeArrowheads="1"/>
              </p:cNvSpPr>
              <p:nvPr/>
            </p:nvSpPr>
            <p:spPr bwMode="gray">
              <a:xfrm rot="16200000" flipH="1">
                <a:off x="1820" y="2615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1" name="AutoShape 29"/>
              <p:cNvSpPr>
                <a:spLocks noChangeArrowheads="1"/>
              </p:cNvSpPr>
              <p:nvPr/>
            </p:nvSpPr>
            <p:spPr bwMode="gray">
              <a:xfrm rot="5400000" flipH="1">
                <a:off x="3628" y="2583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" name="AutoShape 30"/>
              <p:cNvSpPr>
                <a:spLocks noChangeArrowheads="1"/>
              </p:cNvSpPr>
              <p:nvPr/>
            </p:nvSpPr>
            <p:spPr bwMode="gray">
              <a:xfrm rot="10800000" flipH="1">
                <a:off x="2730" y="3527"/>
                <a:ext cx="298" cy="204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808" name="Oval 31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09" name="Oval 32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" name="Oval 33"/>
              <p:cNvSpPr>
                <a:spLocks noChangeArrowheads="1"/>
              </p:cNvSpPr>
              <p:nvPr/>
            </p:nvSpPr>
            <p:spPr bwMode="gray">
              <a:xfrm>
                <a:off x="2250" y="1995"/>
                <a:ext cx="1270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811" name="Oval 34"/>
              <p:cNvSpPr>
                <a:spLocks noChangeArrowheads="1"/>
              </p:cNvSpPr>
              <p:nvPr/>
            </p:nvSpPr>
            <p:spPr bwMode="gray">
              <a:xfrm>
                <a:off x="2254" y="2000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" name="Oval 35"/>
              <p:cNvSpPr>
                <a:spLocks noChangeArrowheads="1"/>
              </p:cNvSpPr>
              <p:nvPr/>
            </p:nvSpPr>
            <p:spPr bwMode="gray">
              <a:xfrm>
                <a:off x="2341" y="2167"/>
                <a:ext cx="1087" cy="110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813" name="Oval 36"/>
              <p:cNvSpPr>
                <a:spLocks noChangeArrowheads="1"/>
              </p:cNvSpPr>
              <p:nvPr/>
            </p:nvSpPr>
            <p:spPr bwMode="gray">
              <a:xfrm>
                <a:off x="2337" y="2083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0" name="Group 37"/>
            <p:cNvGrpSpPr>
              <a:grpSpLocks/>
            </p:cNvGrpSpPr>
            <p:nvPr/>
          </p:nvGrpSpPr>
          <p:grpSpPr bwMode="auto">
            <a:xfrm rot="5400000">
              <a:off x="385" y="2982"/>
              <a:ext cx="176" cy="170"/>
              <a:chOff x="1872" y="1824"/>
              <a:chExt cx="2014" cy="1821"/>
            </a:xfrm>
          </p:grpSpPr>
          <p:sp>
            <p:nvSpPr>
              <p:cNvPr id="11" name="AutoShape 38"/>
              <p:cNvSpPr>
                <a:spLocks noChangeArrowheads="1"/>
              </p:cNvSpPr>
              <p:nvPr/>
            </p:nvSpPr>
            <p:spPr bwMode="gray">
              <a:xfrm rot="16200000" flipH="1">
                <a:off x="1820" y="2615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2" name="AutoShape 39"/>
              <p:cNvSpPr>
                <a:spLocks noChangeArrowheads="1"/>
              </p:cNvSpPr>
              <p:nvPr/>
            </p:nvSpPr>
            <p:spPr bwMode="gray">
              <a:xfrm rot="5400000" flipH="1">
                <a:off x="3628" y="2583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AutoShape 40"/>
              <p:cNvSpPr>
                <a:spLocks noChangeArrowheads="1"/>
              </p:cNvSpPr>
              <p:nvPr/>
            </p:nvSpPr>
            <p:spPr bwMode="gray">
              <a:xfrm rot="10800000" flipH="1">
                <a:off x="2730" y="3527"/>
                <a:ext cx="298" cy="204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799" name="Oval 41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00" name="Oval 42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Oval 43"/>
              <p:cNvSpPr>
                <a:spLocks noChangeArrowheads="1"/>
              </p:cNvSpPr>
              <p:nvPr/>
            </p:nvSpPr>
            <p:spPr bwMode="gray">
              <a:xfrm>
                <a:off x="2250" y="1995"/>
                <a:ext cx="1270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802" name="Oval 44"/>
              <p:cNvSpPr>
                <a:spLocks noChangeArrowheads="1"/>
              </p:cNvSpPr>
              <p:nvPr/>
            </p:nvSpPr>
            <p:spPr bwMode="gray">
              <a:xfrm>
                <a:off x="2254" y="2000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8" name="Oval 45"/>
              <p:cNvSpPr>
                <a:spLocks noChangeArrowheads="1"/>
              </p:cNvSpPr>
              <p:nvPr/>
            </p:nvSpPr>
            <p:spPr bwMode="gray">
              <a:xfrm>
                <a:off x="2341" y="2167"/>
                <a:ext cx="1087" cy="110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804" name="Oval 46"/>
              <p:cNvSpPr>
                <a:spLocks noChangeArrowheads="1"/>
              </p:cNvSpPr>
              <p:nvPr/>
            </p:nvSpPr>
            <p:spPr bwMode="gray">
              <a:xfrm>
                <a:off x="2337" y="2083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4" name="Group 47"/>
          <p:cNvGrpSpPr>
            <a:grpSpLocks/>
          </p:cNvGrpSpPr>
          <p:nvPr/>
        </p:nvGrpSpPr>
        <p:grpSpPr bwMode="auto">
          <a:xfrm>
            <a:off x="903154" y="3554419"/>
            <a:ext cx="8011063" cy="611188"/>
            <a:chOff x="384" y="2112"/>
            <a:chExt cx="3068" cy="385"/>
          </a:xfrm>
        </p:grpSpPr>
        <p:sp>
          <p:nvSpPr>
            <p:cNvPr id="50" name="AutoShape 48"/>
            <p:cNvSpPr>
              <a:spLocks noChangeArrowheads="1"/>
            </p:cNvSpPr>
            <p:nvPr/>
          </p:nvSpPr>
          <p:spPr bwMode="gray">
            <a:xfrm>
              <a:off x="384" y="2112"/>
              <a:ext cx="3068" cy="381"/>
            </a:xfrm>
            <a:prstGeom prst="roundRect">
              <a:avLst>
                <a:gd name="adj" fmla="val 10889"/>
              </a:avLst>
            </a:prstGeom>
            <a:ln>
              <a:solidFill>
                <a:srgbClr val="B90707"/>
              </a:solidFill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1" name="AutoShape 49"/>
            <p:cNvSpPr>
              <a:spLocks noChangeArrowheads="1"/>
            </p:cNvSpPr>
            <p:nvPr/>
          </p:nvSpPr>
          <p:spPr bwMode="gray">
            <a:xfrm>
              <a:off x="451" y="2147"/>
              <a:ext cx="593" cy="31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hlink">
                    <a:gamma/>
                    <a:tint val="72549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" name="Freeform 50"/>
            <p:cNvSpPr>
              <a:spLocks/>
            </p:cNvSpPr>
            <p:nvPr/>
          </p:nvSpPr>
          <p:spPr bwMode="gray">
            <a:xfrm>
              <a:off x="488" y="2167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" name="Text Box 51"/>
            <p:cNvSpPr txBox="1">
              <a:spLocks noChangeArrowheads="1"/>
            </p:cNvSpPr>
            <p:nvPr/>
          </p:nvSpPr>
          <p:spPr bwMode="gray">
            <a:xfrm>
              <a:off x="663" y="2129"/>
              <a:ext cx="159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B</a:t>
              </a:r>
            </a:p>
          </p:txBody>
        </p:sp>
        <p:sp>
          <p:nvSpPr>
            <p:cNvPr id="30790" name="Text Box 52"/>
            <p:cNvSpPr txBox="1">
              <a:spLocks noChangeArrowheads="1"/>
            </p:cNvSpPr>
            <p:nvPr/>
          </p:nvSpPr>
          <p:spPr bwMode="gray">
            <a:xfrm>
              <a:off x="1060" y="2129"/>
              <a:ext cx="2328" cy="330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1">
              <a:schemeClr val="accent1"/>
            </a:lnRef>
            <a:fillRef idx="1001">
              <a:schemeClr val="l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.VnTime" pitchFamily="34" charset="0"/>
                </a:rPr>
                <a:t>CH</a:t>
              </a:r>
              <a:r>
                <a:rPr lang="en-US" sz="2800" b="1" baseline="-25000" dirty="0">
                  <a:solidFill>
                    <a:srgbClr val="FF0000"/>
                  </a:solidFill>
                  <a:latin typeface=".VnTime" pitchFamily="34" charset="0"/>
                </a:rPr>
                <a:t>2</a:t>
              </a:r>
              <a:r>
                <a:rPr lang="en-US" sz="2800" b="1" dirty="0">
                  <a:solidFill>
                    <a:srgbClr val="FF0000"/>
                  </a:solidFill>
                  <a:latin typeface=".VnTime" pitchFamily="34" charset="0"/>
                </a:rPr>
                <a:t>=C(CH</a:t>
              </a:r>
              <a:r>
                <a:rPr lang="en-US" sz="2800" b="1" baseline="-25000" dirty="0">
                  <a:solidFill>
                    <a:srgbClr val="FF0000"/>
                  </a:solidFill>
                  <a:latin typeface=".VnTime" pitchFamily="34" charset="0"/>
                </a:rPr>
                <a:t>3</a:t>
              </a:r>
              <a:r>
                <a:rPr lang="en-US" sz="2800" b="1" dirty="0">
                  <a:solidFill>
                    <a:srgbClr val="FF0000"/>
                  </a:solidFill>
                  <a:latin typeface=".VnTime" pitchFamily="34" charset="0"/>
                </a:rPr>
                <a:t>)</a:t>
              </a:r>
              <a:r>
                <a:rPr lang="en-US" sz="2800" dirty="0">
                  <a:solidFill>
                    <a:srgbClr val="FF0000"/>
                  </a:solidFill>
                  <a:latin typeface=".VnTime" pitchFamily="34" charset="0"/>
                </a:rPr>
                <a:t>-</a:t>
              </a:r>
              <a:r>
                <a:rPr lang="en-US" sz="2800" b="1" dirty="0">
                  <a:solidFill>
                    <a:srgbClr val="FF0000"/>
                  </a:solidFill>
                  <a:latin typeface=".VnTime" pitchFamily="34" charset="0"/>
                </a:rPr>
                <a:t>CH=CH</a:t>
              </a:r>
              <a:r>
                <a:rPr lang="en-US" sz="2800" b="1" baseline="-25000" dirty="0">
                  <a:solidFill>
                    <a:srgbClr val="FF0000"/>
                  </a:solidFill>
                  <a:latin typeface=".VnTime" pitchFamily="34" charset="0"/>
                </a:rPr>
                <a:t>2</a:t>
              </a:r>
              <a:r>
                <a:rPr lang="en-US" sz="2800" b="1" dirty="0">
                  <a:solidFill>
                    <a:srgbClr val="FF0000"/>
                  </a:solidFill>
                  <a:latin typeface=".VnTime" pitchFamily="34" charset="0"/>
                </a:rPr>
                <a:t>, C</a:t>
              </a:r>
              <a:r>
                <a:rPr lang="en-US" sz="2800" b="1" baseline="-25000" dirty="0">
                  <a:solidFill>
                    <a:srgbClr val="FF0000"/>
                  </a:solidFill>
                  <a:latin typeface=".VnTime" pitchFamily="34" charset="0"/>
                </a:rPr>
                <a:t>6</a:t>
              </a:r>
              <a:r>
                <a:rPr lang="en-US" sz="2800" b="1" dirty="0">
                  <a:solidFill>
                    <a:srgbClr val="FF0000"/>
                  </a:solidFill>
                  <a:latin typeface=".VnTime" pitchFamily="34" charset="0"/>
                </a:rPr>
                <a:t>H</a:t>
              </a:r>
              <a:r>
                <a:rPr lang="en-US" sz="2800" b="1" baseline="-25000" dirty="0">
                  <a:solidFill>
                    <a:srgbClr val="FF0000"/>
                  </a:solidFill>
                  <a:latin typeface=".VnTime" pitchFamily="34" charset="0"/>
                </a:rPr>
                <a:t>5</a:t>
              </a:r>
              <a:r>
                <a:rPr lang="en-US" sz="2800" b="1" dirty="0">
                  <a:solidFill>
                    <a:srgbClr val="FF0000"/>
                  </a:solidFill>
                  <a:latin typeface=".VnTime" pitchFamily="34" charset="0"/>
                </a:rPr>
                <a:t>CH=CH</a:t>
              </a:r>
              <a:r>
                <a:rPr lang="en-US" sz="2800" b="1" baseline="-25000" dirty="0">
                  <a:solidFill>
                    <a:srgbClr val="FF0000"/>
                  </a:solidFill>
                  <a:latin typeface=".VnTime" pitchFamily="34" charset="0"/>
                </a:rPr>
                <a:t>2</a:t>
              </a:r>
              <a:endParaRPr lang="en-US" sz="2800" b="1" dirty="0">
                <a:solidFill>
                  <a:srgbClr val="FF0000"/>
                </a:solidFill>
                <a:latin typeface=".VnTime" pitchFamily="34" charset="0"/>
              </a:endParaRPr>
            </a:p>
          </p:txBody>
        </p:sp>
      </p:grpSp>
      <p:sp>
        <p:nvSpPr>
          <p:cNvPr id="55" name="Rectangle 53"/>
          <p:cNvSpPr>
            <a:spLocks noChangeArrowheads="1"/>
          </p:cNvSpPr>
          <p:nvPr/>
        </p:nvSpPr>
        <p:spPr bwMode="auto">
          <a:xfrm>
            <a:off x="883840" y="3473450"/>
            <a:ext cx="8107760" cy="793750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0000FF"/>
              </a:solidFill>
            </a:endParaRPr>
          </a:p>
        </p:txBody>
      </p:sp>
      <p:grpSp>
        <p:nvGrpSpPr>
          <p:cNvPr id="15" name="Group 54"/>
          <p:cNvGrpSpPr>
            <a:grpSpLocks/>
          </p:cNvGrpSpPr>
          <p:nvPr/>
        </p:nvGrpSpPr>
        <p:grpSpPr bwMode="auto">
          <a:xfrm>
            <a:off x="935168" y="4565650"/>
            <a:ext cx="7979167" cy="604838"/>
            <a:chOff x="384" y="1344"/>
            <a:chExt cx="3089" cy="381"/>
          </a:xfrm>
        </p:grpSpPr>
        <p:sp>
          <p:nvSpPr>
            <p:cNvPr id="57" name="AutoShape 55"/>
            <p:cNvSpPr>
              <a:spLocks noChangeArrowheads="1"/>
            </p:cNvSpPr>
            <p:nvPr/>
          </p:nvSpPr>
          <p:spPr bwMode="gray">
            <a:xfrm>
              <a:off x="384" y="1344"/>
              <a:ext cx="3089" cy="381"/>
            </a:xfrm>
            <a:prstGeom prst="roundRect">
              <a:avLst>
                <a:gd name="adj" fmla="val 10889"/>
              </a:avLst>
            </a:prstGeom>
            <a:ln>
              <a:solidFill>
                <a:srgbClr val="B90707"/>
              </a:solidFill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8" name="AutoShape 56"/>
            <p:cNvSpPr>
              <a:spLocks noChangeArrowheads="1"/>
            </p:cNvSpPr>
            <p:nvPr/>
          </p:nvSpPr>
          <p:spPr bwMode="gray">
            <a:xfrm>
              <a:off x="451" y="1379"/>
              <a:ext cx="592" cy="312"/>
            </a:xfrm>
            <a:prstGeom prst="roundRect">
              <a:avLst>
                <a:gd name="adj" fmla="val 11921"/>
              </a:avLst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" name="Freeform 57"/>
            <p:cNvSpPr>
              <a:spLocks/>
            </p:cNvSpPr>
            <p:nvPr/>
          </p:nvSpPr>
          <p:spPr bwMode="gray">
            <a:xfrm>
              <a:off x="488" y="1399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54510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54510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0" name="Text Box 58"/>
            <p:cNvSpPr txBox="1">
              <a:spLocks noChangeArrowheads="1"/>
            </p:cNvSpPr>
            <p:nvPr/>
          </p:nvSpPr>
          <p:spPr bwMode="gray">
            <a:xfrm>
              <a:off x="646" y="1373"/>
              <a:ext cx="194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</a:t>
              </a:r>
            </a:p>
          </p:txBody>
        </p:sp>
        <p:sp>
          <p:nvSpPr>
            <p:cNvPr id="30785" name="Text Box 59"/>
            <p:cNvSpPr txBox="1">
              <a:spLocks noChangeArrowheads="1"/>
            </p:cNvSpPr>
            <p:nvPr/>
          </p:nvSpPr>
          <p:spPr bwMode="gray">
            <a:xfrm>
              <a:off x="1124" y="1348"/>
              <a:ext cx="2258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.VnTime" pitchFamily="34" charset="0"/>
                </a:rPr>
                <a:t>CH</a:t>
              </a:r>
              <a:r>
                <a:rPr lang="en-US" sz="2800" b="1" baseline="-25000" dirty="0">
                  <a:solidFill>
                    <a:srgbClr val="FF0000"/>
                  </a:solidFill>
                  <a:latin typeface=".VnTime" pitchFamily="34" charset="0"/>
                </a:rPr>
                <a:t>2</a:t>
              </a:r>
              <a:r>
                <a:rPr lang="en-US" sz="2800" b="1" dirty="0">
                  <a:solidFill>
                    <a:srgbClr val="FF0000"/>
                  </a:solidFill>
                  <a:latin typeface=".VnTime" pitchFamily="34" charset="0"/>
                </a:rPr>
                <a:t>=CH</a:t>
              </a:r>
              <a:r>
                <a:rPr lang="en-US" sz="2800" dirty="0">
                  <a:solidFill>
                    <a:srgbClr val="FF0000"/>
                  </a:solidFill>
                  <a:latin typeface=".VnTime" pitchFamily="34" charset="0"/>
                </a:rPr>
                <a:t>-</a:t>
              </a:r>
              <a:r>
                <a:rPr lang="en-US" sz="2800" b="1" dirty="0">
                  <a:solidFill>
                    <a:srgbClr val="FF0000"/>
                  </a:solidFill>
                  <a:latin typeface=".VnTime" pitchFamily="34" charset="0"/>
                </a:rPr>
                <a:t>CH=CH</a:t>
              </a:r>
              <a:r>
                <a:rPr lang="en-US" sz="2800" b="1" baseline="-25000" dirty="0">
                  <a:solidFill>
                    <a:srgbClr val="FF0000"/>
                  </a:solidFill>
                  <a:latin typeface=".VnTime" pitchFamily="34" charset="0"/>
                </a:rPr>
                <a:t>2</a:t>
              </a:r>
              <a:r>
                <a:rPr lang="en-US" sz="2800" b="1" dirty="0">
                  <a:solidFill>
                    <a:srgbClr val="FF0000"/>
                  </a:solidFill>
                  <a:latin typeface=".VnTime" pitchFamily="34" charset="0"/>
                </a:rPr>
                <a:t>, </a:t>
              </a:r>
              <a:r>
                <a:rPr lang="en-US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lưu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huỳnh</a:t>
              </a:r>
              <a:endPara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2" name="Rectangle 60"/>
          <p:cNvSpPr>
            <a:spLocks noChangeArrowheads="1"/>
          </p:cNvSpPr>
          <p:nvPr/>
        </p:nvSpPr>
        <p:spPr bwMode="auto">
          <a:xfrm>
            <a:off x="883840" y="4495800"/>
            <a:ext cx="8107760" cy="793750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0000FF"/>
              </a:solidFill>
            </a:endParaRPr>
          </a:p>
        </p:txBody>
      </p:sp>
      <p:grpSp>
        <p:nvGrpSpPr>
          <p:cNvPr id="17" name="Group 61"/>
          <p:cNvGrpSpPr>
            <a:grpSpLocks/>
          </p:cNvGrpSpPr>
          <p:nvPr/>
        </p:nvGrpSpPr>
        <p:grpSpPr bwMode="auto">
          <a:xfrm rot="5400000">
            <a:off x="216694" y="4394994"/>
            <a:ext cx="992187" cy="930275"/>
            <a:chOff x="1872" y="1824"/>
            <a:chExt cx="2014" cy="1821"/>
          </a:xfrm>
        </p:grpSpPr>
        <p:sp>
          <p:nvSpPr>
            <p:cNvPr id="64" name="AutoShape 62"/>
            <p:cNvSpPr>
              <a:spLocks noChangeArrowheads="1"/>
            </p:cNvSpPr>
            <p:nvPr/>
          </p:nvSpPr>
          <p:spPr bwMode="gray">
            <a:xfrm rot="16200000" flipH="1">
              <a:off x="1821" y="2552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5" name="AutoShape 63"/>
            <p:cNvSpPr>
              <a:spLocks noChangeArrowheads="1"/>
            </p:cNvSpPr>
            <p:nvPr/>
          </p:nvSpPr>
          <p:spPr bwMode="gray">
            <a:xfrm rot="5400000" flipH="1">
              <a:off x="3629" y="2518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6" name="AutoShape 64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75" name="Oval 65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76" name="Oval 66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Oval 67"/>
            <p:cNvSpPr>
              <a:spLocks noChangeArrowheads="1"/>
            </p:cNvSpPr>
            <p:nvPr/>
          </p:nvSpPr>
          <p:spPr bwMode="gray">
            <a:xfrm>
              <a:off x="2255" y="2001"/>
              <a:ext cx="1260" cy="126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78" name="Oval 68"/>
            <p:cNvSpPr>
              <a:spLocks noChangeArrowheads="1"/>
            </p:cNvSpPr>
            <p:nvPr/>
          </p:nvSpPr>
          <p:spPr bwMode="gray">
            <a:xfrm>
              <a:off x="2254" y="2000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71" name="Oval 69"/>
            <p:cNvSpPr>
              <a:spLocks noChangeArrowheads="1"/>
            </p:cNvSpPr>
            <p:nvPr/>
          </p:nvSpPr>
          <p:spPr bwMode="gray">
            <a:xfrm>
              <a:off x="2336" y="2082"/>
              <a:ext cx="1096" cy="110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80" name="Oval 70"/>
            <p:cNvSpPr>
              <a:spLocks noChangeArrowheads="1"/>
            </p:cNvSpPr>
            <p:nvPr/>
          </p:nvSpPr>
          <p:spPr bwMode="gray">
            <a:xfrm>
              <a:off x="2337" y="2083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79" name="Rectangle 77"/>
          <p:cNvSpPr>
            <a:spLocks noChangeArrowheads="1"/>
          </p:cNvSpPr>
          <p:nvPr/>
        </p:nvSpPr>
        <p:spPr bwMode="auto">
          <a:xfrm>
            <a:off x="883840" y="2514600"/>
            <a:ext cx="8107760" cy="793750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0000FF"/>
              </a:solidFill>
            </a:endParaRPr>
          </a:p>
        </p:txBody>
      </p:sp>
      <p:grpSp>
        <p:nvGrpSpPr>
          <p:cNvPr id="19" name="Group 88"/>
          <p:cNvGrpSpPr>
            <a:grpSpLocks/>
          </p:cNvGrpSpPr>
          <p:nvPr/>
        </p:nvGrpSpPr>
        <p:grpSpPr bwMode="auto">
          <a:xfrm>
            <a:off x="869816" y="5499103"/>
            <a:ext cx="8021508" cy="606426"/>
            <a:chOff x="384" y="2112"/>
            <a:chExt cx="3072" cy="382"/>
          </a:xfrm>
        </p:grpSpPr>
        <p:sp>
          <p:nvSpPr>
            <p:cNvPr id="91" name="AutoShape 89"/>
            <p:cNvSpPr>
              <a:spLocks noChangeArrowheads="1"/>
            </p:cNvSpPr>
            <p:nvPr/>
          </p:nvSpPr>
          <p:spPr bwMode="gray">
            <a:xfrm>
              <a:off x="384" y="2112"/>
              <a:ext cx="3072" cy="381"/>
            </a:xfrm>
            <a:prstGeom prst="roundRect">
              <a:avLst>
                <a:gd name="adj" fmla="val 10889"/>
              </a:avLst>
            </a:prstGeom>
            <a:ln>
              <a:solidFill>
                <a:srgbClr val="B90707"/>
              </a:solidFill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2" name="AutoShape 90"/>
            <p:cNvSpPr>
              <a:spLocks noChangeArrowheads="1"/>
            </p:cNvSpPr>
            <p:nvPr/>
          </p:nvSpPr>
          <p:spPr bwMode="gray">
            <a:xfrm>
              <a:off x="451" y="2147"/>
              <a:ext cx="593" cy="31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hlink">
                    <a:gamma/>
                    <a:tint val="72549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3" name="Freeform 91"/>
            <p:cNvSpPr>
              <a:spLocks/>
            </p:cNvSpPr>
            <p:nvPr/>
          </p:nvSpPr>
          <p:spPr bwMode="gray">
            <a:xfrm>
              <a:off x="488" y="2167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4" name="Text Box 92"/>
            <p:cNvSpPr txBox="1">
              <a:spLocks noChangeArrowheads="1"/>
            </p:cNvSpPr>
            <p:nvPr/>
          </p:nvSpPr>
          <p:spPr bwMode="gray">
            <a:xfrm>
              <a:off x="677" y="2142"/>
              <a:ext cx="191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</a:p>
          </p:txBody>
        </p:sp>
        <p:sp>
          <p:nvSpPr>
            <p:cNvPr id="30771" name="Text Box 93"/>
            <p:cNvSpPr txBox="1">
              <a:spLocks noChangeArrowheads="1"/>
            </p:cNvSpPr>
            <p:nvPr/>
          </p:nvSpPr>
          <p:spPr bwMode="gray">
            <a:xfrm>
              <a:off x="1072" y="2164"/>
              <a:ext cx="2258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</a:t>
              </a:r>
              <a:r>
                <a:rPr lang="en-US" sz="2800" b="1" baseline="-25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=CH-CH=CH</a:t>
              </a:r>
              <a:r>
                <a:rPr lang="en-US" sz="2800" b="1" baseline="-25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CH</a:t>
              </a:r>
              <a:r>
                <a:rPr lang="en-US" sz="2800" b="1" baseline="-25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-CH=CH</a:t>
              </a:r>
              <a:r>
                <a:rPr lang="en-US" sz="2800" b="1" baseline="-25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6" name="Rectangle 94"/>
          <p:cNvSpPr>
            <a:spLocks noChangeArrowheads="1"/>
          </p:cNvSpPr>
          <p:nvPr/>
        </p:nvSpPr>
        <p:spPr bwMode="auto">
          <a:xfrm>
            <a:off x="850503" y="5410200"/>
            <a:ext cx="8107760" cy="793750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0000FF"/>
              </a:solidFill>
            </a:endParaRPr>
          </a:p>
        </p:txBody>
      </p:sp>
      <p:grpSp>
        <p:nvGrpSpPr>
          <p:cNvPr id="23" name="Group 95"/>
          <p:cNvGrpSpPr>
            <a:grpSpLocks/>
          </p:cNvGrpSpPr>
          <p:nvPr/>
        </p:nvGrpSpPr>
        <p:grpSpPr bwMode="auto">
          <a:xfrm rot="5400000">
            <a:off x="199232" y="5344319"/>
            <a:ext cx="992187" cy="930275"/>
            <a:chOff x="1872" y="1824"/>
            <a:chExt cx="2014" cy="1821"/>
          </a:xfrm>
        </p:grpSpPr>
        <p:sp>
          <p:nvSpPr>
            <p:cNvPr id="98" name="AutoShape 96"/>
            <p:cNvSpPr>
              <a:spLocks noChangeArrowheads="1"/>
            </p:cNvSpPr>
            <p:nvPr/>
          </p:nvSpPr>
          <p:spPr bwMode="gray">
            <a:xfrm rot="16200000" flipH="1">
              <a:off x="1821" y="2552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9" name="AutoShape 97"/>
            <p:cNvSpPr>
              <a:spLocks noChangeArrowheads="1"/>
            </p:cNvSpPr>
            <p:nvPr/>
          </p:nvSpPr>
          <p:spPr bwMode="gray">
            <a:xfrm rot="5400000" flipH="1">
              <a:off x="3629" y="2518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0" name="AutoShape 98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61" name="Oval 99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62" name="Oval 100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" name="Oval 101"/>
            <p:cNvSpPr>
              <a:spLocks noChangeArrowheads="1"/>
            </p:cNvSpPr>
            <p:nvPr/>
          </p:nvSpPr>
          <p:spPr bwMode="gray">
            <a:xfrm>
              <a:off x="2255" y="2001"/>
              <a:ext cx="1260" cy="126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64" name="Oval 102"/>
            <p:cNvSpPr>
              <a:spLocks noChangeArrowheads="1"/>
            </p:cNvSpPr>
            <p:nvPr/>
          </p:nvSpPr>
          <p:spPr bwMode="gray">
            <a:xfrm>
              <a:off x="2254" y="2000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05" name="Oval 103"/>
            <p:cNvSpPr>
              <a:spLocks noChangeArrowheads="1"/>
            </p:cNvSpPr>
            <p:nvPr/>
          </p:nvSpPr>
          <p:spPr bwMode="gray">
            <a:xfrm>
              <a:off x="2336" y="2082"/>
              <a:ext cx="1096" cy="110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66" name="Oval 104"/>
            <p:cNvSpPr>
              <a:spLocks noChangeArrowheads="1"/>
            </p:cNvSpPr>
            <p:nvPr/>
          </p:nvSpPr>
          <p:spPr bwMode="gray">
            <a:xfrm>
              <a:off x="2337" y="2083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07" name="AutoShape 105"/>
          <p:cNvSpPr>
            <a:spLocks noChangeArrowheads="1"/>
          </p:cNvSpPr>
          <p:nvPr/>
        </p:nvSpPr>
        <p:spPr bwMode="gray">
          <a:xfrm>
            <a:off x="0" y="792163"/>
            <a:ext cx="9144000" cy="118903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B90707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buna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-S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FF00"/>
                </a:solidFill>
                <a:latin typeface=".VnTime" pitchFamily="34" charset="0"/>
              </a:rPr>
              <a:t>?</a:t>
            </a:r>
          </a:p>
        </p:txBody>
      </p:sp>
      <p:grpSp>
        <p:nvGrpSpPr>
          <p:cNvPr id="24" name="Group 112"/>
          <p:cNvGrpSpPr>
            <a:grpSpLocks/>
          </p:cNvGrpSpPr>
          <p:nvPr/>
        </p:nvGrpSpPr>
        <p:grpSpPr bwMode="auto">
          <a:xfrm rot="5400000">
            <a:off x="232569" y="3399631"/>
            <a:ext cx="992188" cy="930275"/>
            <a:chOff x="1872" y="1824"/>
            <a:chExt cx="2014" cy="1821"/>
          </a:xfrm>
        </p:grpSpPr>
        <p:sp>
          <p:nvSpPr>
            <p:cNvPr id="115" name="AutoShape 113"/>
            <p:cNvSpPr>
              <a:spLocks noChangeArrowheads="1"/>
            </p:cNvSpPr>
            <p:nvPr/>
          </p:nvSpPr>
          <p:spPr bwMode="gray">
            <a:xfrm rot="16200000" flipH="1">
              <a:off x="1821" y="2552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6" name="AutoShape 114"/>
            <p:cNvSpPr>
              <a:spLocks noChangeArrowheads="1"/>
            </p:cNvSpPr>
            <p:nvPr/>
          </p:nvSpPr>
          <p:spPr bwMode="gray">
            <a:xfrm rot="5400000" flipH="1">
              <a:off x="3629" y="2518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7" name="AutoShape 115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52" name="Oval 116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53" name="Oval 117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" name="Oval 118"/>
            <p:cNvSpPr>
              <a:spLocks noChangeArrowheads="1"/>
            </p:cNvSpPr>
            <p:nvPr/>
          </p:nvSpPr>
          <p:spPr bwMode="gray">
            <a:xfrm>
              <a:off x="2255" y="2001"/>
              <a:ext cx="1260" cy="126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55" name="Oval 119"/>
            <p:cNvSpPr>
              <a:spLocks noChangeArrowheads="1"/>
            </p:cNvSpPr>
            <p:nvPr/>
          </p:nvSpPr>
          <p:spPr bwMode="gray">
            <a:xfrm>
              <a:off x="2254" y="2000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22" name="Oval 120"/>
            <p:cNvSpPr>
              <a:spLocks noChangeArrowheads="1"/>
            </p:cNvSpPr>
            <p:nvPr/>
          </p:nvSpPr>
          <p:spPr bwMode="gray">
            <a:xfrm>
              <a:off x="2336" y="2082"/>
              <a:ext cx="1096" cy="110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57" name="Oval 121"/>
            <p:cNvSpPr>
              <a:spLocks noChangeArrowheads="1"/>
            </p:cNvSpPr>
            <p:nvPr/>
          </p:nvSpPr>
          <p:spPr bwMode="gray">
            <a:xfrm>
              <a:off x="2337" y="2083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26" name="Group 78"/>
          <p:cNvGrpSpPr>
            <a:grpSpLocks/>
          </p:cNvGrpSpPr>
          <p:nvPr/>
        </p:nvGrpSpPr>
        <p:grpSpPr bwMode="auto">
          <a:xfrm rot="5400000">
            <a:off x="216694" y="2440781"/>
            <a:ext cx="992188" cy="930275"/>
            <a:chOff x="1872" y="1824"/>
            <a:chExt cx="2014" cy="1821"/>
          </a:xfrm>
        </p:grpSpPr>
        <p:sp>
          <p:nvSpPr>
            <p:cNvPr id="81" name="AutoShape 79"/>
            <p:cNvSpPr>
              <a:spLocks noChangeArrowheads="1"/>
            </p:cNvSpPr>
            <p:nvPr/>
          </p:nvSpPr>
          <p:spPr bwMode="gray">
            <a:xfrm rot="16200000" flipH="1">
              <a:off x="1821" y="2552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" name="AutoShape 80"/>
            <p:cNvSpPr>
              <a:spLocks noChangeArrowheads="1"/>
            </p:cNvSpPr>
            <p:nvPr/>
          </p:nvSpPr>
          <p:spPr bwMode="gray">
            <a:xfrm rot="5400000" flipH="1">
              <a:off x="3629" y="2518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3" name="AutoShape 81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43" name="Oval 82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4" name="Oval 83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" name="Oval 84"/>
            <p:cNvSpPr>
              <a:spLocks noChangeArrowheads="1"/>
            </p:cNvSpPr>
            <p:nvPr/>
          </p:nvSpPr>
          <p:spPr bwMode="gray">
            <a:xfrm>
              <a:off x="2255" y="2001"/>
              <a:ext cx="1260" cy="126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46" name="Oval 85"/>
            <p:cNvSpPr>
              <a:spLocks noChangeArrowheads="1"/>
            </p:cNvSpPr>
            <p:nvPr/>
          </p:nvSpPr>
          <p:spPr bwMode="gray">
            <a:xfrm>
              <a:off x="2254" y="2000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8" name="Oval 86"/>
            <p:cNvSpPr>
              <a:spLocks noChangeArrowheads="1"/>
            </p:cNvSpPr>
            <p:nvPr/>
          </p:nvSpPr>
          <p:spPr bwMode="gray">
            <a:xfrm>
              <a:off x="2336" y="2082"/>
              <a:ext cx="1096" cy="110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48" name="Oval 87"/>
            <p:cNvSpPr>
              <a:spLocks noChangeArrowheads="1"/>
            </p:cNvSpPr>
            <p:nvPr/>
          </p:nvSpPr>
          <p:spPr bwMode="gray">
            <a:xfrm>
              <a:off x="2337" y="2083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25" name="Rectangle 10">
            <a:hlinkHover r:id="" action="ppaction://noaction" highlightClick="1"/>
          </p:cNvPr>
          <p:cNvSpPr>
            <a:spLocks noChangeArrowheads="1"/>
          </p:cNvSpPr>
          <p:nvPr/>
        </p:nvSpPr>
        <p:spPr bwMode="blackWhite">
          <a:xfrm>
            <a:off x="0" y="76200"/>
            <a:ext cx="9144000" cy="533400"/>
          </a:xfrm>
          <a:prstGeom prst="rect">
            <a:avLst/>
          </a:prstGeom>
          <a:ln>
            <a:solidFill>
              <a:srgbClr val="B90707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3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TẬP CỦNG CỐ</a:t>
            </a:r>
          </a:p>
        </p:txBody>
      </p:sp>
      <p:sp>
        <p:nvSpPr>
          <p:cNvPr id="126" name="Action Button: Home 125">
            <a:hlinkClick r:id="rId6" action="ppaction://hlinksldjump" highlightClick="1"/>
          </p:cNvPr>
          <p:cNvSpPr/>
          <p:nvPr/>
        </p:nvSpPr>
        <p:spPr>
          <a:xfrm>
            <a:off x="8610600" y="152399"/>
            <a:ext cx="430212" cy="381001"/>
          </a:xfrm>
          <a:prstGeom prst="actionButtonHom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499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"/>
                            </p:stCondLst>
                            <p:childTnLst>
                              <p:par>
                                <p:cTn id="6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5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500"/>
                            </p:stCondLst>
                            <p:childTnLst>
                              <p:par>
                                <p:cTn id="7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1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4" grpId="0" animBg="1"/>
      <p:bldP spid="55" grpId="0" animBg="1"/>
      <p:bldP spid="62" grpId="0" animBg="1"/>
      <p:bldP spid="79" grpId="0" animBg="1"/>
      <p:bldP spid="96" grpId="0" animBg="1"/>
      <p:bldP spid="107" grpId="0" build="allAtOnce" animBg="1"/>
      <p:bldP spid="107" grpId="1" build="allAtOnce" animBg="1"/>
      <p:bldP spid="107" grpId="2" build="allAtOnce" animBg="1"/>
      <p:bldP spid="12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7"/>
          <p:cNvGrpSpPr>
            <a:grpSpLocks/>
          </p:cNvGrpSpPr>
          <p:nvPr/>
        </p:nvGrpSpPr>
        <p:grpSpPr bwMode="auto">
          <a:xfrm>
            <a:off x="1004888" y="3554411"/>
            <a:ext cx="7086600" cy="666749"/>
            <a:chOff x="384" y="2112"/>
            <a:chExt cx="3072" cy="420"/>
          </a:xfrm>
        </p:grpSpPr>
        <p:sp>
          <p:nvSpPr>
            <p:cNvPr id="50" name="AutoShape 48"/>
            <p:cNvSpPr>
              <a:spLocks noChangeArrowheads="1"/>
            </p:cNvSpPr>
            <p:nvPr/>
          </p:nvSpPr>
          <p:spPr bwMode="gray">
            <a:xfrm>
              <a:off x="384" y="2112"/>
              <a:ext cx="3072" cy="381"/>
            </a:xfrm>
            <a:prstGeom prst="roundRect">
              <a:avLst>
                <a:gd name="adj" fmla="val 10889"/>
              </a:avLst>
            </a:prstGeom>
            <a:ln>
              <a:solidFill>
                <a:srgbClr val="C00000"/>
              </a:solidFill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51" name="AutoShape 49"/>
            <p:cNvSpPr>
              <a:spLocks noChangeArrowheads="1"/>
            </p:cNvSpPr>
            <p:nvPr/>
          </p:nvSpPr>
          <p:spPr bwMode="gray">
            <a:xfrm>
              <a:off x="451" y="2147"/>
              <a:ext cx="593" cy="31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hlink">
                    <a:gamma/>
                    <a:tint val="72549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52" name="Freeform 50"/>
            <p:cNvSpPr>
              <a:spLocks/>
            </p:cNvSpPr>
            <p:nvPr/>
          </p:nvSpPr>
          <p:spPr bwMode="gray">
            <a:xfrm>
              <a:off x="488" y="2167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53" name="Text Box 51"/>
            <p:cNvSpPr txBox="1">
              <a:spLocks noChangeArrowheads="1"/>
            </p:cNvSpPr>
            <p:nvPr/>
          </p:nvSpPr>
          <p:spPr bwMode="gray">
            <a:xfrm>
              <a:off x="652" y="2129"/>
              <a:ext cx="180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B</a:t>
              </a:r>
            </a:p>
          </p:txBody>
        </p:sp>
        <p:sp>
          <p:nvSpPr>
            <p:cNvPr id="31867" name="Text Box 52"/>
            <p:cNvSpPr txBox="1">
              <a:spLocks noChangeArrowheads="1"/>
            </p:cNvSpPr>
            <p:nvPr/>
          </p:nvSpPr>
          <p:spPr bwMode="gray">
            <a:xfrm>
              <a:off x="1124" y="2164"/>
              <a:ext cx="2258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3200" b="1" dirty="0" err="1">
                  <a:solidFill>
                    <a:srgbClr val="B90707"/>
                  </a:solidFill>
                  <a:latin typeface=".VnTime" pitchFamily="34" charset="0"/>
                </a:rPr>
                <a:t>ChÊt</a:t>
              </a:r>
              <a:r>
                <a:rPr lang="en-US" sz="3200" b="1" dirty="0">
                  <a:solidFill>
                    <a:srgbClr val="B90707"/>
                  </a:solidFill>
                  <a:latin typeface=".VnTime" pitchFamily="34" charset="0"/>
                </a:rPr>
                <a:t> </a:t>
              </a:r>
              <a:r>
                <a:rPr lang="en-US" sz="3200" b="1" dirty="0" err="1">
                  <a:solidFill>
                    <a:srgbClr val="B90707"/>
                  </a:solidFill>
                  <a:latin typeface=".VnTime" pitchFamily="34" charset="0"/>
                </a:rPr>
                <a:t>dÎo</a:t>
              </a:r>
              <a:endParaRPr lang="en-US" sz="3200" b="1" dirty="0">
                <a:solidFill>
                  <a:srgbClr val="B90707"/>
                </a:solidFill>
                <a:latin typeface=".VnTime" pitchFamily="34" charset="0"/>
              </a:endParaRPr>
            </a:p>
          </p:txBody>
        </p:sp>
      </p:grpSp>
      <p:grpSp>
        <p:nvGrpSpPr>
          <p:cNvPr id="3" name="Group 106"/>
          <p:cNvGrpSpPr>
            <a:grpSpLocks/>
          </p:cNvGrpSpPr>
          <p:nvPr/>
        </p:nvGrpSpPr>
        <p:grpSpPr bwMode="auto">
          <a:xfrm>
            <a:off x="887413" y="3505200"/>
            <a:ext cx="7219950" cy="660400"/>
            <a:chOff x="384" y="3597"/>
            <a:chExt cx="4512" cy="416"/>
          </a:xfrm>
        </p:grpSpPr>
        <p:sp>
          <p:nvSpPr>
            <p:cNvPr id="109" name="AutoShape 107"/>
            <p:cNvSpPr>
              <a:spLocks noChangeArrowheads="1"/>
            </p:cNvSpPr>
            <p:nvPr/>
          </p:nvSpPr>
          <p:spPr bwMode="gray">
            <a:xfrm>
              <a:off x="384" y="3629"/>
              <a:ext cx="4512" cy="381"/>
            </a:xfrm>
            <a:prstGeom prst="roundRect">
              <a:avLst>
                <a:gd name="adj" fmla="val 10889"/>
              </a:avLst>
            </a:prstGeom>
            <a:ln>
              <a:solidFill>
                <a:srgbClr val="C00000"/>
              </a:solidFill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110" name="AutoShape 108"/>
            <p:cNvSpPr>
              <a:spLocks noChangeArrowheads="1"/>
            </p:cNvSpPr>
            <p:nvPr/>
          </p:nvSpPr>
          <p:spPr bwMode="gray">
            <a:xfrm>
              <a:off x="482" y="3662"/>
              <a:ext cx="870" cy="299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2">
                    <a:gamma/>
                    <a:tint val="63529"/>
                    <a:invGamma/>
                  </a:schemeClr>
                </a:gs>
                <a:gs pos="100000">
                  <a:schemeClr val="accent2"/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111" name="Freeform 109"/>
            <p:cNvSpPr>
              <a:spLocks/>
            </p:cNvSpPr>
            <p:nvPr/>
          </p:nvSpPr>
          <p:spPr bwMode="gray">
            <a:xfrm>
              <a:off x="537" y="3669"/>
              <a:ext cx="439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>
                    <a:gamma/>
                    <a:tint val="48627"/>
                    <a:invGamma/>
                  </a:schemeClr>
                </a:gs>
                <a:gs pos="100000">
                  <a:schemeClr val="accent2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112" name="Text Box 110"/>
            <p:cNvSpPr txBox="1">
              <a:spLocks noChangeArrowheads="1"/>
            </p:cNvSpPr>
            <p:nvPr/>
          </p:nvSpPr>
          <p:spPr bwMode="gray">
            <a:xfrm>
              <a:off x="720" y="3597"/>
              <a:ext cx="376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B</a:t>
              </a:r>
            </a:p>
          </p:txBody>
        </p:sp>
        <p:sp>
          <p:nvSpPr>
            <p:cNvPr id="31862" name="Text Box 111"/>
            <p:cNvSpPr txBox="1">
              <a:spLocks noChangeArrowheads="1"/>
            </p:cNvSpPr>
            <p:nvPr/>
          </p:nvSpPr>
          <p:spPr bwMode="gray">
            <a:xfrm>
              <a:off x="1431" y="3645"/>
              <a:ext cx="3316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3200" b="1" dirty="0" err="1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Chất</a:t>
              </a:r>
              <a:r>
                <a:rPr lang="en-US" sz="32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dẻo</a:t>
              </a:r>
              <a:endPara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" name="AutoShape 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458200" y="6019800"/>
            <a:ext cx="457200" cy="457200"/>
          </a:xfrm>
          <a:prstGeom prst="actionButtonInformation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en-US" sz="3200"/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320674" y="1219200"/>
            <a:ext cx="857251" cy="4724400"/>
            <a:chOff x="202" y="768"/>
            <a:chExt cx="540" cy="2976"/>
          </a:xfrm>
        </p:grpSpPr>
        <p:grpSp>
          <p:nvGrpSpPr>
            <p:cNvPr id="6" name="Group 4"/>
            <p:cNvGrpSpPr>
              <a:grpSpLocks/>
            </p:cNvGrpSpPr>
            <p:nvPr/>
          </p:nvGrpSpPr>
          <p:grpSpPr bwMode="auto">
            <a:xfrm rot="5400000">
              <a:off x="-1026" y="2210"/>
              <a:ext cx="2976" cy="92"/>
              <a:chOff x="0" y="1896"/>
              <a:chExt cx="5760" cy="120"/>
            </a:xfrm>
          </p:grpSpPr>
          <p:sp>
            <p:nvSpPr>
              <p:cNvPr id="31856" name="Rectangle 5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ECECEC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3200"/>
              </a:p>
            </p:txBody>
          </p:sp>
          <p:sp>
            <p:nvSpPr>
              <p:cNvPr id="31857" name="Rectangle 6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CFCFCF"/>
                  </a:gs>
                  <a:gs pos="100000">
                    <a:srgbClr val="5F5F5F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3200"/>
              </a:p>
            </p:txBody>
          </p:sp>
        </p:grpSp>
        <p:grpSp>
          <p:nvGrpSpPr>
            <p:cNvPr id="7" name="Group 7"/>
            <p:cNvGrpSpPr>
              <a:grpSpLocks/>
            </p:cNvGrpSpPr>
            <p:nvPr/>
          </p:nvGrpSpPr>
          <p:grpSpPr bwMode="auto">
            <a:xfrm rot="5400000">
              <a:off x="391" y="3380"/>
              <a:ext cx="176" cy="526"/>
              <a:chOff x="1873" y="-147"/>
              <a:chExt cx="2014" cy="5645"/>
            </a:xfrm>
          </p:grpSpPr>
          <p:sp>
            <p:nvSpPr>
              <p:cNvPr id="38" name="AutoShape 8"/>
              <p:cNvSpPr>
                <a:spLocks noChangeArrowheads="1"/>
              </p:cNvSpPr>
              <p:nvPr/>
            </p:nvSpPr>
            <p:spPr bwMode="gray">
              <a:xfrm rot="16200000" flipH="1">
                <a:off x="1820" y="2615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9" name="AutoShape 9"/>
              <p:cNvSpPr>
                <a:spLocks noChangeArrowheads="1"/>
              </p:cNvSpPr>
              <p:nvPr/>
            </p:nvSpPr>
            <p:spPr bwMode="gray">
              <a:xfrm rot="5400000" flipH="1">
                <a:off x="3628" y="2583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40" name="AutoShape 10"/>
              <p:cNvSpPr>
                <a:spLocks noChangeArrowheads="1"/>
              </p:cNvSpPr>
              <p:nvPr/>
            </p:nvSpPr>
            <p:spPr bwMode="gray">
              <a:xfrm rot="10800000" flipH="1">
                <a:off x="2730" y="3527"/>
                <a:ext cx="298" cy="204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1850" name="Oval 11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3200"/>
              </a:p>
            </p:txBody>
          </p:sp>
          <p:sp>
            <p:nvSpPr>
              <p:cNvPr id="31851" name="Oval 12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3200"/>
              </a:p>
            </p:txBody>
          </p:sp>
          <p:sp>
            <p:nvSpPr>
              <p:cNvPr id="43" name="Oval 13"/>
              <p:cNvSpPr>
                <a:spLocks noChangeArrowheads="1"/>
              </p:cNvSpPr>
              <p:nvPr/>
            </p:nvSpPr>
            <p:spPr bwMode="gray">
              <a:xfrm>
                <a:off x="1949" y="-147"/>
                <a:ext cx="1872" cy="554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1853" name="Oval 14"/>
              <p:cNvSpPr>
                <a:spLocks noChangeArrowheads="1"/>
              </p:cNvSpPr>
              <p:nvPr/>
            </p:nvSpPr>
            <p:spPr bwMode="gray">
              <a:xfrm>
                <a:off x="1950" y="-142"/>
                <a:ext cx="1872" cy="5549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en-US" sz="3200"/>
              </a:p>
            </p:txBody>
          </p:sp>
          <p:sp>
            <p:nvSpPr>
              <p:cNvPr id="45" name="Oval 15"/>
              <p:cNvSpPr>
                <a:spLocks noChangeArrowheads="1"/>
              </p:cNvSpPr>
              <p:nvPr/>
            </p:nvSpPr>
            <p:spPr bwMode="gray">
              <a:xfrm>
                <a:off x="2342" y="-56"/>
                <a:ext cx="1087" cy="555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1855" name="Oval 16"/>
              <p:cNvSpPr>
                <a:spLocks noChangeArrowheads="1"/>
              </p:cNvSpPr>
              <p:nvPr/>
            </p:nvSpPr>
            <p:spPr bwMode="gray">
              <a:xfrm>
                <a:off x="2338" y="-142"/>
                <a:ext cx="1096" cy="5559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 sz="3200"/>
              </a:p>
            </p:txBody>
          </p:sp>
        </p:grpSp>
        <p:grpSp>
          <p:nvGrpSpPr>
            <p:cNvPr id="8" name="Group 17"/>
            <p:cNvGrpSpPr>
              <a:grpSpLocks/>
            </p:cNvGrpSpPr>
            <p:nvPr/>
          </p:nvGrpSpPr>
          <p:grpSpPr bwMode="auto">
            <a:xfrm rot="5400000">
              <a:off x="377" y="1551"/>
              <a:ext cx="176" cy="526"/>
              <a:chOff x="1873" y="-147"/>
              <a:chExt cx="2014" cy="5645"/>
            </a:xfrm>
          </p:grpSpPr>
          <p:sp>
            <p:nvSpPr>
              <p:cNvPr id="29" name="AutoShape 18"/>
              <p:cNvSpPr>
                <a:spLocks noChangeArrowheads="1"/>
              </p:cNvSpPr>
              <p:nvPr/>
            </p:nvSpPr>
            <p:spPr bwMode="gray">
              <a:xfrm rot="16200000" flipH="1">
                <a:off x="1820" y="2615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0" name="AutoShape 19"/>
              <p:cNvSpPr>
                <a:spLocks noChangeArrowheads="1"/>
              </p:cNvSpPr>
              <p:nvPr/>
            </p:nvSpPr>
            <p:spPr bwMode="gray">
              <a:xfrm rot="5400000" flipH="1">
                <a:off x="3628" y="2583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1" name="AutoShape 20"/>
              <p:cNvSpPr>
                <a:spLocks noChangeArrowheads="1"/>
              </p:cNvSpPr>
              <p:nvPr/>
            </p:nvSpPr>
            <p:spPr bwMode="gray">
              <a:xfrm rot="10800000" flipH="1">
                <a:off x="2730" y="3527"/>
                <a:ext cx="298" cy="204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1841" name="Oval 21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3200"/>
              </a:p>
            </p:txBody>
          </p:sp>
          <p:sp>
            <p:nvSpPr>
              <p:cNvPr id="31842" name="Oval 22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3200"/>
              </a:p>
            </p:txBody>
          </p:sp>
          <p:sp>
            <p:nvSpPr>
              <p:cNvPr id="34" name="Oval 23"/>
              <p:cNvSpPr>
                <a:spLocks noChangeArrowheads="1"/>
              </p:cNvSpPr>
              <p:nvPr/>
            </p:nvSpPr>
            <p:spPr bwMode="gray">
              <a:xfrm>
                <a:off x="1949" y="-147"/>
                <a:ext cx="1872" cy="554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1844" name="Oval 24"/>
              <p:cNvSpPr>
                <a:spLocks noChangeArrowheads="1"/>
              </p:cNvSpPr>
              <p:nvPr/>
            </p:nvSpPr>
            <p:spPr bwMode="gray">
              <a:xfrm>
                <a:off x="1950" y="-142"/>
                <a:ext cx="1872" cy="5549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en-US" sz="3200"/>
              </a:p>
            </p:txBody>
          </p:sp>
          <p:sp>
            <p:nvSpPr>
              <p:cNvPr id="36" name="Oval 25"/>
              <p:cNvSpPr>
                <a:spLocks noChangeArrowheads="1"/>
              </p:cNvSpPr>
              <p:nvPr/>
            </p:nvSpPr>
            <p:spPr bwMode="gray">
              <a:xfrm>
                <a:off x="2342" y="-56"/>
                <a:ext cx="1087" cy="555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1846" name="Oval 26"/>
              <p:cNvSpPr>
                <a:spLocks noChangeArrowheads="1"/>
              </p:cNvSpPr>
              <p:nvPr/>
            </p:nvSpPr>
            <p:spPr bwMode="gray">
              <a:xfrm>
                <a:off x="2338" y="-142"/>
                <a:ext cx="1096" cy="5559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 sz="3200"/>
              </a:p>
            </p:txBody>
          </p:sp>
        </p:grpSp>
        <p:grpSp>
          <p:nvGrpSpPr>
            <p:cNvPr id="9" name="Group 27"/>
            <p:cNvGrpSpPr>
              <a:grpSpLocks/>
            </p:cNvGrpSpPr>
            <p:nvPr/>
          </p:nvGrpSpPr>
          <p:grpSpPr bwMode="auto">
            <a:xfrm rot="5400000">
              <a:off x="391" y="2180"/>
              <a:ext cx="176" cy="526"/>
              <a:chOff x="1873" y="-147"/>
              <a:chExt cx="2014" cy="5645"/>
            </a:xfrm>
          </p:grpSpPr>
          <p:sp>
            <p:nvSpPr>
              <p:cNvPr id="20" name="AutoShape 28"/>
              <p:cNvSpPr>
                <a:spLocks noChangeArrowheads="1"/>
              </p:cNvSpPr>
              <p:nvPr/>
            </p:nvSpPr>
            <p:spPr bwMode="gray">
              <a:xfrm rot="16200000" flipH="1">
                <a:off x="1820" y="2615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21" name="AutoShape 29"/>
              <p:cNvSpPr>
                <a:spLocks noChangeArrowheads="1"/>
              </p:cNvSpPr>
              <p:nvPr/>
            </p:nvSpPr>
            <p:spPr bwMode="gray">
              <a:xfrm rot="5400000" flipH="1">
                <a:off x="3628" y="2583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22" name="AutoShape 30"/>
              <p:cNvSpPr>
                <a:spLocks noChangeArrowheads="1"/>
              </p:cNvSpPr>
              <p:nvPr/>
            </p:nvSpPr>
            <p:spPr bwMode="gray">
              <a:xfrm rot="10800000" flipH="1">
                <a:off x="2730" y="3527"/>
                <a:ext cx="298" cy="204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1832" name="Oval 31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3200"/>
              </a:p>
            </p:txBody>
          </p:sp>
          <p:sp>
            <p:nvSpPr>
              <p:cNvPr id="31833" name="Oval 32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3200"/>
              </a:p>
            </p:txBody>
          </p:sp>
          <p:sp>
            <p:nvSpPr>
              <p:cNvPr id="25" name="Oval 33"/>
              <p:cNvSpPr>
                <a:spLocks noChangeArrowheads="1"/>
              </p:cNvSpPr>
              <p:nvPr/>
            </p:nvSpPr>
            <p:spPr bwMode="gray">
              <a:xfrm>
                <a:off x="1949" y="-147"/>
                <a:ext cx="1872" cy="554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1835" name="Oval 34"/>
              <p:cNvSpPr>
                <a:spLocks noChangeArrowheads="1"/>
              </p:cNvSpPr>
              <p:nvPr/>
            </p:nvSpPr>
            <p:spPr bwMode="gray">
              <a:xfrm>
                <a:off x="1950" y="-142"/>
                <a:ext cx="1872" cy="5549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en-US" sz="3200"/>
              </a:p>
            </p:txBody>
          </p:sp>
          <p:sp>
            <p:nvSpPr>
              <p:cNvPr id="27" name="Oval 35"/>
              <p:cNvSpPr>
                <a:spLocks noChangeArrowheads="1"/>
              </p:cNvSpPr>
              <p:nvPr/>
            </p:nvSpPr>
            <p:spPr bwMode="gray">
              <a:xfrm>
                <a:off x="2342" y="-56"/>
                <a:ext cx="1087" cy="555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1837" name="Oval 36"/>
              <p:cNvSpPr>
                <a:spLocks noChangeArrowheads="1"/>
              </p:cNvSpPr>
              <p:nvPr/>
            </p:nvSpPr>
            <p:spPr bwMode="gray">
              <a:xfrm>
                <a:off x="2338" y="-142"/>
                <a:ext cx="1096" cy="5559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 sz="3200"/>
              </a:p>
            </p:txBody>
          </p:sp>
        </p:grpSp>
        <p:grpSp>
          <p:nvGrpSpPr>
            <p:cNvPr id="10" name="Group 37"/>
            <p:cNvGrpSpPr>
              <a:grpSpLocks/>
            </p:cNvGrpSpPr>
            <p:nvPr/>
          </p:nvGrpSpPr>
          <p:grpSpPr bwMode="auto">
            <a:xfrm rot="5400000">
              <a:off x="391" y="2804"/>
              <a:ext cx="176" cy="526"/>
              <a:chOff x="1873" y="-147"/>
              <a:chExt cx="2014" cy="5645"/>
            </a:xfrm>
          </p:grpSpPr>
          <p:sp>
            <p:nvSpPr>
              <p:cNvPr id="11" name="AutoShape 38"/>
              <p:cNvSpPr>
                <a:spLocks noChangeArrowheads="1"/>
              </p:cNvSpPr>
              <p:nvPr/>
            </p:nvSpPr>
            <p:spPr bwMode="gray">
              <a:xfrm rot="16200000" flipH="1">
                <a:off x="1820" y="2615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12" name="AutoShape 39"/>
              <p:cNvSpPr>
                <a:spLocks noChangeArrowheads="1"/>
              </p:cNvSpPr>
              <p:nvPr/>
            </p:nvSpPr>
            <p:spPr bwMode="gray">
              <a:xfrm rot="5400000" flipH="1">
                <a:off x="3628" y="2583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13" name="AutoShape 40"/>
              <p:cNvSpPr>
                <a:spLocks noChangeArrowheads="1"/>
              </p:cNvSpPr>
              <p:nvPr/>
            </p:nvSpPr>
            <p:spPr bwMode="gray">
              <a:xfrm rot="10800000" flipH="1">
                <a:off x="2730" y="3527"/>
                <a:ext cx="298" cy="204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1823" name="Oval 41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3200"/>
              </a:p>
            </p:txBody>
          </p:sp>
          <p:sp>
            <p:nvSpPr>
              <p:cNvPr id="31824" name="Oval 42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3200"/>
              </a:p>
            </p:txBody>
          </p:sp>
          <p:sp>
            <p:nvSpPr>
              <p:cNvPr id="16" name="Oval 43"/>
              <p:cNvSpPr>
                <a:spLocks noChangeArrowheads="1"/>
              </p:cNvSpPr>
              <p:nvPr/>
            </p:nvSpPr>
            <p:spPr bwMode="gray">
              <a:xfrm>
                <a:off x="1949" y="-147"/>
                <a:ext cx="1872" cy="554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1826" name="Oval 44"/>
              <p:cNvSpPr>
                <a:spLocks noChangeArrowheads="1"/>
              </p:cNvSpPr>
              <p:nvPr/>
            </p:nvSpPr>
            <p:spPr bwMode="gray">
              <a:xfrm>
                <a:off x="1950" y="-142"/>
                <a:ext cx="1872" cy="5549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en-US" sz="3200"/>
              </a:p>
            </p:txBody>
          </p:sp>
          <p:sp>
            <p:nvSpPr>
              <p:cNvPr id="18" name="Oval 45"/>
              <p:cNvSpPr>
                <a:spLocks noChangeArrowheads="1"/>
              </p:cNvSpPr>
              <p:nvPr/>
            </p:nvSpPr>
            <p:spPr bwMode="gray">
              <a:xfrm>
                <a:off x="2342" y="-56"/>
                <a:ext cx="1087" cy="555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1828" name="Oval 46"/>
              <p:cNvSpPr>
                <a:spLocks noChangeArrowheads="1"/>
              </p:cNvSpPr>
              <p:nvPr/>
            </p:nvSpPr>
            <p:spPr bwMode="gray">
              <a:xfrm>
                <a:off x="2338" y="-142"/>
                <a:ext cx="1096" cy="5559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 sz="3200"/>
              </a:p>
            </p:txBody>
          </p:sp>
        </p:grpSp>
      </p:grpSp>
      <p:sp>
        <p:nvSpPr>
          <p:cNvPr id="55" name="Rectangle 53"/>
          <p:cNvSpPr>
            <a:spLocks noChangeArrowheads="1"/>
          </p:cNvSpPr>
          <p:nvPr/>
        </p:nvSpPr>
        <p:spPr bwMode="auto">
          <a:xfrm>
            <a:off x="990600" y="3473450"/>
            <a:ext cx="7162800" cy="793750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3200">
              <a:solidFill>
                <a:srgbClr val="0000FF"/>
              </a:solidFill>
            </a:endParaRPr>
          </a:p>
        </p:txBody>
      </p:sp>
      <p:grpSp>
        <p:nvGrpSpPr>
          <p:cNvPr id="14" name="Group 54"/>
          <p:cNvGrpSpPr>
            <a:grpSpLocks/>
          </p:cNvGrpSpPr>
          <p:nvPr/>
        </p:nvGrpSpPr>
        <p:grpSpPr bwMode="auto">
          <a:xfrm>
            <a:off x="1031875" y="4572000"/>
            <a:ext cx="7010400" cy="604838"/>
            <a:chOff x="384" y="1344"/>
            <a:chExt cx="3072" cy="381"/>
          </a:xfrm>
        </p:grpSpPr>
        <p:sp>
          <p:nvSpPr>
            <p:cNvPr id="57" name="AutoShape 55"/>
            <p:cNvSpPr>
              <a:spLocks noChangeArrowheads="1"/>
            </p:cNvSpPr>
            <p:nvPr/>
          </p:nvSpPr>
          <p:spPr bwMode="gray">
            <a:xfrm>
              <a:off x="384" y="1344"/>
              <a:ext cx="3072" cy="381"/>
            </a:xfrm>
            <a:prstGeom prst="roundRect">
              <a:avLst>
                <a:gd name="adj" fmla="val 10889"/>
              </a:avLst>
            </a:prstGeom>
            <a:ln>
              <a:solidFill>
                <a:srgbClr val="C00000"/>
              </a:solidFill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58" name="AutoShape 56"/>
            <p:cNvSpPr>
              <a:spLocks noChangeArrowheads="1"/>
            </p:cNvSpPr>
            <p:nvPr/>
          </p:nvSpPr>
          <p:spPr bwMode="gray">
            <a:xfrm>
              <a:off x="451" y="1379"/>
              <a:ext cx="592" cy="31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59" name="Freeform 57"/>
            <p:cNvSpPr>
              <a:spLocks/>
            </p:cNvSpPr>
            <p:nvPr/>
          </p:nvSpPr>
          <p:spPr bwMode="gray">
            <a:xfrm>
              <a:off x="488" y="1399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54510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54510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60" name="Text Box 58"/>
            <p:cNvSpPr txBox="1">
              <a:spLocks noChangeArrowheads="1"/>
            </p:cNvSpPr>
            <p:nvPr/>
          </p:nvSpPr>
          <p:spPr bwMode="gray">
            <a:xfrm>
              <a:off x="655" y="1348"/>
              <a:ext cx="176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</a:t>
              </a:r>
            </a:p>
          </p:txBody>
        </p:sp>
        <p:sp>
          <p:nvSpPr>
            <p:cNvPr id="31814" name="Text Box 59"/>
            <p:cNvSpPr txBox="1">
              <a:spLocks noChangeArrowheads="1"/>
            </p:cNvSpPr>
            <p:nvPr/>
          </p:nvSpPr>
          <p:spPr bwMode="gray">
            <a:xfrm>
              <a:off x="1124" y="1348"/>
              <a:ext cx="2258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3200" b="1" dirty="0" smtClean="0">
                  <a:solidFill>
                    <a:srgbClr val="B90707"/>
                  </a:solidFill>
                  <a:latin typeface="Times New Roman" pitchFamily="18" charset="0"/>
                  <a:cs typeface="Times New Roman" pitchFamily="18" charset="0"/>
                </a:rPr>
                <a:t>Cao </a:t>
              </a:r>
              <a:r>
                <a:rPr lang="en-US" sz="3200" b="1" dirty="0" err="1" smtClean="0">
                  <a:solidFill>
                    <a:srgbClr val="B90707"/>
                  </a:solidFill>
                  <a:latin typeface="Times New Roman" pitchFamily="18" charset="0"/>
                  <a:cs typeface="Times New Roman" pitchFamily="18" charset="0"/>
                </a:rPr>
                <a:t>su</a:t>
              </a:r>
              <a:r>
                <a:rPr lang="en-US" sz="3200" b="1" dirty="0" smtClean="0">
                  <a:solidFill>
                    <a:srgbClr val="B90707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B90707"/>
                  </a:solidFill>
                  <a:latin typeface="Times New Roman" pitchFamily="18" charset="0"/>
                  <a:cs typeface="Times New Roman" pitchFamily="18" charset="0"/>
                </a:rPr>
                <a:t>tổng</a:t>
              </a:r>
              <a:r>
                <a:rPr lang="en-US" sz="3200" b="1" dirty="0" smtClean="0">
                  <a:solidFill>
                    <a:srgbClr val="B90707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B90707"/>
                  </a:solidFill>
                  <a:latin typeface="Times New Roman" pitchFamily="18" charset="0"/>
                  <a:cs typeface="Times New Roman" pitchFamily="18" charset="0"/>
                </a:rPr>
                <a:t>hợp</a:t>
              </a:r>
              <a:endParaRPr lang="en-US" sz="3200" b="1" dirty="0">
                <a:solidFill>
                  <a:srgbClr val="B90707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2" name="Rectangle 60"/>
          <p:cNvSpPr>
            <a:spLocks noChangeArrowheads="1"/>
          </p:cNvSpPr>
          <p:nvPr/>
        </p:nvSpPr>
        <p:spPr bwMode="auto">
          <a:xfrm>
            <a:off x="990600" y="4495800"/>
            <a:ext cx="7162800" cy="793750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3200">
              <a:solidFill>
                <a:srgbClr val="0000FF"/>
              </a:solidFill>
            </a:endParaRPr>
          </a:p>
        </p:txBody>
      </p:sp>
      <p:grpSp>
        <p:nvGrpSpPr>
          <p:cNvPr id="15" name="Group 61"/>
          <p:cNvGrpSpPr>
            <a:grpSpLocks/>
          </p:cNvGrpSpPr>
          <p:nvPr/>
        </p:nvGrpSpPr>
        <p:grpSpPr bwMode="auto">
          <a:xfrm rot="5400000">
            <a:off x="216694" y="4421981"/>
            <a:ext cx="992188" cy="930275"/>
            <a:chOff x="1872" y="1824"/>
            <a:chExt cx="2014" cy="1821"/>
          </a:xfrm>
        </p:grpSpPr>
        <p:sp>
          <p:nvSpPr>
            <p:cNvPr id="64" name="AutoShape 62"/>
            <p:cNvSpPr>
              <a:spLocks noChangeArrowheads="1"/>
            </p:cNvSpPr>
            <p:nvPr/>
          </p:nvSpPr>
          <p:spPr bwMode="gray">
            <a:xfrm rot="16200000" flipH="1">
              <a:off x="1821" y="2552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65" name="AutoShape 63"/>
            <p:cNvSpPr>
              <a:spLocks noChangeArrowheads="1"/>
            </p:cNvSpPr>
            <p:nvPr/>
          </p:nvSpPr>
          <p:spPr bwMode="gray">
            <a:xfrm rot="5400000" flipH="1">
              <a:off x="3629" y="2518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66" name="AutoShape 64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1804" name="Oval 65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200"/>
            </a:p>
          </p:txBody>
        </p:sp>
        <p:sp>
          <p:nvSpPr>
            <p:cNvPr id="31805" name="Oval 66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200"/>
            </a:p>
          </p:txBody>
        </p:sp>
        <p:sp>
          <p:nvSpPr>
            <p:cNvPr id="69" name="Oval 67"/>
            <p:cNvSpPr>
              <a:spLocks noChangeArrowheads="1"/>
            </p:cNvSpPr>
            <p:nvPr/>
          </p:nvSpPr>
          <p:spPr bwMode="gray">
            <a:xfrm>
              <a:off x="2621" y="1827"/>
              <a:ext cx="527" cy="161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1807" name="Oval 68"/>
            <p:cNvSpPr>
              <a:spLocks noChangeArrowheads="1"/>
            </p:cNvSpPr>
            <p:nvPr/>
          </p:nvSpPr>
          <p:spPr bwMode="gray">
            <a:xfrm>
              <a:off x="2621" y="1827"/>
              <a:ext cx="527" cy="1610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 sz="3200"/>
            </a:p>
          </p:txBody>
        </p:sp>
        <p:sp>
          <p:nvSpPr>
            <p:cNvPr id="71" name="Oval 69"/>
            <p:cNvSpPr>
              <a:spLocks noChangeArrowheads="1"/>
            </p:cNvSpPr>
            <p:nvPr/>
          </p:nvSpPr>
          <p:spPr bwMode="gray">
            <a:xfrm>
              <a:off x="2336" y="1827"/>
              <a:ext cx="1096" cy="161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1809" name="Oval 70"/>
            <p:cNvSpPr>
              <a:spLocks noChangeArrowheads="1"/>
            </p:cNvSpPr>
            <p:nvPr/>
          </p:nvSpPr>
          <p:spPr bwMode="gray">
            <a:xfrm>
              <a:off x="2337" y="1827"/>
              <a:ext cx="1096" cy="1610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 sz="3200"/>
            </a:p>
          </p:txBody>
        </p:sp>
      </p:grpSp>
      <p:grpSp>
        <p:nvGrpSpPr>
          <p:cNvPr id="17" name="Group 71"/>
          <p:cNvGrpSpPr>
            <a:grpSpLocks/>
          </p:cNvGrpSpPr>
          <p:nvPr/>
        </p:nvGrpSpPr>
        <p:grpSpPr bwMode="auto">
          <a:xfrm>
            <a:off x="1031875" y="2584450"/>
            <a:ext cx="7010400" cy="630238"/>
            <a:chOff x="384" y="1344"/>
            <a:chExt cx="3072" cy="397"/>
          </a:xfrm>
        </p:grpSpPr>
        <p:sp>
          <p:nvSpPr>
            <p:cNvPr id="74" name="AutoShape 72"/>
            <p:cNvSpPr>
              <a:spLocks noChangeArrowheads="1"/>
            </p:cNvSpPr>
            <p:nvPr/>
          </p:nvSpPr>
          <p:spPr bwMode="gray">
            <a:xfrm>
              <a:off x="384" y="1344"/>
              <a:ext cx="3072" cy="381"/>
            </a:xfrm>
            <a:prstGeom prst="roundRect">
              <a:avLst>
                <a:gd name="adj" fmla="val 10889"/>
              </a:avLst>
            </a:prstGeom>
            <a:ln>
              <a:solidFill>
                <a:srgbClr val="C00000"/>
              </a:solidFill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75" name="AutoShape 73"/>
            <p:cNvSpPr>
              <a:spLocks noChangeArrowheads="1"/>
            </p:cNvSpPr>
            <p:nvPr/>
          </p:nvSpPr>
          <p:spPr bwMode="gray">
            <a:xfrm>
              <a:off x="433" y="1379"/>
              <a:ext cx="592" cy="31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76" name="Freeform 74"/>
            <p:cNvSpPr>
              <a:spLocks/>
            </p:cNvSpPr>
            <p:nvPr/>
          </p:nvSpPr>
          <p:spPr bwMode="gray">
            <a:xfrm>
              <a:off x="488" y="1399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54510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54510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77" name="Text Box 75"/>
            <p:cNvSpPr txBox="1">
              <a:spLocks noChangeArrowheads="1"/>
            </p:cNvSpPr>
            <p:nvPr/>
          </p:nvSpPr>
          <p:spPr bwMode="gray">
            <a:xfrm>
              <a:off x="648" y="1373"/>
              <a:ext cx="190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32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</a:t>
              </a:r>
            </a:p>
          </p:txBody>
        </p:sp>
        <p:sp>
          <p:nvSpPr>
            <p:cNvPr id="31800" name="Text Box 76"/>
            <p:cNvSpPr txBox="1">
              <a:spLocks noChangeArrowheads="1"/>
            </p:cNvSpPr>
            <p:nvPr/>
          </p:nvSpPr>
          <p:spPr bwMode="gray">
            <a:xfrm>
              <a:off x="1124" y="1348"/>
              <a:ext cx="2258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Tơ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tổng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hợp</a:t>
              </a:r>
              <a:endPara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9" name="Rectangle 77"/>
          <p:cNvSpPr>
            <a:spLocks noChangeArrowheads="1"/>
          </p:cNvSpPr>
          <p:nvPr/>
        </p:nvSpPr>
        <p:spPr bwMode="auto">
          <a:xfrm>
            <a:off x="990600" y="2514600"/>
            <a:ext cx="7162800" cy="793750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3200">
              <a:solidFill>
                <a:srgbClr val="0000FF"/>
              </a:solidFill>
            </a:endParaRPr>
          </a:p>
        </p:txBody>
      </p:sp>
      <p:grpSp>
        <p:nvGrpSpPr>
          <p:cNvPr id="19" name="Group 78"/>
          <p:cNvGrpSpPr>
            <a:grpSpLocks/>
          </p:cNvGrpSpPr>
          <p:nvPr/>
        </p:nvGrpSpPr>
        <p:grpSpPr bwMode="auto">
          <a:xfrm rot="5400000">
            <a:off x="216694" y="2440781"/>
            <a:ext cx="992188" cy="930275"/>
            <a:chOff x="1872" y="1824"/>
            <a:chExt cx="2014" cy="1821"/>
          </a:xfrm>
        </p:grpSpPr>
        <p:sp>
          <p:nvSpPr>
            <p:cNvPr id="81" name="AutoShape 79"/>
            <p:cNvSpPr>
              <a:spLocks noChangeArrowheads="1"/>
            </p:cNvSpPr>
            <p:nvPr/>
          </p:nvSpPr>
          <p:spPr bwMode="gray">
            <a:xfrm rot="16200000" flipH="1">
              <a:off x="1821" y="2552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82" name="AutoShape 80"/>
            <p:cNvSpPr>
              <a:spLocks noChangeArrowheads="1"/>
            </p:cNvSpPr>
            <p:nvPr/>
          </p:nvSpPr>
          <p:spPr bwMode="gray">
            <a:xfrm rot="5400000" flipH="1">
              <a:off x="3629" y="2518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83" name="AutoShape 81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1790" name="Oval 82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200"/>
            </a:p>
          </p:txBody>
        </p:sp>
        <p:sp>
          <p:nvSpPr>
            <p:cNvPr id="31791" name="Oval 83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200"/>
            </a:p>
          </p:txBody>
        </p:sp>
        <p:sp>
          <p:nvSpPr>
            <p:cNvPr id="86" name="Oval 84"/>
            <p:cNvSpPr>
              <a:spLocks noChangeArrowheads="1"/>
            </p:cNvSpPr>
            <p:nvPr/>
          </p:nvSpPr>
          <p:spPr bwMode="gray">
            <a:xfrm>
              <a:off x="2621" y="1827"/>
              <a:ext cx="527" cy="161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1793" name="Oval 85"/>
            <p:cNvSpPr>
              <a:spLocks noChangeArrowheads="1"/>
            </p:cNvSpPr>
            <p:nvPr/>
          </p:nvSpPr>
          <p:spPr bwMode="gray">
            <a:xfrm>
              <a:off x="2621" y="1827"/>
              <a:ext cx="527" cy="1610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 sz="3200"/>
            </a:p>
          </p:txBody>
        </p:sp>
        <p:sp>
          <p:nvSpPr>
            <p:cNvPr id="88" name="Oval 86"/>
            <p:cNvSpPr>
              <a:spLocks noChangeArrowheads="1"/>
            </p:cNvSpPr>
            <p:nvPr/>
          </p:nvSpPr>
          <p:spPr bwMode="gray">
            <a:xfrm>
              <a:off x="2336" y="1827"/>
              <a:ext cx="1096" cy="161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1795" name="Oval 87"/>
            <p:cNvSpPr>
              <a:spLocks noChangeArrowheads="1"/>
            </p:cNvSpPr>
            <p:nvPr/>
          </p:nvSpPr>
          <p:spPr bwMode="gray">
            <a:xfrm>
              <a:off x="2337" y="1827"/>
              <a:ext cx="1096" cy="1610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 sz="3200"/>
            </a:p>
          </p:txBody>
        </p:sp>
      </p:grpSp>
      <p:grpSp>
        <p:nvGrpSpPr>
          <p:cNvPr id="23" name="Group 88"/>
          <p:cNvGrpSpPr>
            <a:grpSpLocks/>
          </p:cNvGrpSpPr>
          <p:nvPr/>
        </p:nvGrpSpPr>
        <p:grpSpPr bwMode="auto">
          <a:xfrm>
            <a:off x="971550" y="5486403"/>
            <a:ext cx="7105650" cy="660401"/>
            <a:chOff x="384" y="2104"/>
            <a:chExt cx="3072" cy="416"/>
          </a:xfrm>
        </p:grpSpPr>
        <p:sp>
          <p:nvSpPr>
            <p:cNvPr id="91" name="AutoShape 89"/>
            <p:cNvSpPr>
              <a:spLocks noChangeArrowheads="1"/>
            </p:cNvSpPr>
            <p:nvPr/>
          </p:nvSpPr>
          <p:spPr bwMode="gray">
            <a:xfrm>
              <a:off x="384" y="2112"/>
              <a:ext cx="3072" cy="381"/>
            </a:xfrm>
            <a:prstGeom prst="roundRect">
              <a:avLst>
                <a:gd name="adj" fmla="val 10889"/>
              </a:avLst>
            </a:prstGeom>
            <a:ln>
              <a:solidFill>
                <a:srgbClr val="C00000"/>
              </a:solidFill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92" name="AutoShape 90"/>
            <p:cNvSpPr>
              <a:spLocks noChangeArrowheads="1"/>
            </p:cNvSpPr>
            <p:nvPr/>
          </p:nvSpPr>
          <p:spPr bwMode="gray">
            <a:xfrm>
              <a:off x="451" y="2147"/>
              <a:ext cx="593" cy="31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hlink">
                    <a:gamma/>
                    <a:tint val="72549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93" name="Freeform 91"/>
            <p:cNvSpPr>
              <a:spLocks/>
            </p:cNvSpPr>
            <p:nvPr/>
          </p:nvSpPr>
          <p:spPr bwMode="gray">
            <a:xfrm>
              <a:off x="488" y="2167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94" name="Text Box 92"/>
            <p:cNvSpPr txBox="1">
              <a:spLocks noChangeArrowheads="1"/>
            </p:cNvSpPr>
            <p:nvPr/>
          </p:nvSpPr>
          <p:spPr bwMode="gray">
            <a:xfrm>
              <a:off x="671" y="2104"/>
              <a:ext cx="192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</a:p>
          </p:txBody>
        </p:sp>
        <p:sp>
          <p:nvSpPr>
            <p:cNvPr id="31786" name="Text Box 93"/>
            <p:cNvSpPr txBox="1">
              <a:spLocks noChangeArrowheads="1"/>
            </p:cNvSpPr>
            <p:nvPr/>
          </p:nvSpPr>
          <p:spPr bwMode="gray">
            <a:xfrm>
              <a:off x="1124" y="2152"/>
              <a:ext cx="2258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3200" b="1" dirty="0" err="1" smtClean="0">
                  <a:solidFill>
                    <a:srgbClr val="B90707"/>
                  </a:solidFill>
                  <a:latin typeface="Times New Roman" pitchFamily="18" charset="0"/>
                  <a:cs typeface="Times New Roman" pitchFamily="18" charset="0"/>
                </a:rPr>
                <a:t>Cả</a:t>
              </a:r>
              <a:r>
                <a:rPr lang="en-US" sz="3200" b="1" dirty="0" smtClean="0">
                  <a:solidFill>
                    <a:srgbClr val="B90707"/>
                  </a:solidFill>
                  <a:latin typeface="Times New Roman" pitchFamily="18" charset="0"/>
                  <a:cs typeface="Times New Roman" pitchFamily="18" charset="0"/>
                </a:rPr>
                <a:t> 3 </a:t>
              </a:r>
              <a:r>
                <a:rPr lang="en-US" sz="3200" b="1" dirty="0" err="1" smtClean="0">
                  <a:solidFill>
                    <a:srgbClr val="B90707"/>
                  </a:solidFill>
                  <a:latin typeface="Times New Roman" pitchFamily="18" charset="0"/>
                  <a:cs typeface="Times New Roman" pitchFamily="18" charset="0"/>
                </a:rPr>
                <a:t>đáp</a:t>
              </a:r>
              <a:r>
                <a:rPr lang="en-US" sz="3200" b="1" dirty="0" smtClean="0">
                  <a:solidFill>
                    <a:srgbClr val="B90707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B90707"/>
                  </a:solidFill>
                  <a:latin typeface="Times New Roman" pitchFamily="18" charset="0"/>
                  <a:cs typeface="Times New Roman" pitchFamily="18" charset="0"/>
                </a:rPr>
                <a:t>án</a:t>
              </a:r>
              <a:r>
                <a:rPr lang="en-US" sz="3200" b="1" dirty="0" smtClean="0">
                  <a:solidFill>
                    <a:srgbClr val="B90707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B90707"/>
                  </a:solidFill>
                  <a:latin typeface="Times New Roman" pitchFamily="18" charset="0"/>
                  <a:cs typeface="Times New Roman" pitchFamily="18" charset="0"/>
                </a:rPr>
                <a:t>trên</a:t>
              </a:r>
              <a:endParaRPr lang="en-US" sz="3200" b="1" dirty="0">
                <a:solidFill>
                  <a:srgbClr val="B90707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6" name="Rectangle 94"/>
          <p:cNvSpPr>
            <a:spLocks noChangeArrowheads="1"/>
          </p:cNvSpPr>
          <p:nvPr/>
        </p:nvSpPr>
        <p:spPr bwMode="auto">
          <a:xfrm>
            <a:off x="957262" y="5410200"/>
            <a:ext cx="7196137" cy="793750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3200">
              <a:solidFill>
                <a:srgbClr val="0000FF"/>
              </a:solidFill>
            </a:endParaRPr>
          </a:p>
        </p:txBody>
      </p:sp>
      <p:grpSp>
        <p:nvGrpSpPr>
          <p:cNvPr id="24" name="Group 95"/>
          <p:cNvGrpSpPr>
            <a:grpSpLocks/>
          </p:cNvGrpSpPr>
          <p:nvPr/>
        </p:nvGrpSpPr>
        <p:grpSpPr bwMode="auto">
          <a:xfrm rot="5400000">
            <a:off x="199232" y="5358606"/>
            <a:ext cx="992188" cy="930275"/>
            <a:chOff x="1872" y="1824"/>
            <a:chExt cx="2014" cy="1821"/>
          </a:xfrm>
        </p:grpSpPr>
        <p:sp>
          <p:nvSpPr>
            <p:cNvPr id="98" name="AutoShape 96"/>
            <p:cNvSpPr>
              <a:spLocks noChangeArrowheads="1"/>
            </p:cNvSpPr>
            <p:nvPr/>
          </p:nvSpPr>
          <p:spPr bwMode="gray">
            <a:xfrm rot="16200000" flipH="1">
              <a:off x="1821" y="2552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99" name="AutoShape 97"/>
            <p:cNvSpPr>
              <a:spLocks noChangeArrowheads="1"/>
            </p:cNvSpPr>
            <p:nvPr/>
          </p:nvSpPr>
          <p:spPr bwMode="gray">
            <a:xfrm rot="5400000" flipH="1">
              <a:off x="3629" y="2518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100" name="AutoShape 98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1776" name="Oval 99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200"/>
            </a:p>
          </p:txBody>
        </p:sp>
        <p:sp>
          <p:nvSpPr>
            <p:cNvPr id="31777" name="Oval 100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200"/>
            </a:p>
          </p:txBody>
        </p:sp>
        <p:sp>
          <p:nvSpPr>
            <p:cNvPr id="103" name="Oval 101"/>
            <p:cNvSpPr>
              <a:spLocks noChangeArrowheads="1"/>
            </p:cNvSpPr>
            <p:nvPr/>
          </p:nvSpPr>
          <p:spPr bwMode="gray">
            <a:xfrm>
              <a:off x="2621" y="1827"/>
              <a:ext cx="527" cy="161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1779" name="Oval 102"/>
            <p:cNvSpPr>
              <a:spLocks noChangeArrowheads="1"/>
            </p:cNvSpPr>
            <p:nvPr/>
          </p:nvSpPr>
          <p:spPr bwMode="gray">
            <a:xfrm>
              <a:off x="2621" y="1827"/>
              <a:ext cx="527" cy="1610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 sz="3200"/>
            </a:p>
          </p:txBody>
        </p:sp>
        <p:sp>
          <p:nvSpPr>
            <p:cNvPr id="105" name="Oval 103"/>
            <p:cNvSpPr>
              <a:spLocks noChangeArrowheads="1"/>
            </p:cNvSpPr>
            <p:nvPr/>
          </p:nvSpPr>
          <p:spPr bwMode="gray">
            <a:xfrm>
              <a:off x="2336" y="1827"/>
              <a:ext cx="1096" cy="161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1781" name="Oval 104"/>
            <p:cNvSpPr>
              <a:spLocks noChangeArrowheads="1"/>
            </p:cNvSpPr>
            <p:nvPr/>
          </p:nvSpPr>
          <p:spPr bwMode="gray">
            <a:xfrm>
              <a:off x="2337" y="1827"/>
              <a:ext cx="1096" cy="1610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 sz="3200"/>
            </a:p>
          </p:txBody>
        </p:sp>
      </p:grpSp>
      <p:sp>
        <p:nvSpPr>
          <p:cNvPr id="107" name="AutoShape 105"/>
          <p:cNvSpPr>
            <a:spLocks noChangeArrowheads="1"/>
          </p:cNvSpPr>
          <p:nvPr/>
        </p:nvSpPr>
        <p:spPr bwMode="gray">
          <a:xfrm>
            <a:off x="0" y="641350"/>
            <a:ext cx="9144000" cy="16002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Teflon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polime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srgbClr val="FFFF00"/>
                </a:solidFill>
                <a:latin typeface=".VnTime" pitchFamily="34" charset="0"/>
              </a:rPr>
              <a:t>?</a:t>
            </a:r>
            <a:endParaRPr lang="en-US" sz="3200" b="1" dirty="0">
              <a:solidFill>
                <a:srgbClr val="FFFF00"/>
              </a:solidFill>
              <a:latin typeface=".VnTime" pitchFamily="34" charset="0"/>
            </a:endParaRPr>
          </a:p>
        </p:txBody>
      </p:sp>
      <p:grpSp>
        <p:nvGrpSpPr>
          <p:cNvPr id="26" name="Group 112"/>
          <p:cNvGrpSpPr>
            <a:grpSpLocks/>
          </p:cNvGrpSpPr>
          <p:nvPr/>
        </p:nvGrpSpPr>
        <p:grpSpPr bwMode="auto">
          <a:xfrm rot="5400000">
            <a:off x="232569" y="3386931"/>
            <a:ext cx="992188" cy="930275"/>
            <a:chOff x="1872" y="1824"/>
            <a:chExt cx="2014" cy="1821"/>
          </a:xfrm>
        </p:grpSpPr>
        <p:sp>
          <p:nvSpPr>
            <p:cNvPr id="115" name="AutoShape 113"/>
            <p:cNvSpPr>
              <a:spLocks noChangeArrowheads="1"/>
            </p:cNvSpPr>
            <p:nvPr/>
          </p:nvSpPr>
          <p:spPr bwMode="gray">
            <a:xfrm rot="16200000" flipH="1">
              <a:off x="1821" y="2552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116" name="AutoShape 114"/>
            <p:cNvSpPr>
              <a:spLocks noChangeArrowheads="1"/>
            </p:cNvSpPr>
            <p:nvPr/>
          </p:nvSpPr>
          <p:spPr bwMode="gray">
            <a:xfrm rot="5400000" flipH="1">
              <a:off x="3629" y="2518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117" name="AutoShape 115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1767" name="Oval 116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200"/>
            </a:p>
          </p:txBody>
        </p:sp>
        <p:sp>
          <p:nvSpPr>
            <p:cNvPr id="31768" name="Oval 117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200"/>
            </a:p>
          </p:txBody>
        </p:sp>
        <p:sp>
          <p:nvSpPr>
            <p:cNvPr id="120" name="Oval 118"/>
            <p:cNvSpPr>
              <a:spLocks noChangeArrowheads="1"/>
            </p:cNvSpPr>
            <p:nvPr/>
          </p:nvSpPr>
          <p:spPr bwMode="gray">
            <a:xfrm>
              <a:off x="2621" y="1827"/>
              <a:ext cx="527" cy="161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1770" name="Oval 119"/>
            <p:cNvSpPr>
              <a:spLocks noChangeArrowheads="1"/>
            </p:cNvSpPr>
            <p:nvPr/>
          </p:nvSpPr>
          <p:spPr bwMode="gray">
            <a:xfrm>
              <a:off x="2621" y="1827"/>
              <a:ext cx="527" cy="1610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 sz="3200"/>
            </a:p>
          </p:txBody>
        </p:sp>
        <p:sp>
          <p:nvSpPr>
            <p:cNvPr id="122" name="Oval 120"/>
            <p:cNvSpPr>
              <a:spLocks noChangeArrowheads="1"/>
            </p:cNvSpPr>
            <p:nvPr/>
          </p:nvSpPr>
          <p:spPr bwMode="gray">
            <a:xfrm>
              <a:off x="2336" y="1827"/>
              <a:ext cx="1096" cy="161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1772" name="Oval 121"/>
            <p:cNvSpPr>
              <a:spLocks noChangeArrowheads="1"/>
            </p:cNvSpPr>
            <p:nvPr/>
          </p:nvSpPr>
          <p:spPr bwMode="gray">
            <a:xfrm>
              <a:off x="2337" y="1827"/>
              <a:ext cx="1096" cy="1610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 sz="3200"/>
            </a:p>
          </p:txBody>
        </p:sp>
      </p:grpSp>
      <p:sp>
        <p:nvSpPr>
          <p:cNvPr id="125" name="Rectangle 10">
            <a:hlinkHover r:id="" action="ppaction://noaction" highlightClick="1"/>
          </p:cNvPr>
          <p:cNvSpPr>
            <a:spLocks noChangeArrowheads="1"/>
          </p:cNvSpPr>
          <p:nvPr/>
        </p:nvSpPr>
        <p:spPr bwMode="blackWhite">
          <a:xfrm>
            <a:off x="0" y="0"/>
            <a:ext cx="9144000" cy="533400"/>
          </a:xfrm>
          <a:prstGeom prst="rect">
            <a:avLst/>
          </a:prstGeom>
          <a:ln>
            <a:solidFill>
              <a:srgbClr val="B90707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TẬP CỦNG CỐ</a:t>
            </a:r>
          </a:p>
        </p:txBody>
      </p:sp>
      <p:sp>
        <p:nvSpPr>
          <p:cNvPr id="126" name="Action Button: Home 125">
            <a:hlinkClick r:id="rId6" action="ppaction://hlinksldjump" highlightClick="1"/>
          </p:cNvPr>
          <p:cNvSpPr/>
          <p:nvPr/>
        </p:nvSpPr>
        <p:spPr>
          <a:xfrm>
            <a:off x="8610600" y="76199"/>
            <a:ext cx="430212" cy="381001"/>
          </a:xfrm>
          <a:prstGeom prst="actionButtonHom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087639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500"/>
                            </p:stCondLst>
                            <p:childTnLst>
                              <p:par>
                                <p:cTn id="7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1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4" grpId="0" animBg="1"/>
      <p:bldP spid="55" grpId="0" animBg="1"/>
      <p:bldP spid="62" grpId="0" animBg="1"/>
      <p:bldP spid="79" grpId="0" animBg="1"/>
      <p:bldP spid="96" grpId="0" animBg="1"/>
      <p:bldP spid="107" grpId="0" build="allAtOnce" animBg="1"/>
      <p:bldP spid="12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458200" y="6248400"/>
            <a:ext cx="457200" cy="457200"/>
          </a:xfrm>
          <a:prstGeom prst="actionButtonInformation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en-US" sz="320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20676" y="1219200"/>
            <a:ext cx="854078" cy="4724400"/>
            <a:chOff x="202" y="768"/>
            <a:chExt cx="538" cy="2976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 rot="5400000">
              <a:off x="-1026" y="2210"/>
              <a:ext cx="2976" cy="92"/>
              <a:chOff x="0" y="1896"/>
              <a:chExt cx="5760" cy="120"/>
            </a:xfrm>
          </p:grpSpPr>
          <p:sp>
            <p:nvSpPr>
              <p:cNvPr id="33909" name="Rectangle 5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ECECEC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3200"/>
              </a:p>
            </p:txBody>
          </p:sp>
          <p:sp>
            <p:nvSpPr>
              <p:cNvPr id="33910" name="Rectangle 6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CFCFCF"/>
                  </a:gs>
                  <a:gs pos="100000">
                    <a:srgbClr val="5F5F5F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3200"/>
              </a:p>
            </p:txBody>
          </p:sp>
        </p:grpSp>
        <p:grpSp>
          <p:nvGrpSpPr>
            <p:cNvPr id="5" name="Group 7"/>
            <p:cNvGrpSpPr>
              <a:grpSpLocks/>
            </p:cNvGrpSpPr>
            <p:nvPr/>
          </p:nvGrpSpPr>
          <p:grpSpPr bwMode="auto">
            <a:xfrm rot="5400000">
              <a:off x="390" y="3389"/>
              <a:ext cx="176" cy="524"/>
              <a:chOff x="1925" y="-148"/>
              <a:chExt cx="2014" cy="5614"/>
            </a:xfrm>
          </p:grpSpPr>
          <p:sp>
            <p:nvSpPr>
              <p:cNvPr id="38" name="AutoShape 8"/>
              <p:cNvSpPr>
                <a:spLocks noChangeArrowheads="1"/>
              </p:cNvSpPr>
              <p:nvPr/>
            </p:nvSpPr>
            <p:spPr bwMode="gray">
              <a:xfrm rot="16200000" flipH="1">
                <a:off x="1872" y="2568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9" name="AutoShape 9"/>
              <p:cNvSpPr>
                <a:spLocks noChangeArrowheads="1"/>
              </p:cNvSpPr>
              <p:nvPr/>
            </p:nvSpPr>
            <p:spPr bwMode="gray">
              <a:xfrm rot="5400000" flipH="1">
                <a:off x="3680" y="2535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40" name="AutoShape 10"/>
              <p:cNvSpPr>
                <a:spLocks noChangeArrowheads="1"/>
              </p:cNvSpPr>
              <p:nvPr/>
            </p:nvSpPr>
            <p:spPr bwMode="gray">
              <a:xfrm rot="10800000" flipH="1">
                <a:off x="2748" y="3490"/>
                <a:ext cx="309" cy="204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3903" name="Oval 11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3200"/>
              </a:p>
            </p:txBody>
          </p:sp>
          <p:sp>
            <p:nvSpPr>
              <p:cNvPr id="33904" name="Oval 12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3200"/>
              </a:p>
            </p:txBody>
          </p:sp>
          <p:sp>
            <p:nvSpPr>
              <p:cNvPr id="43" name="Oval 13"/>
              <p:cNvSpPr>
                <a:spLocks noChangeArrowheads="1"/>
              </p:cNvSpPr>
              <p:nvPr/>
            </p:nvSpPr>
            <p:spPr bwMode="gray">
              <a:xfrm>
                <a:off x="1955" y="-148"/>
                <a:ext cx="1872" cy="555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3906" name="Oval 14"/>
              <p:cNvSpPr>
                <a:spLocks noChangeArrowheads="1"/>
              </p:cNvSpPr>
              <p:nvPr/>
            </p:nvSpPr>
            <p:spPr bwMode="gray">
              <a:xfrm>
                <a:off x="1949" y="-138"/>
                <a:ext cx="1872" cy="5551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en-US" sz="3200"/>
              </a:p>
            </p:txBody>
          </p:sp>
          <p:sp>
            <p:nvSpPr>
              <p:cNvPr id="45" name="Oval 15"/>
              <p:cNvSpPr>
                <a:spLocks noChangeArrowheads="1"/>
              </p:cNvSpPr>
              <p:nvPr/>
            </p:nvSpPr>
            <p:spPr bwMode="gray">
              <a:xfrm>
                <a:off x="2354" y="-84"/>
                <a:ext cx="1087" cy="5550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3908" name="Oval 16"/>
              <p:cNvSpPr>
                <a:spLocks noChangeArrowheads="1"/>
              </p:cNvSpPr>
              <p:nvPr/>
            </p:nvSpPr>
            <p:spPr bwMode="gray">
              <a:xfrm>
                <a:off x="2326" y="-128"/>
                <a:ext cx="1096" cy="5550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 sz="3200"/>
              </a:p>
            </p:txBody>
          </p:sp>
        </p:grpSp>
        <p:grpSp>
          <p:nvGrpSpPr>
            <p:cNvPr id="6" name="Group 17"/>
            <p:cNvGrpSpPr>
              <a:grpSpLocks/>
            </p:cNvGrpSpPr>
            <p:nvPr/>
          </p:nvGrpSpPr>
          <p:grpSpPr bwMode="auto">
            <a:xfrm rot="5400000">
              <a:off x="376" y="1560"/>
              <a:ext cx="176" cy="524"/>
              <a:chOff x="1925" y="-148"/>
              <a:chExt cx="2014" cy="5614"/>
            </a:xfrm>
          </p:grpSpPr>
          <p:sp>
            <p:nvSpPr>
              <p:cNvPr id="29" name="AutoShape 18"/>
              <p:cNvSpPr>
                <a:spLocks noChangeArrowheads="1"/>
              </p:cNvSpPr>
              <p:nvPr/>
            </p:nvSpPr>
            <p:spPr bwMode="gray">
              <a:xfrm rot="16200000" flipH="1">
                <a:off x="1872" y="2568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0" name="AutoShape 19"/>
              <p:cNvSpPr>
                <a:spLocks noChangeArrowheads="1"/>
              </p:cNvSpPr>
              <p:nvPr/>
            </p:nvSpPr>
            <p:spPr bwMode="gray">
              <a:xfrm rot="5400000" flipH="1">
                <a:off x="3680" y="2535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1" name="AutoShape 20"/>
              <p:cNvSpPr>
                <a:spLocks noChangeArrowheads="1"/>
              </p:cNvSpPr>
              <p:nvPr/>
            </p:nvSpPr>
            <p:spPr bwMode="gray">
              <a:xfrm rot="10800000" flipH="1">
                <a:off x="2748" y="3490"/>
                <a:ext cx="309" cy="204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3894" name="Oval 21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3200"/>
              </a:p>
            </p:txBody>
          </p:sp>
          <p:sp>
            <p:nvSpPr>
              <p:cNvPr id="33895" name="Oval 22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3200"/>
              </a:p>
            </p:txBody>
          </p:sp>
          <p:sp>
            <p:nvSpPr>
              <p:cNvPr id="34" name="Oval 23"/>
              <p:cNvSpPr>
                <a:spLocks noChangeArrowheads="1"/>
              </p:cNvSpPr>
              <p:nvPr/>
            </p:nvSpPr>
            <p:spPr bwMode="gray">
              <a:xfrm>
                <a:off x="1955" y="-148"/>
                <a:ext cx="1872" cy="555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3897" name="Oval 24"/>
              <p:cNvSpPr>
                <a:spLocks noChangeArrowheads="1"/>
              </p:cNvSpPr>
              <p:nvPr/>
            </p:nvSpPr>
            <p:spPr bwMode="gray">
              <a:xfrm>
                <a:off x="1949" y="-138"/>
                <a:ext cx="1872" cy="5551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en-US" sz="3200"/>
              </a:p>
            </p:txBody>
          </p:sp>
          <p:sp>
            <p:nvSpPr>
              <p:cNvPr id="36" name="Oval 25"/>
              <p:cNvSpPr>
                <a:spLocks noChangeArrowheads="1"/>
              </p:cNvSpPr>
              <p:nvPr/>
            </p:nvSpPr>
            <p:spPr bwMode="gray">
              <a:xfrm>
                <a:off x="2354" y="-84"/>
                <a:ext cx="1087" cy="5550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3899" name="Oval 26"/>
              <p:cNvSpPr>
                <a:spLocks noChangeArrowheads="1"/>
              </p:cNvSpPr>
              <p:nvPr/>
            </p:nvSpPr>
            <p:spPr bwMode="gray">
              <a:xfrm>
                <a:off x="2326" y="-128"/>
                <a:ext cx="1096" cy="5550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 sz="3200"/>
              </a:p>
            </p:txBody>
          </p:sp>
        </p:grpSp>
        <p:grpSp>
          <p:nvGrpSpPr>
            <p:cNvPr id="7" name="Group 27"/>
            <p:cNvGrpSpPr>
              <a:grpSpLocks/>
            </p:cNvGrpSpPr>
            <p:nvPr/>
          </p:nvGrpSpPr>
          <p:grpSpPr bwMode="auto">
            <a:xfrm rot="5400000">
              <a:off x="390" y="2189"/>
              <a:ext cx="176" cy="524"/>
              <a:chOff x="1925" y="-148"/>
              <a:chExt cx="2014" cy="5614"/>
            </a:xfrm>
          </p:grpSpPr>
          <p:sp>
            <p:nvSpPr>
              <p:cNvPr id="20" name="AutoShape 28"/>
              <p:cNvSpPr>
                <a:spLocks noChangeArrowheads="1"/>
              </p:cNvSpPr>
              <p:nvPr/>
            </p:nvSpPr>
            <p:spPr bwMode="gray">
              <a:xfrm rot="16200000" flipH="1">
                <a:off x="1872" y="2568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21" name="AutoShape 29"/>
              <p:cNvSpPr>
                <a:spLocks noChangeArrowheads="1"/>
              </p:cNvSpPr>
              <p:nvPr/>
            </p:nvSpPr>
            <p:spPr bwMode="gray">
              <a:xfrm rot="5400000" flipH="1">
                <a:off x="3680" y="2535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22" name="AutoShape 30"/>
              <p:cNvSpPr>
                <a:spLocks noChangeArrowheads="1"/>
              </p:cNvSpPr>
              <p:nvPr/>
            </p:nvSpPr>
            <p:spPr bwMode="gray">
              <a:xfrm rot="10800000" flipH="1">
                <a:off x="2748" y="3490"/>
                <a:ext cx="309" cy="204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3885" name="Oval 31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3200"/>
              </a:p>
            </p:txBody>
          </p:sp>
          <p:sp>
            <p:nvSpPr>
              <p:cNvPr id="33886" name="Oval 32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3200"/>
              </a:p>
            </p:txBody>
          </p:sp>
          <p:sp>
            <p:nvSpPr>
              <p:cNvPr id="25" name="Oval 33"/>
              <p:cNvSpPr>
                <a:spLocks noChangeArrowheads="1"/>
              </p:cNvSpPr>
              <p:nvPr/>
            </p:nvSpPr>
            <p:spPr bwMode="gray">
              <a:xfrm>
                <a:off x="1955" y="-148"/>
                <a:ext cx="1872" cy="555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3888" name="Oval 34"/>
              <p:cNvSpPr>
                <a:spLocks noChangeArrowheads="1"/>
              </p:cNvSpPr>
              <p:nvPr/>
            </p:nvSpPr>
            <p:spPr bwMode="gray">
              <a:xfrm>
                <a:off x="1949" y="-138"/>
                <a:ext cx="1872" cy="5551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en-US" sz="3200"/>
              </a:p>
            </p:txBody>
          </p:sp>
          <p:sp>
            <p:nvSpPr>
              <p:cNvPr id="27" name="Oval 35"/>
              <p:cNvSpPr>
                <a:spLocks noChangeArrowheads="1"/>
              </p:cNvSpPr>
              <p:nvPr/>
            </p:nvSpPr>
            <p:spPr bwMode="gray">
              <a:xfrm>
                <a:off x="2354" y="-84"/>
                <a:ext cx="1087" cy="5550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3890" name="Oval 36"/>
              <p:cNvSpPr>
                <a:spLocks noChangeArrowheads="1"/>
              </p:cNvSpPr>
              <p:nvPr/>
            </p:nvSpPr>
            <p:spPr bwMode="gray">
              <a:xfrm>
                <a:off x="2326" y="-128"/>
                <a:ext cx="1096" cy="5550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 sz="3200"/>
              </a:p>
            </p:txBody>
          </p:sp>
        </p:grpSp>
        <p:grpSp>
          <p:nvGrpSpPr>
            <p:cNvPr id="8" name="Group 37"/>
            <p:cNvGrpSpPr>
              <a:grpSpLocks/>
            </p:cNvGrpSpPr>
            <p:nvPr/>
          </p:nvGrpSpPr>
          <p:grpSpPr bwMode="auto">
            <a:xfrm rot="5400000">
              <a:off x="390" y="2813"/>
              <a:ext cx="176" cy="524"/>
              <a:chOff x="1925" y="-148"/>
              <a:chExt cx="2014" cy="5614"/>
            </a:xfrm>
          </p:grpSpPr>
          <p:sp>
            <p:nvSpPr>
              <p:cNvPr id="11" name="AutoShape 38"/>
              <p:cNvSpPr>
                <a:spLocks noChangeArrowheads="1"/>
              </p:cNvSpPr>
              <p:nvPr/>
            </p:nvSpPr>
            <p:spPr bwMode="gray">
              <a:xfrm rot="16200000" flipH="1">
                <a:off x="1872" y="2568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12" name="AutoShape 39"/>
              <p:cNvSpPr>
                <a:spLocks noChangeArrowheads="1"/>
              </p:cNvSpPr>
              <p:nvPr/>
            </p:nvSpPr>
            <p:spPr bwMode="gray">
              <a:xfrm rot="5400000" flipH="1">
                <a:off x="3680" y="2535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13" name="AutoShape 40"/>
              <p:cNvSpPr>
                <a:spLocks noChangeArrowheads="1"/>
              </p:cNvSpPr>
              <p:nvPr/>
            </p:nvSpPr>
            <p:spPr bwMode="gray">
              <a:xfrm rot="10800000" flipH="1">
                <a:off x="2748" y="3490"/>
                <a:ext cx="309" cy="204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3876" name="Oval 41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3200"/>
              </a:p>
            </p:txBody>
          </p:sp>
          <p:sp>
            <p:nvSpPr>
              <p:cNvPr id="33877" name="Oval 42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3200"/>
              </a:p>
            </p:txBody>
          </p:sp>
          <p:sp>
            <p:nvSpPr>
              <p:cNvPr id="16" name="Oval 43"/>
              <p:cNvSpPr>
                <a:spLocks noChangeArrowheads="1"/>
              </p:cNvSpPr>
              <p:nvPr/>
            </p:nvSpPr>
            <p:spPr bwMode="gray">
              <a:xfrm>
                <a:off x="1955" y="-148"/>
                <a:ext cx="1872" cy="555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3879" name="Oval 44"/>
              <p:cNvSpPr>
                <a:spLocks noChangeArrowheads="1"/>
              </p:cNvSpPr>
              <p:nvPr/>
            </p:nvSpPr>
            <p:spPr bwMode="gray">
              <a:xfrm>
                <a:off x="1949" y="-138"/>
                <a:ext cx="1872" cy="5551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en-US" sz="3200"/>
              </a:p>
            </p:txBody>
          </p:sp>
          <p:sp>
            <p:nvSpPr>
              <p:cNvPr id="18" name="Oval 45"/>
              <p:cNvSpPr>
                <a:spLocks noChangeArrowheads="1"/>
              </p:cNvSpPr>
              <p:nvPr/>
            </p:nvSpPr>
            <p:spPr bwMode="gray">
              <a:xfrm>
                <a:off x="2354" y="-84"/>
                <a:ext cx="1087" cy="5550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3881" name="Oval 46"/>
              <p:cNvSpPr>
                <a:spLocks noChangeArrowheads="1"/>
              </p:cNvSpPr>
              <p:nvPr/>
            </p:nvSpPr>
            <p:spPr bwMode="gray">
              <a:xfrm>
                <a:off x="2326" y="-128"/>
                <a:ext cx="1096" cy="5550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 sz="3200"/>
              </a:p>
            </p:txBody>
          </p:sp>
        </p:grpSp>
      </p:grpSp>
      <p:grpSp>
        <p:nvGrpSpPr>
          <p:cNvPr id="9" name="Group 47"/>
          <p:cNvGrpSpPr>
            <a:grpSpLocks/>
          </p:cNvGrpSpPr>
          <p:nvPr/>
        </p:nvGrpSpPr>
        <p:grpSpPr bwMode="auto">
          <a:xfrm>
            <a:off x="1004888" y="3554416"/>
            <a:ext cx="7757889" cy="611188"/>
            <a:chOff x="384" y="2112"/>
            <a:chExt cx="3363" cy="385"/>
          </a:xfrm>
        </p:grpSpPr>
        <p:sp>
          <p:nvSpPr>
            <p:cNvPr id="50" name="AutoShape 48"/>
            <p:cNvSpPr>
              <a:spLocks noChangeArrowheads="1"/>
            </p:cNvSpPr>
            <p:nvPr/>
          </p:nvSpPr>
          <p:spPr bwMode="gray">
            <a:xfrm>
              <a:off x="384" y="2112"/>
              <a:ext cx="3363" cy="381"/>
            </a:xfrm>
            <a:prstGeom prst="roundRect">
              <a:avLst>
                <a:gd name="adj" fmla="val 10889"/>
              </a:avLst>
            </a:prstGeom>
            <a:ln>
              <a:solidFill>
                <a:srgbClr val="C00000"/>
              </a:solidFill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51" name="AutoShape 49"/>
            <p:cNvSpPr>
              <a:spLocks noChangeArrowheads="1"/>
            </p:cNvSpPr>
            <p:nvPr/>
          </p:nvSpPr>
          <p:spPr bwMode="gray">
            <a:xfrm>
              <a:off x="451" y="2147"/>
              <a:ext cx="593" cy="318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hlink">
                    <a:gamma/>
                    <a:tint val="72549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52" name="Freeform 50"/>
            <p:cNvSpPr>
              <a:spLocks/>
            </p:cNvSpPr>
            <p:nvPr/>
          </p:nvSpPr>
          <p:spPr bwMode="gray">
            <a:xfrm>
              <a:off x="488" y="2167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53" name="Text Box 51"/>
            <p:cNvSpPr txBox="1">
              <a:spLocks noChangeArrowheads="1"/>
            </p:cNvSpPr>
            <p:nvPr/>
          </p:nvSpPr>
          <p:spPr bwMode="gray">
            <a:xfrm>
              <a:off x="652" y="2129"/>
              <a:ext cx="180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B</a:t>
              </a:r>
            </a:p>
          </p:txBody>
        </p:sp>
        <p:sp>
          <p:nvSpPr>
            <p:cNvPr id="33867" name="Text Box 52"/>
            <p:cNvSpPr txBox="1">
              <a:spLocks noChangeArrowheads="1"/>
            </p:cNvSpPr>
            <p:nvPr/>
          </p:nvSpPr>
          <p:spPr bwMode="gray">
            <a:xfrm>
              <a:off x="1124" y="2129"/>
              <a:ext cx="2258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polieste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Rectangle 53"/>
          <p:cNvSpPr>
            <a:spLocks noChangeArrowheads="1"/>
          </p:cNvSpPr>
          <p:nvPr/>
        </p:nvSpPr>
        <p:spPr bwMode="auto">
          <a:xfrm>
            <a:off x="990600" y="3473450"/>
            <a:ext cx="7848600" cy="793750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3200">
              <a:solidFill>
                <a:srgbClr val="0000FF"/>
              </a:solidFill>
            </a:endParaRPr>
          </a:p>
        </p:txBody>
      </p:sp>
      <p:grpSp>
        <p:nvGrpSpPr>
          <p:cNvPr id="10" name="Group 54"/>
          <p:cNvGrpSpPr>
            <a:grpSpLocks/>
          </p:cNvGrpSpPr>
          <p:nvPr/>
        </p:nvGrpSpPr>
        <p:grpSpPr bwMode="auto">
          <a:xfrm>
            <a:off x="1031875" y="4565650"/>
            <a:ext cx="7808461" cy="604838"/>
            <a:chOff x="384" y="1344"/>
            <a:chExt cx="3422" cy="381"/>
          </a:xfrm>
        </p:grpSpPr>
        <p:sp>
          <p:nvSpPr>
            <p:cNvPr id="57" name="AutoShape 55"/>
            <p:cNvSpPr>
              <a:spLocks noChangeArrowheads="1"/>
            </p:cNvSpPr>
            <p:nvPr/>
          </p:nvSpPr>
          <p:spPr bwMode="gray">
            <a:xfrm>
              <a:off x="384" y="1344"/>
              <a:ext cx="3388" cy="381"/>
            </a:xfrm>
            <a:prstGeom prst="roundRect">
              <a:avLst>
                <a:gd name="adj" fmla="val 10889"/>
              </a:avLst>
            </a:prstGeom>
            <a:ln>
              <a:solidFill>
                <a:srgbClr val="C00000"/>
              </a:solidFill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58" name="AutoShape 56"/>
            <p:cNvSpPr>
              <a:spLocks noChangeArrowheads="1"/>
            </p:cNvSpPr>
            <p:nvPr/>
          </p:nvSpPr>
          <p:spPr bwMode="gray">
            <a:xfrm>
              <a:off x="451" y="1379"/>
              <a:ext cx="592" cy="312"/>
            </a:xfrm>
            <a:prstGeom prst="roundRect">
              <a:avLst>
                <a:gd name="adj" fmla="val 11921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59" name="Freeform 57"/>
            <p:cNvSpPr>
              <a:spLocks/>
            </p:cNvSpPr>
            <p:nvPr/>
          </p:nvSpPr>
          <p:spPr bwMode="gray">
            <a:xfrm>
              <a:off x="488" y="1399"/>
              <a:ext cx="296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54510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54510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60" name="Text Box 58"/>
            <p:cNvSpPr txBox="1">
              <a:spLocks noChangeArrowheads="1"/>
            </p:cNvSpPr>
            <p:nvPr/>
          </p:nvSpPr>
          <p:spPr bwMode="gray">
            <a:xfrm>
              <a:off x="654" y="1348"/>
              <a:ext cx="176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</a:t>
              </a:r>
            </a:p>
          </p:txBody>
        </p:sp>
        <p:sp>
          <p:nvSpPr>
            <p:cNvPr id="33862" name="Text Box 59"/>
            <p:cNvSpPr txBox="1">
              <a:spLocks noChangeArrowheads="1"/>
            </p:cNvSpPr>
            <p:nvPr/>
          </p:nvSpPr>
          <p:spPr bwMode="gray">
            <a:xfrm>
              <a:off x="1067" y="1348"/>
              <a:ext cx="2739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Tơ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axetat</a:t>
              </a:r>
              <a:endPara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2" name="Rectangle 60"/>
          <p:cNvSpPr>
            <a:spLocks noChangeArrowheads="1"/>
          </p:cNvSpPr>
          <p:nvPr/>
        </p:nvSpPr>
        <p:spPr bwMode="auto">
          <a:xfrm>
            <a:off x="990600" y="4495800"/>
            <a:ext cx="7848600" cy="793750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3200">
              <a:solidFill>
                <a:srgbClr val="0000FF"/>
              </a:solidFill>
            </a:endParaRPr>
          </a:p>
        </p:txBody>
      </p:sp>
      <p:grpSp>
        <p:nvGrpSpPr>
          <p:cNvPr id="14" name="Group 61"/>
          <p:cNvGrpSpPr>
            <a:grpSpLocks/>
          </p:cNvGrpSpPr>
          <p:nvPr/>
        </p:nvGrpSpPr>
        <p:grpSpPr bwMode="auto">
          <a:xfrm rot="5400000">
            <a:off x="216694" y="4394994"/>
            <a:ext cx="992187" cy="930275"/>
            <a:chOff x="1872" y="1824"/>
            <a:chExt cx="2014" cy="1821"/>
          </a:xfrm>
        </p:grpSpPr>
        <p:sp>
          <p:nvSpPr>
            <p:cNvPr id="64" name="AutoShape 62"/>
            <p:cNvSpPr>
              <a:spLocks noChangeArrowheads="1"/>
            </p:cNvSpPr>
            <p:nvPr/>
          </p:nvSpPr>
          <p:spPr bwMode="gray">
            <a:xfrm rot="16200000" flipH="1">
              <a:off x="1821" y="2552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65" name="AutoShape 63"/>
            <p:cNvSpPr>
              <a:spLocks noChangeArrowheads="1"/>
            </p:cNvSpPr>
            <p:nvPr/>
          </p:nvSpPr>
          <p:spPr bwMode="gray">
            <a:xfrm rot="5400000" flipH="1">
              <a:off x="3629" y="2518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66" name="AutoShape 64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3852" name="Oval 65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200"/>
            </a:p>
          </p:txBody>
        </p:sp>
        <p:sp>
          <p:nvSpPr>
            <p:cNvPr id="33853" name="Oval 66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200"/>
            </a:p>
          </p:txBody>
        </p:sp>
        <p:sp>
          <p:nvSpPr>
            <p:cNvPr id="69" name="Oval 67"/>
            <p:cNvSpPr>
              <a:spLocks noChangeArrowheads="1"/>
            </p:cNvSpPr>
            <p:nvPr/>
          </p:nvSpPr>
          <p:spPr bwMode="gray">
            <a:xfrm>
              <a:off x="2621" y="1827"/>
              <a:ext cx="527" cy="161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3855" name="Oval 68"/>
            <p:cNvSpPr>
              <a:spLocks noChangeArrowheads="1"/>
            </p:cNvSpPr>
            <p:nvPr/>
          </p:nvSpPr>
          <p:spPr bwMode="gray">
            <a:xfrm>
              <a:off x="2621" y="1827"/>
              <a:ext cx="527" cy="1610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 sz="3200"/>
            </a:p>
          </p:txBody>
        </p:sp>
        <p:sp>
          <p:nvSpPr>
            <p:cNvPr id="71" name="Oval 69"/>
            <p:cNvSpPr>
              <a:spLocks noChangeArrowheads="1"/>
            </p:cNvSpPr>
            <p:nvPr/>
          </p:nvSpPr>
          <p:spPr bwMode="gray">
            <a:xfrm>
              <a:off x="2336" y="1827"/>
              <a:ext cx="1096" cy="161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3857" name="Oval 70"/>
            <p:cNvSpPr>
              <a:spLocks noChangeArrowheads="1"/>
            </p:cNvSpPr>
            <p:nvPr/>
          </p:nvSpPr>
          <p:spPr bwMode="gray">
            <a:xfrm>
              <a:off x="2337" y="1827"/>
              <a:ext cx="1096" cy="1610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 sz="3200"/>
            </a:p>
          </p:txBody>
        </p:sp>
      </p:grpSp>
      <p:grpSp>
        <p:nvGrpSpPr>
          <p:cNvPr id="15" name="Group 71"/>
          <p:cNvGrpSpPr>
            <a:grpSpLocks/>
          </p:cNvGrpSpPr>
          <p:nvPr/>
        </p:nvGrpSpPr>
        <p:grpSpPr bwMode="auto">
          <a:xfrm>
            <a:off x="1031874" y="2570162"/>
            <a:ext cx="7767987" cy="630238"/>
            <a:chOff x="384" y="1344"/>
            <a:chExt cx="2998" cy="397"/>
          </a:xfrm>
        </p:grpSpPr>
        <p:sp>
          <p:nvSpPr>
            <p:cNvPr id="74" name="AutoShape 72"/>
            <p:cNvSpPr>
              <a:spLocks noChangeArrowheads="1"/>
            </p:cNvSpPr>
            <p:nvPr/>
          </p:nvSpPr>
          <p:spPr bwMode="gray">
            <a:xfrm>
              <a:off x="384" y="1344"/>
              <a:ext cx="2984" cy="381"/>
            </a:xfrm>
            <a:prstGeom prst="roundRect">
              <a:avLst>
                <a:gd name="adj" fmla="val 10889"/>
              </a:avLst>
            </a:prstGeom>
            <a:ln>
              <a:solidFill>
                <a:srgbClr val="C00000"/>
              </a:solidFill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75" name="AutoShape 73"/>
            <p:cNvSpPr>
              <a:spLocks noChangeArrowheads="1"/>
            </p:cNvSpPr>
            <p:nvPr/>
          </p:nvSpPr>
          <p:spPr bwMode="gray">
            <a:xfrm>
              <a:off x="451" y="1379"/>
              <a:ext cx="592" cy="31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76" name="Freeform 74"/>
            <p:cNvSpPr>
              <a:spLocks/>
            </p:cNvSpPr>
            <p:nvPr/>
          </p:nvSpPr>
          <p:spPr bwMode="gray">
            <a:xfrm>
              <a:off x="488" y="1399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54510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54510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77" name="Text Box 75"/>
            <p:cNvSpPr txBox="1">
              <a:spLocks noChangeArrowheads="1"/>
            </p:cNvSpPr>
            <p:nvPr/>
          </p:nvSpPr>
          <p:spPr bwMode="gray">
            <a:xfrm>
              <a:off x="648" y="1373"/>
              <a:ext cx="190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32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</a:t>
              </a:r>
            </a:p>
          </p:txBody>
        </p:sp>
        <p:sp>
          <p:nvSpPr>
            <p:cNvPr id="33848" name="Text Box 76"/>
            <p:cNvSpPr txBox="1">
              <a:spLocks noChangeArrowheads="1"/>
            </p:cNvSpPr>
            <p:nvPr/>
          </p:nvSpPr>
          <p:spPr bwMode="gray">
            <a:xfrm>
              <a:off x="1124" y="1348"/>
              <a:ext cx="2258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Tơ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visco</a:t>
              </a:r>
              <a:endPara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9" name="Rectangle 77"/>
          <p:cNvSpPr>
            <a:spLocks noChangeArrowheads="1"/>
          </p:cNvSpPr>
          <p:nvPr/>
        </p:nvSpPr>
        <p:spPr bwMode="auto">
          <a:xfrm>
            <a:off x="990600" y="2482850"/>
            <a:ext cx="7848600" cy="793750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3200">
              <a:solidFill>
                <a:srgbClr val="0000FF"/>
              </a:solidFill>
            </a:endParaRPr>
          </a:p>
        </p:txBody>
      </p:sp>
      <p:grpSp>
        <p:nvGrpSpPr>
          <p:cNvPr id="17" name="Group 88"/>
          <p:cNvGrpSpPr>
            <a:grpSpLocks/>
          </p:cNvGrpSpPr>
          <p:nvPr/>
        </p:nvGrpSpPr>
        <p:grpSpPr bwMode="auto">
          <a:xfrm>
            <a:off x="971550" y="5499100"/>
            <a:ext cx="7791450" cy="604838"/>
            <a:chOff x="384" y="2112"/>
            <a:chExt cx="3072" cy="381"/>
          </a:xfrm>
        </p:grpSpPr>
        <p:sp>
          <p:nvSpPr>
            <p:cNvPr id="81" name="AutoShape 89"/>
            <p:cNvSpPr>
              <a:spLocks noChangeArrowheads="1"/>
            </p:cNvSpPr>
            <p:nvPr/>
          </p:nvSpPr>
          <p:spPr bwMode="gray">
            <a:xfrm>
              <a:off x="384" y="2112"/>
              <a:ext cx="3072" cy="381"/>
            </a:xfrm>
            <a:prstGeom prst="roundRect">
              <a:avLst>
                <a:gd name="adj" fmla="val 10889"/>
              </a:avLst>
            </a:prstGeom>
            <a:ln>
              <a:solidFill>
                <a:srgbClr val="C00000"/>
              </a:solidFill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                  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Tơ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poliamit</a:t>
              </a:r>
              <a:endPara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AutoShape 90"/>
            <p:cNvSpPr>
              <a:spLocks noChangeArrowheads="1"/>
            </p:cNvSpPr>
            <p:nvPr/>
          </p:nvSpPr>
          <p:spPr bwMode="gray">
            <a:xfrm>
              <a:off x="451" y="2147"/>
              <a:ext cx="593" cy="31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hlink">
                    <a:gamma/>
                    <a:tint val="72549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Freeform 91"/>
            <p:cNvSpPr>
              <a:spLocks/>
            </p:cNvSpPr>
            <p:nvPr/>
          </p:nvSpPr>
          <p:spPr bwMode="gray">
            <a:xfrm>
              <a:off x="488" y="2167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4" name="Text Box 92"/>
            <p:cNvSpPr txBox="1">
              <a:spLocks noChangeArrowheads="1"/>
            </p:cNvSpPr>
            <p:nvPr/>
          </p:nvSpPr>
          <p:spPr bwMode="gray">
            <a:xfrm>
              <a:off x="647" y="2120"/>
              <a:ext cx="192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D</a:t>
              </a:r>
            </a:p>
          </p:txBody>
        </p:sp>
      </p:grpSp>
      <p:sp>
        <p:nvSpPr>
          <p:cNvPr id="86" name="Rectangle 94"/>
          <p:cNvSpPr>
            <a:spLocks noChangeArrowheads="1"/>
          </p:cNvSpPr>
          <p:nvPr/>
        </p:nvSpPr>
        <p:spPr bwMode="auto">
          <a:xfrm>
            <a:off x="957262" y="5410200"/>
            <a:ext cx="7881937" cy="793750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3200">
              <a:solidFill>
                <a:srgbClr val="0000FF"/>
              </a:solidFill>
            </a:endParaRPr>
          </a:p>
        </p:txBody>
      </p:sp>
      <p:sp>
        <p:nvSpPr>
          <p:cNvPr id="97" name="AutoShape 105"/>
          <p:cNvSpPr>
            <a:spLocks noChangeArrowheads="1"/>
          </p:cNvSpPr>
          <p:nvPr/>
        </p:nvSpPr>
        <p:spPr bwMode="gray">
          <a:xfrm>
            <a:off x="299546" y="654050"/>
            <a:ext cx="8915400" cy="14795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4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ilon-6,6 </a:t>
            </a:r>
            <a:r>
              <a:rPr lang="en-US" sz="4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4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endParaRPr lang="en-US" sz="4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112"/>
          <p:cNvGrpSpPr>
            <a:grpSpLocks/>
          </p:cNvGrpSpPr>
          <p:nvPr/>
        </p:nvGrpSpPr>
        <p:grpSpPr bwMode="auto">
          <a:xfrm rot="5400000">
            <a:off x="232569" y="3399631"/>
            <a:ext cx="992188" cy="930275"/>
            <a:chOff x="1872" y="1824"/>
            <a:chExt cx="2014" cy="1821"/>
          </a:xfrm>
        </p:grpSpPr>
        <p:sp>
          <p:nvSpPr>
            <p:cNvPr id="104" name="AutoShape 113"/>
            <p:cNvSpPr>
              <a:spLocks noChangeArrowheads="1"/>
            </p:cNvSpPr>
            <p:nvPr/>
          </p:nvSpPr>
          <p:spPr bwMode="gray">
            <a:xfrm rot="16200000" flipH="1">
              <a:off x="1821" y="2552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105" name="AutoShape 114"/>
            <p:cNvSpPr>
              <a:spLocks noChangeArrowheads="1"/>
            </p:cNvSpPr>
            <p:nvPr/>
          </p:nvSpPr>
          <p:spPr bwMode="gray">
            <a:xfrm rot="5400000" flipH="1">
              <a:off x="3629" y="2518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106" name="AutoShape 115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3833" name="Oval 116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200"/>
            </a:p>
          </p:txBody>
        </p:sp>
        <p:sp>
          <p:nvSpPr>
            <p:cNvPr id="33834" name="Oval 117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200"/>
            </a:p>
          </p:txBody>
        </p:sp>
        <p:sp>
          <p:nvSpPr>
            <p:cNvPr id="109" name="Oval 118"/>
            <p:cNvSpPr>
              <a:spLocks noChangeArrowheads="1"/>
            </p:cNvSpPr>
            <p:nvPr/>
          </p:nvSpPr>
          <p:spPr bwMode="gray">
            <a:xfrm>
              <a:off x="2621" y="1827"/>
              <a:ext cx="527" cy="161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3836" name="Oval 119"/>
            <p:cNvSpPr>
              <a:spLocks noChangeArrowheads="1"/>
            </p:cNvSpPr>
            <p:nvPr/>
          </p:nvSpPr>
          <p:spPr bwMode="gray">
            <a:xfrm>
              <a:off x="2621" y="1827"/>
              <a:ext cx="527" cy="1610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 sz="3200"/>
            </a:p>
          </p:txBody>
        </p:sp>
        <p:sp>
          <p:nvSpPr>
            <p:cNvPr id="111" name="Oval 120"/>
            <p:cNvSpPr>
              <a:spLocks noChangeArrowheads="1"/>
            </p:cNvSpPr>
            <p:nvPr/>
          </p:nvSpPr>
          <p:spPr bwMode="gray">
            <a:xfrm>
              <a:off x="2336" y="1827"/>
              <a:ext cx="1096" cy="161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3838" name="Oval 121"/>
            <p:cNvSpPr>
              <a:spLocks noChangeArrowheads="1"/>
            </p:cNvSpPr>
            <p:nvPr/>
          </p:nvSpPr>
          <p:spPr bwMode="gray">
            <a:xfrm>
              <a:off x="2337" y="1827"/>
              <a:ext cx="1096" cy="1610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 sz="3200"/>
            </a:p>
          </p:txBody>
        </p:sp>
      </p:grpSp>
      <p:grpSp>
        <p:nvGrpSpPr>
          <p:cNvPr id="23" name="Group 78"/>
          <p:cNvGrpSpPr>
            <a:grpSpLocks/>
          </p:cNvGrpSpPr>
          <p:nvPr/>
        </p:nvGrpSpPr>
        <p:grpSpPr bwMode="auto">
          <a:xfrm rot="5400000">
            <a:off x="216694" y="2440781"/>
            <a:ext cx="992188" cy="930275"/>
            <a:chOff x="1872" y="1824"/>
            <a:chExt cx="2014" cy="1821"/>
          </a:xfrm>
        </p:grpSpPr>
        <p:sp>
          <p:nvSpPr>
            <p:cNvPr id="114" name="AutoShape 79"/>
            <p:cNvSpPr>
              <a:spLocks noChangeArrowheads="1"/>
            </p:cNvSpPr>
            <p:nvPr/>
          </p:nvSpPr>
          <p:spPr bwMode="gray">
            <a:xfrm rot="16200000" flipH="1">
              <a:off x="1821" y="2552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115" name="AutoShape 80"/>
            <p:cNvSpPr>
              <a:spLocks noChangeArrowheads="1"/>
            </p:cNvSpPr>
            <p:nvPr/>
          </p:nvSpPr>
          <p:spPr bwMode="gray">
            <a:xfrm rot="5400000" flipH="1">
              <a:off x="3629" y="2518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116" name="AutoShape 81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3824" name="Oval 82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200"/>
            </a:p>
          </p:txBody>
        </p:sp>
        <p:sp>
          <p:nvSpPr>
            <p:cNvPr id="33825" name="Oval 83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200"/>
            </a:p>
          </p:txBody>
        </p:sp>
        <p:sp>
          <p:nvSpPr>
            <p:cNvPr id="119" name="Oval 84"/>
            <p:cNvSpPr>
              <a:spLocks noChangeArrowheads="1"/>
            </p:cNvSpPr>
            <p:nvPr/>
          </p:nvSpPr>
          <p:spPr bwMode="gray">
            <a:xfrm>
              <a:off x="2621" y="1827"/>
              <a:ext cx="527" cy="161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3827" name="Oval 85"/>
            <p:cNvSpPr>
              <a:spLocks noChangeArrowheads="1"/>
            </p:cNvSpPr>
            <p:nvPr/>
          </p:nvSpPr>
          <p:spPr bwMode="gray">
            <a:xfrm>
              <a:off x="2621" y="1827"/>
              <a:ext cx="527" cy="1610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 sz="3200"/>
            </a:p>
          </p:txBody>
        </p:sp>
        <p:sp>
          <p:nvSpPr>
            <p:cNvPr id="121" name="Oval 86"/>
            <p:cNvSpPr>
              <a:spLocks noChangeArrowheads="1"/>
            </p:cNvSpPr>
            <p:nvPr/>
          </p:nvSpPr>
          <p:spPr bwMode="gray">
            <a:xfrm>
              <a:off x="2336" y="1827"/>
              <a:ext cx="1096" cy="161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3829" name="Oval 87"/>
            <p:cNvSpPr>
              <a:spLocks noChangeArrowheads="1"/>
            </p:cNvSpPr>
            <p:nvPr/>
          </p:nvSpPr>
          <p:spPr bwMode="gray">
            <a:xfrm>
              <a:off x="2337" y="1827"/>
              <a:ext cx="1096" cy="1610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 sz="3200"/>
            </a:p>
          </p:txBody>
        </p:sp>
      </p:grpSp>
      <p:grpSp>
        <p:nvGrpSpPr>
          <p:cNvPr id="24" name="Group 106"/>
          <p:cNvGrpSpPr>
            <a:grpSpLocks/>
          </p:cNvGrpSpPr>
          <p:nvPr/>
        </p:nvGrpSpPr>
        <p:grpSpPr bwMode="auto">
          <a:xfrm>
            <a:off x="989901" y="5360582"/>
            <a:ext cx="7925018" cy="790576"/>
            <a:chOff x="624" y="3619"/>
            <a:chExt cx="4512" cy="498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99" name="AutoShape 107"/>
            <p:cNvSpPr>
              <a:spLocks noChangeArrowheads="1"/>
            </p:cNvSpPr>
            <p:nvPr/>
          </p:nvSpPr>
          <p:spPr bwMode="gray">
            <a:xfrm>
              <a:off x="624" y="3736"/>
              <a:ext cx="4512" cy="381"/>
            </a:xfrm>
            <a:prstGeom prst="roundRect">
              <a:avLst>
                <a:gd name="adj" fmla="val 10889"/>
              </a:avLst>
            </a:prstGeom>
            <a:grpFill/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100" name="AutoShape 108"/>
            <p:cNvSpPr>
              <a:spLocks noChangeArrowheads="1"/>
            </p:cNvSpPr>
            <p:nvPr/>
          </p:nvSpPr>
          <p:spPr bwMode="gray">
            <a:xfrm>
              <a:off x="639" y="3717"/>
              <a:ext cx="833" cy="320"/>
            </a:xfrm>
            <a:prstGeom prst="roundRect">
              <a:avLst>
                <a:gd name="adj" fmla="val 11921"/>
              </a:avLst>
            </a:prstGeom>
            <a:gradFill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5400000" scaled="0"/>
            </a:gradFill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101" name="Text Box 110"/>
            <p:cNvSpPr txBox="1">
              <a:spLocks noChangeArrowheads="1"/>
            </p:cNvSpPr>
            <p:nvPr/>
          </p:nvSpPr>
          <p:spPr bwMode="gray">
            <a:xfrm>
              <a:off x="808" y="3619"/>
              <a:ext cx="393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D</a:t>
              </a:r>
            </a:p>
          </p:txBody>
        </p:sp>
        <p:sp>
          <p:nvSpPr>
            <p:cNvPr id="102" name="Text Box 111"/>
            <p:cNvSpPr txBox="1">
              <a:spLocks noChangeArrowheads="1"/>
            </p:cNvSpPr>
            <p:nvPr/>
          </p:nvSpPr>
          <p:spPr bwMode="gray">
            <a:xfrm>
              <a:off x="1480" y="3742"/>
              <a:ext cx="3316" cy="368"/>
            </a:xfrm>
            <a:prstGeom prst="rect">
              <a:avLst/>
            </a:prstGeom>
            <a:ln>
              <a:solidFill>
                <a:srgbClr val="C00000"/>
              </a:solidFill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tơ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poliamit</a:t>
              </a:r>
              <a:endPara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6" name="Group 95"/>
          <p:cNvGrpSpPr>
            <a:grpSpLocks/>
          </p:cNvGrpSpPr>
          <p:nvPr/>
        </p:nvGrpSpPr>
        <p:grpSpPr bwMode="auto">
          <a:xfrm rot="5400000">
            <a:off x="199232" y="5331619"/>
            <a:ext cx="992187" cy="930275"/>
            <a:chOff x="1872" y="1824"/>
            <a:chExt cx="2014" cy="1821"/>
          </a:xfrm>
        </p:grpSpPr>
        <p:sp>
          <p:nvSpPr>
            <p:cNvPr id="88" name="AutoShape 96"/>
            <p:cNvSpPr>
              <a:spLocks noChangeArrowheads="1"/>
            </p:cNvSpPr>
            <p:nvPr/>
          </p:nvSpPr>
          <p:spPr bwMode="gray">
            <a:xfrm rot="16200000" flipH="1">
              <a:off x="1821" y="2552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89" name="AutoShape 97"/>
            <p:cNvSpPr>
              <a:spLocks noChangeArrowheads="1"/>
            </p:cNvSpPr>
            <p:nvPr/>
          </p:nvSpPr>
          <p:spPr bwMode="gray">
            <a:xfrm rot="5400000" flipH="1">
              <a:off x="3629" y="2518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90" name="AutoShape 98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3815" name="Oval 99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200"/>
            </a:p>
          </p:txBody>
        </p:sp>
        <p:sp>
          <p:nvSpPr>
            <p:cNvPr id="33816" name="Oval 100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200"/>
            </a:p>
          </p:txBody>
        </p:sp>
        <p:sp>
          <p:nvSpPr>
            <p:cNvPr id="93" name="Oval 101"/>
            <p:cNvSpPr>
              <a:spLocks noChangeArrowheads="1"/>
            </p:cNvSpPr>
            <p:nvPr/>
          </p:nvSpPr>
          <p:spPr bwMode="gray">
            <a:xfrm>
              <a:off x="2621" y="1827"/>
              <a:ext cx="527" cy="161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3818" name="Oval 102"/>
            <p:cNvSpPr>
              <a:spLocks noChangeArrowheads="1"/>
            </p:cNvSpPr>
            <p:nvPr/>
          </p:nvSpPr>
          <p:spPr bwMode="gray">
            <a:xfrm>
              <a:off x="2621" y="1827"/>
              <a:ext cx="527" cy="1610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 sz="3200"/>
            </a:p>
          </p:txBody>
        </p:sp>
        <p:sp>
          <p:nvSpPr>
            <p:cNvPr id="95" name="Oval 103"/>
            <p:cNvSpPr>
              <a:spLocks noChangeArrowheads="1"/>
            </p:cNvSpPr>
            <p:nvPr/>
          </p:nvSpPr>
          <p:spPr bwMode="gray">
            <a:xfrm>
              <a:off x="2336" y="1827"/>
              <a:ext cx="1096" cy="161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3820" name="Oval 104"/>
            <p:cNvSpPr>
              <a:spLocks noChangeArrowheads="1"/>
            </p:cNvSpPr>
            <p:nvPr/>
          </p:nvSpPr>
          <p:spPr bwMode="gray">
            <a:xfrm>
              <a:off x="2337" y="1827"/>
              <a:ext cx="1096" cy="1610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 sz="3200"/>
            </a:p>
          </p:txBody>
        </p:sp>
      </p:grpSp>
      <p:sp>
        <p:nvSpPr>
          <p:cNvPr id="123" name="Rectangle 10">
            <a:hlinkHover r:id="" action="ppaction://noaction" highlightClick="1"/>
          </p:cNvPr>
          <p:cNvSpPr>
            <a:spLocks noChangeArrowheads="1"/>
          </p:cNvSpPr>
          <p:nvPr/>
        </p:nvSpPr>
        <p:spPr bwMode="blackWhite">
          <a:xfrm>
            <a:off x="0" y="0"/>
            <a:ext cx="9144000" cy="533400"/>
          </a:xfrm>
          <a:prstGeom prst="rect">
            <a:avLst/>
          </a:prstGeom>
          <a:ln>
            <a:solidFill>
              <a:srgbClr val="B90707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TẬP CỦNG CỐ</a:t>
            </a:r>
          </a:p>
        </p:txBody>
      </p:sp>
      <p:sp>
        <p:nvSpPr>
          <p:cNvPr id="125" name="Action Button: Home 124">
            <a:hlinkClick r:id="rId6" action="ppaction://hlinksldjump" highlightClick="1"/>
          </p:cNvPr>
          <p:cNvSpPr/>
          <p:nvPr/>
        </p:nvSpPr>
        <p:spPr>
          <a:xfrm>
            <a:off x="8610600" y="76199"/>
            <a:ext cx="430212" cy="381001"/>
          </a:xfrm>
          <a:prstGeom prst="actionButtonHom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395551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500"/>
                            </p:stCondLst>
                            <p:childTnLst>
                              <p:par>
                                <p:cTn id="7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1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4" grpId="0" animBg="1"/>
      <p:bldP spid="55" grpId="0" animBg="1"/>
      <p:bldP spid="62" grpId="0" animBg="1"/>
      <p:bldP spid="79" grpId="0" animBg="1"/>
      <p:bldP spid="86" grpId="0" animBg="1"/>
      <p:bldP spid="97" grpId="0" build="allAtOnce" animBg="1"/>
      <p:bldP spid="12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458200" y="6248400"/>
            <a:ext cx="457200" cy="457200"/>
          </a:xfrm>
          <a:prstGeom prst="actionButtonInformation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en-US" sz="320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20676" y="1219200"/>
            <a:ext cx="854078" cy="4724400"/>
            <a:chOff x="202" y="768"/>
            <a:chExt cx="538" cy="2976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 rot="5400000">
              <a:off x="-1026" y="2210"/>
              <a:ext cx="2976" cy="92"/>
              <a:chOff x="0" y="1896"/>
              <a:chExt cx="5760" cy="120"/>
            </a:xfrm>
          </p:grpSpPr>
          <p:sp>
            <p:nvSpPr>
              <p:cNvPr id="33909" name="Rectangle 5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ECECEC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3200"/>
              </a:p>
            </p:txBody>
          </p:sp>
          <p:sp>
            <p:nvSpPr>
              <p:cNvPr id="33910" name="Rectangle 6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CFCFCF"/>
                  </a:gs>
                  <a:gs pos="100000">
                    <a:srgbClr val="5F5F5F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3200"/>
              </a:p>
            </p:txBody>
          </p:sp>
        </p:grpSp>
        <p:grpSp>
          <p:nvGrpSpPr>
            <p:cNvPr id="5" name="Group 7"/>
            <p:cNvGrpSpPr>
              <a:grpSpLocks/>
            </p:cNvGrpSpPr>
            <p:nvPr/>
          </p:nvGrpSpPr>
          <p:grpSpPr bwMode="auto">
            <a:xfrm rot="5400000">
              <a:off x="390" y="3389"/>
              <a:ext cx="176" cy="524"/>
              <a:chOff x="1925" y="-148"/>
              <a:chExt cx="2014" cy="5614"/>
            </a:xfrm>
          </p:grpSpPr>
          <p:sp>
            <p:nvSpPr>
              <p:cNvPr id="38" name="AutoShape 8"/>
              <p:cNvSpPr>
                <a:spLocks noChangeArrowheads="1"/>
              </p:cNvSpPr>
              <p:nvPr/>
            </p:nvSpPr>
            <p:spPr bwMode="gray">
              <a:xfrm rot="16200000" flipH="1">
                <a:off x="1872" y="2568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9" name="AutoShape 9"/>
              <p:cNvSpPr>
                <a:spLocks noChangeArrowheads="1"/>
              </p:cNvSpPr>
              <p:nvPr/>
            </p:nvSpPr>
            <p:spPr bwMode="gray">
              <a:xfrm rot="5400000" flipH="1">
                <a:off x="3680" y="2535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40" name="AutoShape 10"/>
              <p:cNvSpPr>
                <a:spLocks noChangeArrowheads="1"/>
              </p:cNvSpPr>
              <p:nvPr/>
            </p:nvSpPr>
            <p:spPr bwMode="gray">
              <a:xfrm rot="10800000" flipH="1">
                <a:off x="2748" y="3490"/>
                <a:ext cx="309" cy="204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3903" name="Oval 11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3200"/>
              </a:p>
            </p:txBody>
          </p:sp>
          <p:sp>
            <p:nvSpPr>
              <p:cNvPr id="33904" name="Oval 12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3200"/>
              </a:p>
            </p:txBody>
          </p:sp>
          <p:sp>
            <p:nvSpPr>
              <p:cNvPr id="43" name="Oval 13"/>
              <p:cNvSpPr>
                <a:spLocks noChangeArrowheads="1"/>
              </p:cNvSpPr>
              <p:nvPr/>
            </p:nvSpPr>
            <p:spPr bwMode="gray">
              <a:xfrm>
                <a:off x="1955" y="-148"/>
                <a:ext cx="1872" cy="555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3906" name="Oval 14"/>
              <p:cNvSpPr>
                <a:spLocks noChangeArrowheads="1"/>
              </p:cNvSpPr>
              <p:nvPr/>
            </p:nvSpPr>
            <p:spPr bwMode="gray">
              <a:xfrm>
                <a:off x="1949" y="-138"/>
                <a:ext cx="1872" cy="5551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en-US" sz="3200"/>
              </a:p>
            </p:txBody>
          </p:sp>
          <p:sp>
            <p:nvSpPr>
              <p:cNvPr id="45" name="Oval 15"/>
              <p:cNvSpPr>
                <a:spLocks noChangeArrowheads="1"/>
              </p:cNvSpPr>
              <p:nvPr/>
            </p:nvSpPr>
            <p:spPr bwMode="gray">
              <a:xfrm>
                <a:off x="2354" y="-84"/>
                <a:ext cx="1087" cy="5550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3908" name="Oval 16"/>
              <p:cNvSpPr>
                <a:spLocks noChangeArrowheads="1"/>
              </p:cNvSpPr>
              <p:nvPr/>
            </p:nvSpPr>
            <p:spPr bwMode="gray">
              <a:xfrm>
                <a:off x="2326" y="-128"/>
                <a:ext cx="1096" cy="5550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 sz="3200"/>
              </a:p>
            </p:txBody>
          </p:sp>
        </p:grpSp>
        <p:grpSp>
          <p:nvGrpSpPr>
            <p:cNvPr id="6" name="Group 17"/>
            <p:cNvGrpSpPr>
              <a:grpSpLocks/>
            </p:cNvGrpSpPr>
            <p:nvPr/>
          </p:nvGrpSpPr>
          <p:grpSpPr bwMode="auto">
            <a:xfrm rot="5400000">
              <a:off x="376" y="1560"/>
              <a:ext cx="176" cy="524"/>
              <a:chOff x="1925" y="-148"/>
              <a:chExt cx="2014" cy="5614"/>
            </a:xfrm>
          </p:grpSpPr>
          <p:sp>
            <p:nvSpPr>
              <p:cNvPr id="29" name="AutoShape 18"/>
              <p:cNvSpPr>
                <a:spLocks noChangeArrowheads="1"/>
              </p:cNvSpPr>
              <p:nvPr/>
            </p:nvSpPr>
            <p:spPr bwMode="gray">
              <a:xfrm rot="16200000" flipH="1">
                <a:off x="1872" y="2568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0" name="AutoShape 19"/>
              <p:cNvSpPr>
                <a:spLocks noChangeArrowheads="1"/>
              </p:cNvSpPr>
              <p:nvPr/>
            </p:nvSpPr>
            <p:spPr bwMode="gray">
              <a:xfrm rot="5400000" flipH="1">
                <a:off x="3680" y="2535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1" name="AutoShape 20"/>
              <p:cNvSpPr>
                <a:spLocks noChangeArrowheads="1"/>
              </p:cNvSpPr>
              <p:nvPr/>
            </p:nvSpPr>
            <p:spPr bwMode="gray">
              <a:xfrm rot="10800000" flipH="1">
                <a:off x="2748" y="3490"/>
                <a:ext cx="309" cy="204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3894" name="Oval 21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3200"/>
              </a:p>
            </p:txBody>
          </p:sp>
          <p:sp>
            <p:nvSpPr>
              <p:cNvPr id="33895" name="Oval 22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3200"/>
              </a:p>
            </p:txBody>
          </p:sp>
          <p:sp>
            <p:nvSpPr>
              <p:cNvPr id="34" name="Oval 23"/>
              <p:cNvSpPr>
                <a:spLocks noChangeArrowheads="1"/>
              </p:cNvSpPr>
              <p:nvPr/>
            </p:nvSpPr>
            <p:spPr bwMode="gray">
              <a:xfrm>
                <a:off x="1955" y="-148"/>
                <a:ext cx="1872" cy="555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3897" name="Oval 24"/>
              <p:cNvSpPr>
                <a:spLocks noChangeArrowheads="1"/>
              </p:cNvSpPr>
              <p:nvPr/>
            </p:nvSpPr>
            <p:spPr bwMode="gray">
              <a:xfrm>
                <a:off x="1949" y="-138"/>
                <a:ext cx="1872" cy="5551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en-US" sz="3200"/>
              </a:p>
            </p:txBody>
          </p:sp>
          <p:sp>
            <p:nvSpPr>
              <p:cNvPr id="36" name="Oval 25"/>
              <p:cNvSpPr>
                <a:spLocks noChangeArrowheads="1"/>
              </p:cNvSpPr>
              <p:nvPr/>
            </p:nvSpPr>
            <p:spPr bwMode="gray">
              <a:xfrm>
                <a:off x="2354" y="-84"/>
                <a:ext cx="1087" cy="5550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3899" name="Oval 26"/>
              <p:cNvSpPr>
                <a:spLocks noChangeArrowheads="1"/>
              </p:cNvSpPr>
              <p:nvPr/>
            </p:nvSpPr>
            <p:spPr bwMode="gray">
              <a:xfrm>
                <a:off x="2326" y="-128"/>
                <a:ext cx="1096" cy="5550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 sz="3200"/>
              </a:p>
            </p:txBody>
          </p:sp>
        </p:grpSp>
        <p:grpSp>
          <p:nvGrpSpPr>
            <p:cNvPr id="7" name="Group 27"/>
            <p:cNvGrpSpPr>
              <a:grpSpLocks/>
            </p:cNvGrpSpPr>
            <p:nvPr/>
          </p:nvGrpSpPr>
          <p:grpSpPr bwMode="auto">
            <a:xfrm rot="5400000">
              <a:off x="390" y="2189"/>
              <a:ext cx="176" cy="524"/>
              <a:chOff x="1925" y="-148"/>
              <a:chExt cx="2014" cy="5614"/>
            </a:xfrm>
          </p:grpSpPr>
          <p:sp>
            <p:nvSpPr>
              <p:cNvPr id="20" name="AutoShape 28"/>
              <p:cNvSpPr>
                <a:spLocks noChangeArrowheads="1"/>
              </p:cNvSpPr>
              <p:nvPr/>
            </p:nvSpPr>
            <p:spPr bwMode="gray">
              <a:xfrm rot="16200000" flipH="1">
                <a:off x="1872" y="2568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21" name="AutoShape 29"/>
              <p:cNvSpPr>
                <a:spLocks noChangeArrowheads="1"/>
              </p:cNvSpPr>
              <p:nvPr/>
            </p:nvSpPr>
            <p:spPr bwMode="gray">
              <a:xfrm rot="5400000" flipH="1">
                <a:off x="3680" y="2535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22" name="AutoShape 30"/>
              <p:cNvSpPr>
                <a:spLocks noChangeArrowheads="1"/>
              </p:cNvSpPr>
              <p:nvPr/>
            </p:nvSpPr>
            <p:spPr bwMode="gray">
              <a:xfrm rot="10800000" flipH="1">
                <a:off x="2748" y="3490"/>
                <a:ext cx="309" cy="204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3885" name="Oval 31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3200"/>
              </a:p>
            </p:txBody>
          </p:sp>
          <p:sp>
            <p:nvSpPr>
              <p:cNvPr id="33886" name="Oval 32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3200"/>
              </a:p>
            </p:txBody>
          </p:sp>
          <p:sp>
            <p:nvSpPr>
              <p:cNvPr id="25" name="Oval 33"/>
              <p:cNvSpPr>
                <a:spLocks noChangeArrowheads="1"/>
              </p:cNvSpPr>
              <p:nvPr/>
            </p:nvSpPr>
            <p:spPr bwMode="gray">
              <a:xfrm>
                <a:off x="1955" y="-148"/>
                <a:ext cx="1872" cy="555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3888" name="Oval 34"/>
              <p:cNvSpPr>
                <a:spLocks noChangeArrowheads="1"/>
              </p:cNvSpPr>
              <p:nvPr/>
            </p:nvSpPr>
            <p:spPr bwMode="gray">
              <a:xfrm>
                <a:off x="1949" y="-138"/>
                <a:ext cx="1872" cy="5551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en-US" sz="3200"/>
              </a:p>
            </p:txBody>
          </p:sp>
          <p:sp>
            <p:nvSpPr>
              <p:cNvPr id="27" name="Oval 35"/>
              <p:cNvSpPr>
                <a:spLocks noChangeArrowheads="1"/>
              </p:cNvSpPr>
              <p:nvPr/>
            </p:nvSpPr>
            <p:spPr bwMode="gray">
              <a:xfrm>
                <a:off x="2354" y="-84"/>
                <a:ext cx="1087" cy="5550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3890" name="Oval 36"/>
              <p:cNvSpPr>
                <a:spLocks noChangeArrowheads="1"/>
              </p:cNvSpPr>
              <p:nvPr/>
            </p:nvSpPr>
            <p:spPr bwMode="gray">
              <a:xfrm>
                <a:off x="2326" y="-128"/>
                <a:ext cx="1096" cy="5550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 sz="3200"/>
              </a:p>
            </p:txBody>
          </p:sp>
        </p:grpSp>
        <p:grpSp>
          <p:nvGrpSpPr>
            <p:cNvPr id="8" name="Group 37"/>
            <p:cNvGrpSpPr>
              <a:grpSpLocks/>
            </p:cNvGrpSpPr>
            <p:nvPr/>
          </p:nvGrpSpPr>
          <p:grpSpPr bwMode="auto">
            <a:xfrm rot="5400000">
              <a:off x="390" y="2813"/>
              <a:ext cx="176" cy="524"/>
              <a:chOff x="1925" y="-148"/>
              <a:chExt cx="2014" cy="5614"/>
            </a:xfrm>
          </p:grpSpPr>
          <p:sp>
            <p:nvSpPr>
              <p:cNvPr id="11" name="AutoShape 38"/>
              <p:cNvSpPr>
                <a:spLocks noChangeArrowheads="1"/>
              </p:cNvSpPr>
              <p:nvPr/>
            </p:nvSpPr>
            <p:spPr bwMode="gray">
              <a:xfrm rot="16200000" flipH="1">
                <a:off x="1872" y="2568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12" name="AutoShape 39"/>
              <p:cNvSpPr>
                <a:spLocks noChangeArrowheads="1"/>
              </p:cNvSpPr>
              <p:nvPr/>
            </p:nvSpPr>
            <p:spPr bwMode="gray">
              <a:xfrm rot="5400000" flipH="1">
                <a:off x="3680" y="2535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13" name="AutoShape 40"/>
              <p:cNvSpPr>
                <a:spLocks noChangeArrowheads="1"/>
              </p:cNvSpPr>
              <p:nvPr/>
            </p:nvSpPr>
            <p:spPr bwMode="gray">
              <a:xfrm rot="10800000" flipH="1">
                <a:off x="2748" y="3490"/>
                <a:ext cx="309" cy="204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3876" name="Oval 41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3200"/>
              </a:p>
            </p:txBody>
          </p:sp>
          <p:sp>
            <p:nvSpPr>
              <p:cNvPr id="33877" name="Oval 42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3200"/>
              </a:p>
            </p:txBody>
          </p:sp>
          <p:sp>
            <p:nvSpPr>
              <p:cNvPr id="16" name="Oval 43"/>
              <p:cNvSpPr>
                <a:spLocks noChangeArrowheads="1"/>
              </p:cNvSpPr>
              <p:nvPr/>
            </p:nvSpPr>
            <p:spPr bwMode="gray">
              <a:xfrm>
                <a:off x="1955" y="-148"/>
                <a:ext cx="1872" cy="555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3879" name="Oval 44"/>
              <p:cNvSpPr>
                <a:spLocks noChangeArrowheads="1"/>
              </p:cNvSpPr>
              <p:nvPr/>
            </p:nvSpPr>
            <p:spPr bwMode="gray">
              <a:xfrm>
                <a:off x="1949" y="-138"/>
                <a:ext cx="1872" cy="5551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en-US" sz="3200"/>
              </a:p>
            </p:txBody>
          </p:sp>
          <p:sp>
            <p:nvSpPr>
              <p:cNvPr id="18" name="Oval 45"/>
              <p:cNvSpPr>
                <a:spLocks noChangeArrowheads="1"/>
              </p:cNvSpPr>
              <p:nvPr/>
            </p:nvSpPr>
            <p:spPr bwMode="gray">
              <a:xfrm>
                <a:off x="2354" y="-84"/>
                <a:ext cx="1087" cy="5550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 sz="3200"/>
              </a:p>
            </p:txBody>
          </p:sp>
          <p:sp>
            <p:nvSpPr>
              <p:cNvPr id="33881" name="Oval 46"/>
              <p:cNvSpPr>
                <a:spLocks noChangeArrowheads="1"/>
              </p:cNvSpPr>
              <p:nvPr/>
            </p:nvSpPr>
            <p:spPr bwMode="gray">
              <a:xfrm>
                <a:off x="2326" y="-128"/>
                <a:ext cx="1096" cy="5550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 sz="3200"/>
              </a:p>
            </p:txBody>
          </p:sp>
        </p:grpSp>
      </p:grpSp>
      <p:grpSp>
        <p:nvGrpSpPr>
          <p:cNvPr id="9" name="Group 47"/>
          <p:cNvGrpSpPr>
            <a:grpSpLocks/>
          </p:cNvGrpSpPr>
          <p:nvPr/>
        </p:nvGrpSpPr>
        <p:grpSpPr bwMode="auto">
          <a:xfrm>
            <a:off x="1004888" y="3554416"/>
            <a:ext cx="7757889" cy="611188"/>
            <a:chOff x="384" y="2112"/>
            <a:chExt cx="3363" cy="385"/>
          </a:xfrm>
        </p:grpSpPr>
        <p:sp>
          <p:nvSpPr>
            <p:cNvPr id="50" name="AutoShape 48"/>
            <p:cNvSpPr>
              <a:spLocks noChangeArrowheads="1"/>
            </p:cNvSpPr>
            <p:nvPr/>
          </p:nvSpPr>
          <p:spPr bwMode="gray">
            <a:xfrm>
              <a:off x="384" y="2112"/>
              <a:ext cx="3363" cy="381"/>
            </a:xfrm>
            <a:prstGeom prst="roundRect">
              <a:avLst>
                <a:gd name="adj" fmla="val 10889"/>
              </a:avLst>
            </a:prstGeom>
            <a:ln>
              <a:solidFill>
                <a:srgbClr val="C00000"/>
              </a:solidFill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51" name="AutoShape 49"/>
            <p:cNvSpPr>
              <a:spLocks noChangeArrowheads="1"/>
            </p:cNvSpPr>
            <p:nvPr/>
          </p:nvSpPr>
          <p:spPr bwMode="gray">
            <a:xfrm>
              <a:off x="451" y="2147"/>
              <a:ext cx="593" cy="318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hlink">
                    <a:gamma/>
                    <a:tint val="72549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52" name="Freeform 50"/>
            <p:cNvSpPr>
              <a:spLocks/>
            </p:cNvSpPr>
            <p:nvPr/>
          </p:nvSpPr>
          <p:spPr bwMode="gray">
            <a:xfrm>
              <a:off x="488" y="2167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53" name="Text Box 51"/>
            <p:cNvSpPr txBox="1">
              <a:spLocks noChangeArrowheads="1"/>
            </p:cNvSpPr>
            <p:nvPr/>
          </p:nvSpPr>
          <p:spPr bwMode="gray">
            <a:xfrm>
              <a:off x="652" y="2129"/>
              <a:ext cx="180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B</a:t>
              </a:r>
            </a:p>
          </p:txBody>
        </p:sp>
        <p:sp>
          <p:nvSpPr>
            <p:cNvPr id="33867" name="Text Box 52"/>
            <p:cNvSpPr txBox="1">
              <a:spLocks noChangeArrowheads="1"/>
            </p:cNvSpPr>
            <p:nvPr/>
          </p:nvSpPr>
          <p:spPr bwMode="gray">
            <a:xfrm>
              <a:off x="1124" y="2129"/>
              <a:ext cx="2258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Rectangle 53"/>
          <p:cNvSpPr>
            <a:spLocks noChangeArrowheads="1"/>
          </p:cNvSpPr>
          <p:nvPr/>
        </p:nvSpPr>
        <p:spPr bwMode="auto">
          <a:xfrm>
            <a:off x="990600" y="3473450"/>
            <a:ext cx="7848600" cy="793750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3200">
              <a:solidFill>
                <a:srgbClr val="0000FF"/>
              </a:solidFill>
            </a:endParaRPr>
          </a:p>
        </p:txBody>
      </p:sp>
      <p:grpSp>
        <p:nvGrpSpPr>
          <p:cNvPr id="10" name="Group 54"/>
          <p:cNvGrpSpPr>
            <a:grpSpLocks/>
          </p:cNvGrpSpPr>
          <p:nvPr/>
        </p:nvGrpSpPr>
        <p:grpSpPr bwMode="auto">
          <a:xfrm>
            <a:off x="1031875" y="4565650"/>
            <a:ext cx="7808461" cy="604838"/>
            <a:chOff x="384" y="1344"/>
            <a:chExt cx="3422" cy="381"/>
          </a:xfrm>
        </p:grpSpPr>
        <p:sp>
          <p:nvSpPr>
            <p:cNvPr id="57" name="AutoShape 55"/>
            <p:cNvSpPr>
              <a:spLocks noChangeArrowheads="1"/>
            </p:cNvSpPr>
            <p:nvPr/>
          </p:nvSpPr>
          <p:spPr bwMode="gray">
            <a:xfrm>
              <a:off x="384" y="1344"/>
              <a:ext cx="3388" cy="381"/>
            </a:xfrm>
            <a:prstGeom prst="roundRect">
              <a:avLst>
                <a:gd name="adj" fmla="val 10889"/>
              </a:avLst>
            </a:prstGeom>
            <a:ln>
              <a:solidFill>
                <a:srgbClr val="C00000"/>
              </a:solidFill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58" name="AutoShape 56"/>
            <p:cNvSpPr>
              <a:spLocks noChangeArrowheads="1"/>
            </p:cNvSpPr>
            <p:nvPr/>
          </p:nvSpPr>
          <p:spPr bwMode="gray">
            <a:xfrm>
              <a:off x="451" y="1379"/>
              <a:ext cx="592" cy="312"/>
            </a:xfrm>
            <a:prstGeom prst="roundRect">
              <a:avLst>
                <a:gd name="adj" fmla="val 11921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59" name="Freeform 57"/>
            <p:cNvSpPr>
              <a:spLocks/>
            </p:cNvSpPr>
            <p:nvPr/>
          </p:nvSpPr>
          <p:spPr bwMode="gray">
            <a:xfrm>
              <a:off x="488" y="1399"/>
              <a:ext cx="296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54510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54510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60" name="Text Box 58"/>
            <p:cNvSpPr txBox="1">
              <a:spLocks noChangeArrowheads="1"/>
            </p:cNvSpPr>
            <p:nvPr/>
          </p:nvSpPr>
          <p:spPr bwMode="gray">
            <a:xfrm>
              <a:off x="654" y="1348"/>
              <a:ext cx="176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</a:t>
              </a:r>
            </a:p>
          </p:txBody>
        </p:sp>
        <p:sp>
          <p:nvSpPr>
            <p:cNvPr id="33862" name="Text Box 59"/>
            <p:cNvSpPr txBox="1">
              <a:spLocks noChangeArrowheads="1"/>
            </p:cNvSpPr>
            <p:nvPr/>
          </p:nvSpPr>
          <p:spPr bwMode="gray">
            <a:xfrm>
              <a:off x="1067" y="1348"/>
              <a:ext cx="2739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62" name="Rectangle 60"/>
          <p:cNvSpPr>
            <a:spLocks noChangeArrowheads="1"/>
          </p:cNvSpPr>
          <p:nvPr/>
        </p:nvSpPr>
        <p:spPr bwMode="auto">
          <a:xfrm>
            <a:off x="990600" y="4495800"/>
            <a:ext cx="7848600" cy="793750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3200">
              <a:solidFill>
                <a:srgbClr val="0000FF"/>
              </a:solidFill>
            </a:endParaRPr>
          </a:p>
        </p:txBody>
      </p:sp>
      <p:grpSp>
        <p:nvGrpSpPr>
          <p:cNvPr id="14" name="Group 61"/>
          <p:cNvGrpSpPr>
            <a:grpSpLocks/>
          </p:cNvGrpSpPr>
          <p:nvPr/>
        </p:nvGrpSpPr>
        <p:grpSpPr bwMode="auto">
          <a:xfrm rot="5400000">
            <a:off x="216694" y="4394994"/>
            <a:ext cx="992187" cy="930275"/>
            <a:chOff x="1872" y="1824"/>
            <a:chExt cx="2014" cy="1821"/>
          </a:xfrm>
        </p:grpSpPr>
        <p:sp>
          <p:nvSpPr>
            <p:cNvPr id="64" name="AutoShape 62"/>
            <p:cNvSpPr>
              <a:spLocks noChangeArrowheads="1"/>
            </p:cNvSpPr>
            <p:nvPr/>
          </p:nvSpPr>
          <p:spPr bwMode="gray">
            <a:xfrm rot="16200000" flipH="1">
              <a:off x="1821" y="2552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65" name="AutoShape 63"/>
            <p:cNvSpPr>
              <a:spLocks noChangeArrowheads="1"/>
            </p:cNvSpPr>
            <p:nvPr/>
          </p:nvSpPr>
          <p:spPr bwMode="gray">
            <a:xfrm rot="5400000" flipH="1">
              <a:off x="3629" y="2518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66" name="AutoShape 64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3852" name="Oval 65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200"/>
            </a:p>
          </p:txBody>
        </p:sp>
        <p:sp>
          <p:nvSpPr>
            <p:cNvPr id="33853" name="Oval 66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200"/>
            </a:p>
          </p:txBody>
        </p:sp>
        <p:sp>
          <p:nvSpPr>
            <p:cNvPr id="69" name="Oval 67"/>
            <p:cNvSpPr>
              <a:spLocks noChangeArrowheads="1"/>
            </p:cNvSpPr>
            <p:nvPr/>
          </p:nvSpPr>
          <p:spPr bwMode="gray">
            <a:xfrm>
              <a:off x="2621" y="1827"/>
              <a:ext cx="527" cy="161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3855" name="Oval 68"/>
            <p:cNvSpPr>
              <a:spLocks noChangeArrowheads="1"/>
            </p:cNvSpPr>
            <p:nvPr/>
          </p:nvSpPr>
          <p:spPr bwMode="gray">
            <a:xfrm>
              <a:off x="2621" y="1827"/>
              <a:ext cx="527" cy="1610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 sz="3200"/>
            </a:p>
          </p:txBody>
        </p:sp>
        <p:sp>
          <p:nvSpPr>
            <p:cNvPr id="71" name="Oval 69"/>
            <p:cNvSpPr>
              <a:spLocks noChangeArrowheads="1"/>
            </p:cNvSpPr>
            <p:nvPr/>
          </p:nvSpPr>
          <p:spPr bwMode="gray">
            <a:xfrm>
              <a:off x="2336" y="1827"/>
              <a:ext cx="1096" cy="161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3857" name="Oval 70"/>
            <p:cNvSpPr>
              <a:spLocks noChangeArrowheads="1"/>
            </p:cNvSpPr>
            <p:nvPr/>
          </p:nvSpPr>
          <p:spPr bwMode="gray">
            <a:xfrm>
              <a:off x="2337" y="1827"/>
              <a:ext cx="1096" cy="1610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 sz="3200"/>
            </a:p>
          </p:txBody>
        </p:sp>
      </p:grpSp>
      <p:grpSp>
        <p:nvGrpSpPr>
          <p:cNvPr id="15" name="Group 71"/>
          <p:cNvGrpSpPr>
            <a:grpSpLocks/>
          </p:cNvGrpSpPr>
          <p:nvPr/>
        </p:nvGrpSpPr>
        <p:grpSpPr bwMode="auto">
          <a:xfrm>
            <a:off x="1031874" y="2570162"/>
            <a:ext cx="7767987" cy="630238"/>
            <a:chOff x="384" y="1344"/>
            <a:chExt cx="2998" cy="397"/>
          </a:xfrm>
        </p:grpSpPr>
        <p:sp>
          <p:nvSpPr>
            <p:cNvPr id="74" name="AutoShape 72"/>
            <p:cNvSpPr>
              <a:spLocks noChangeArrowheads="1"/>
            </p:cNvSpPr>
            <p:nvPr/>
          </p:nvSpPr>
          <p:spPr bwMode="gray">
            <a:xfrm>
              <a:off x="384" y="1344"/>
              <a:ext cx="2984" cy="381"/>
            </a:xfrm>
            <a:prstGeom prst="roundRect">
              <a:avLst>
                <a:gd name="adj" fmla="val 10889"/>
              </a:avLst>
            </a:prstGeom>
            <a:ln>
              <a:solidFill>
                <a:srgbClr val="C00000"/>
              </a:solidFill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75" name="AutoShape 73"/>
            <p:cNvSpPr>
              <a:spLocks noChangeArrowheads="1"/>
            </p:cNvSpPr>
            <p:nvPr/>
          </p:nvSpPr>
          <p:spPr bwMode="gray">
            <a:xfrm>
              <a:off x="451" y="1379"/>
              <a:ext cx="592" cy="31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76" name="Freeform 74"/>
            <p:cNvSpPr>
              <a:spLocks/>
            </p:cNvSpPr>
            <p:nvPr/>
          </p:nvSpPr>
          <p:spPr bwMode="gray">
            <a:xfrm>
              <a:off x="488" y="1399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54510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54510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77" name="Text Box 75"/>
            <p:cNvSpPr txBox="1">
              <a:spLocks noChangeArrowheads="1"/>
            </p:cNvSpPr>
            <p:nvPr/>
          </p:nvSpPr>
          <p:spPr bwMode="gray">
            <a:xfrm>
              <a:off x="648" y="1373"/>
              <a:ext cx="190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32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</a:t>
              </a:r>
            </a:p>
          </p:txBody>
        </p:sp>
        <p:sp>
          <p:nvSpPr>
            <p:cNvPr id="33848" name="Text Box 76"/>
            <p:cNvSpPr txBox="1">
              <a:spLocks noChangeArrowheads="1"/>
            </p:cNvSpPr>
            <p:nvPr/>
          </p:nvSpPr>
          <p:spPr bwMode="gray">
            <a:xfrm>
              <a:off x="1124" y="1348"/>
              <a:ext cx="2258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9" name="Rectangle 77"/>
          <p:cNvSpPr>
            <a:spLocks noChangeArrowheads="1"/>
          </p:cNvSpPr>
          <p:nvPr/>
        </p:nvSpPr>
        <p:spPr bwMode="auto">
          <a:xfrm>
            <a:off x="990600" y="2482850"/>
            <a:ext cx="7848600" cy="793750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3200">
              <a:solidFill>
                <a:srgbClr val="0000FF"/>
              </a:solidFill>
            </a:endParaRPr>
          </a:p>
        </p:txBody>
      </p:sp>
      <p:grpSp>
        <p:nvGrpSpPr>
          <p:cNvPr id="17" name="Group 88"/>
          <p:cNvGrpSpPr>
            <a:grpSpLocks/>
          </p:cNvGrpSpPr>
          <p:nvPr/>
        </p:nvGrpSpPr>
        <p:grpSpPr bwMode="auto">
          <a:xfrm>
            <a:off x="971550" y="5499102"/>
            <a:ext cx="7791450" cy="666751"/>
            <a:chOff x="384" y="2112"/>
            <a:chExt cx="3072" cy="420"/>
          </a:xfrm>
        </p:grpSpPr>
        <p:sp>
          <p:nvSpPr>
            <p:cNvPr id="81" name="AutoShape 89"/>
            <p:cNvSpPr>
              <a:spLocks noChangeArrowheads="1"/>
            </p:cNvSpPr>
            <p:nvPr/>
          </p:nvSpPr>
          <p:spPr bwMode="gray">
            <a:xfrm>
              <a:off x="384" y="2112"/>
              <a:ext cx="3072" cy="381"/>
            </a:xfrm>
            <a:prstGeom prst="roundRect">
              <a:avLst>
                <a:gd name="adj" fmla="val 10889"/>
              </a:avLst>
            </a:prstGeom>
            <a:ln>
              <a:solidFill>
                <a:srgbClr val="C00000"/>
              </a:solidFill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82" name="AutoShape 90"/>
            <p:cNvSpPr>
              <a:spLocks noChangeArrowheads="1"/>
            </p:cNvSpPr>
            <p:nvPr/>
          </p:nvSpPr>
          <p:spPr bwMode="gray">
            <a:xfrm>
              <a:off x="451" y="2147"/>
              <a:ext cx="593" cy="31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hlink">
                    <a:gamma/>
                    <a:tint val="72549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83" name="Freeform 91"/>
            <p:cNvSpPr>
              <a:spLocks/>
            </p:cNvSpPr>
            <p:nvPr/>
          </p:nvSpPr>
          <p:spPr bwMode="gray">
            <a:xfrm>
              <a:off x="488" y="2167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84" name="Text Box 92"/>
            <p:cNvSpPr txBox="1">
              <a:spLocks noChangeArrowheads="1"/>
            </p:cNvSpPr>
            <p:nvPr/>
          </p:nvSpPr>
          <p:spPr bwMode="gray">
            <a:xfrm>
              <a:off x="647" y="2120"/>
              <a:ext cx="192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</a:p>
          </p:txBody>
        </p:sp>
        <p:sp>
          <p:nvSpPr>
            <p:cNvPr id="33843" name="Text Box 93"/>
            <p:cNvSpPr txBox="1">
              <a:spLocks noChangeArrowheads="1"/>
            </p:cNvSpPr>
            <p:nvPr/>
          </p:nvSpPr>
          <p:spPr bwMode="gray">
            <a:xfrm>
              <a:off x="1124" y="2164"/>
              <a:ext cx="2258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tơ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visco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tơ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xenlulozo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axetat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6" name="Rectangle 94"/>
          <p:cNvSpPr>
            <a:spLocks noChangeArrowheads="1"/>
          </p:cNvSpPr>
          <p:nvPr/>
        </p:nvSpPr>
        <p:spPr bwMode="auto">
          <a:xfrm>
            <a:off x="957262" y="5410200"/>
            <a:ext cx="7881937" cy="793750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3200">
              <a:solidFill>
                <a:srgbClr val="0000FF"/>
              </a:solidFill>
            </a:endParaRPr>
          </a:p>
        </p:txBody>
      </p:sp>
      <p:sp>
        <p:nvSpPr>
          <p:cNvPr id="97" name="AutoShape 105"/>
          <p:cNvSpPr>
            <a:spLocks noChangeArrowheads="1"/>
          </p:cNvSpPr>
          <p:nvPr/>
        </p:nvSpPr>
        <p:spPr bwMode="gray">
          <a:xfrm>
            <a:off x="76200" y="654050"/>
            <a:ext cx="8915400" cy="14795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4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tơ</a:t>
            </a:r>
            <a:r>
              <a:rPr lang="en-US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tơ</a:t>
            </a:r>
            <a:r>
              <a:rPr lang="en-US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endParaRPr lang="en-US" sz="4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112"/>
          <p:cNvGrpSpPr>
            <a:grpSpLocks/>
          </p:cNvGrpSpPr>
          <p:nvPr/>
        </p:nvGrpSpPr>
        <p:grpSpPr bwMode="auto">
          <a:xfrm rot="5400000">
            <a:off x="232569" y="3399631"/>
            <a:ext cx="992188" cy="930275"/>
            <a:chOff x="1872" y="1824"/>
            <a:chExt cx="2014" cy="1821"/>
          </a:xfrm>
        </p:grpSpPr>
        <p:sp>
          <p:nvSpPr>
            <p:cNvPr id="104" name="AutoShape 113"/>
            <p:cNvSpPr>
              <a:spLocks noChangeArrowheads="1"/>
            </p:cNvSpPr>
            <p:nvPr/>
          </p:nvSpPr>
          <p:spPr bwMode="gray">
            <a:xfrm rot="16200000" flipH="1">
              <a:off x="1821" y="2552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105" name="AutoShape 114"/>
            <p:cNvSpPr>
              <a:spLocks noChangeArrowheads="1"/>
            </p:cNvSpPr>
            <p:nvPr/>
          </p:nvSpPr>
          <p:spPr bwMode="gray">
            <a:xfrm rot="5400000" flipH="1">
              <a:off x="3629" y="2518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106" name="AutoShape 115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3833" name="Oval 116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200"/>
            </a:p>
          </p:txBody>
        </p:sp>
        <p:sp>
          <p:nvSpPr>
            <p:cNvPr id="33834" name="Oval 117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200"/>
            </a:p>
          </p:txBody>
        </p:sp>
        <p:sp>
          <p:nvSpPr>
            <p:cNvPr id="109" name="Oval 118"/>
            <p:cNvSpPr>
              <a:spLocks noChangeArrowheads="1"/>
            </p:cNvSpPr>
            <p:nvPr/>
          </p:nvSpPr>
          <p:spPr bwMode="gray">
            <a:xfrm>
              <a:off x="2621" y="1827"/>
              <a:ext cx="527" cy="161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3836" name="Oval 119"/>
            <p:cNvSpPr>
              <a:spLocks noChangeArrowheads="1"/>
            </p:cNvSpPr>
            <p:nvPr/>
          </p:nvSpPr>
          <p:spPr bwMode="gray">
            <a:xfrm>
              <a:off x="2621" y="1827"/>
              <a:ext cx="527" cy="1610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 sz="3200"/>
            </a:p>
          </p:txBody>
        </p:sp>
        <p:sp>
          <p:nvSpPr>
            <p:cNvPr id="111" name="Oval 120"/>
            <p:cNvSpPr>
              <a:spLocks noChangeArrowheads="1"/>
            </p:cNvSpPr>
            <p:nvPr/>
          </p:nvSpPr>
          <p:spPr bwMode="gray">
            <a:xfrm>
              <a:off x="2336" y="1827"/>
              <a:ext cx="1096" cy="161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3838" name="Oval 121"/>
            <p:cNvSpPr>
              <a:spLocks noChangeArrowheads="1"/>
            </p:cNvSpPr>
            <p:nvPr/>
          </p:nvSpPr>
          <p:spPr bwMode="gray">
            <a:xfrm>
              <a:off x="2337" y="1827"/>
              <a:ext cx="1096" cy="1610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 sz="3200"/>
            </a:p>
          </p:txBody>
        </p:sp>
      </p:grpSp>
      <p:grpSp>
        <p:nvGrpSpPr>
          <p:cNvPr id="23" name="Group 78"/>
          <p:cNvGrpSpPr>
            <a:grpSpLocks/>
          </p:cNvGrpSpPr>
          <p:nvPr/>
        </p:nvGrpSpPr>
        <p:grpSpPr bwMode="auto">
          <a:xfrm rot="5400000">
            <a:off x="216694" y="2440781"/>
            <a:ext cx="992188" cy="930275"/>
            <a:chOff x="1872" y="1824"/>
            <a:chExt cx="2014" cy="1821"/>
          </a:xfrm>
        </p:grpSpPr>
        <p:sp>
          <p:nvSpPr>
            <p:cNvPr id="114" name="AutoShape 79"/>
            <p:cNvSpPr>
              <a:spLocks noChangeArrowheads="1"/>
            </p:cNvSpPr>
            <p:nvPr/>
          </p:nvSpPr>
          <p:spPr bwMode="gray">
            <a:xfrm rot="16200000" flipH="1">
              <a:off x="1821" y="2552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115" name="AutoShape 80"/>
            <p:cNvSpPr>
              <a:spLocks noChangeArrowheads="1"/>
            </p:cNvSpPr>
            <p:nvPr/>
          </p:nvSpPr>
          <p:spPr bwMode="gray">
            <a:xfrm rot="5400000" flipH="1">
              <a:off x="3629" y="2518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116" name="AutoShape 81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3824" name="Oval 82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200"/>
            </a:p>
          </p:txBody>
        </p:sp>
        <p:sp>
          <p:nvSpPr>
            <p:cNvPr id="33825" name="Oval 83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200"/>
            </a:p>
          </p:txBody>
        </p:sp>
        <p:sp>
          <p:nvSpPr>
            <p:cNvPr id="119" name="Oval 84"/>
            <p:cNvSpPr>
              <a:spLocks noChangeArrowheads="1"/>
            </p:cNvSpPr>
            <p:nvPr/>
          </p:nvSpPr>
          <p:spPr bwMode="gray">
            <a:xfrm>
              <a:off x="2621" y="1827"/>
              <a:ext cx="527" cy="161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3827" name="Oval 85"/>
            <p:cNvSpPr>
              <a:spLocks noChangeArrowheads="1"/>
            </p:cNvSpPr>
            <p:nvPr/>
          </p:nvSpPr>
          <p:spPr bwMode="gray">
            <a:xfrm>
              <a:off x="2621" y="1827"/>
              <a:ext cx="527" cy="1610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 sz="3200"/>
            </a:p>
          </p:txBody>
        </p:sp>
        <p:sp>
          <p:nvSpPr>
            <p:cNvPr id="121" name="Oval 86"/>
            <p:cNvSpPr>
              <a:spLocks noChangeArrowheads="1"/>
            </p:cNvSpPr>
            <p:nvPr/>
          </p:nvSpPr>
          <p:spPr bwMode="gray">
            <a:xfrm>
              <a:off x="2336" y="1827"/>
              <a:ext cx="1096" cy="161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3829" name="Oval 87"/>
            <p:cNvSpPr>
              <a:spLocks noChangeArrowheads="1"/>
            </p:cNvSpPr>
            <p:nvPr/>
          </p:nvSpPr>
          <p:spPr bwMode="gray">
            <a:xfrm>
              <a:off x="2337" y="1827"/>
              <a:ext cx="1096" cy="1610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 sz="3200"/>
            </a:p>
          </p:txBody>
        </p:sp>
      </p:grpSp>
      <p:grpSp>
        <p:nvGrpSpPr>
          <p:cNvPr id="24" name="Group 106"/>
          <p:cNvGrpSpPr>
            <a:grpSpLocks/>
          </p:cNvGrpSpPr>
          <p:nvPr/>
        </p:nvGrpSpPr>
        <p:grpSpPr bwMode="auto">
          <a:xfrm>
            <a:off x="971550" y="5486934"/>
            <a:ext cx="7925018" cy="673101"/>
            <a:chOff x="441" y="3619"/>
            <a:chExt cx="4512" cy="424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99" name="AutoShape 107"/>
            <p:cNvSpPr>
              <a:spLocks noChangeArrowheads="1"/>
            </p:cNvSpPr>
            <p:nvPr/>
          </p:nvSpPr>
          <p:spPr bwMode="gray">
            <a:xfrm>
              <a:off x="441" y="3662"/>
              <a:ext cx="4512" cy="381"/>
            </a:xfrm>
            <a:prstGeom prst="roundRect">
              <a:avLst>
                <a:gd name="adj" fmla="val 10889"/>
              </a:avLst>
            </a:prstGeom>
            <a:grpFill/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100" name="AutoShape 108"/>
            <p:cNvSpPr>
              <a:spLocks noChangeArrowheads="1"/>
            </p:cNvSpPr>
            <p:nvPr/>
          </p:nvSpPr>
          <p:spPr bwMode="gray">
            <a:xfrm>
              <a:off x="612" y="3649"/>
              <a:ext cx="833" cy="320"/>
            </a:xfrm>
            <a:prstGeom prst="roundRect">
              <a:avLst>
                <a:gd name="adj" fmla="val 11921"/>
              </a:avLst>
            </a:prstGeom>
            <a:gradFill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5400000" scaled="0"/>
            </a:gradFill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101" name="Text Box 110"/>
            <p:cNvSpPr txBox="1">
              <a:spLocks noChangeArrowheads="1"/>
            </p:cNvSpPr>
            <p:nvPr/>
          </p:nvSpPr>
          <p:spPr bwMode="gray">
            <a:xfrm>
              <a:off x="808" y="3619"/>
              <a:ext cx="393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D</a:t>
              </a:r>
            </a:p>
          </p:txBody>
        </p:sp>
        <p:sp>
          <p:nvSpPr>
            <p:cNvPr id="102" name="Text Box 111"/>
            <p:cNvSpPr txBox="1">
              <a:spLocks noChangeArrowheads="1"/>
            </p:cNvSpPr>
            <p:nvPr/>
          </p:nvSpPr>
          <p:spPr bwMode="gray">
            <a:xfrm>
              <a:off x="1484" y="3670"/>
              <a:ext cx="3316" cy="368"/>
            </a:xfrm>
            <a:prstGeom prst="rect">
              <a:avLst/>
            </a:prstGeom>
            <a:ln>
              <a:solidFill>
                <a:srgbClr val="C00000"/>
              </a:solidFill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Tơ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visco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tơ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xenlulozo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axetat</a:t>
              </a:r>
              <a:endPara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6" name="Group 95"/>
          <p:cNvGrpSpPr>
            <a:grpSpLocks/>
          </p:cNvGrpSpPr>
          <p:nvPr/>
        </p:nvGrpSpPr>
        <p:grpSpPr bwMode="auto">
          <a:xfrm rot="5400000">
            <a:off x="199232" y="5331619"/>
            <a:ext cx="992187" cy="930275"/>
            <a:chOff x="1872" y="1824"/>
            <a:chExt cx="2014" cy="1821"/>
          </a:xfrm>
        </p:grpSpPr>
        <p:sp>
          <p:nvSpPr>
            <p:cNvPr id="88" name="AutoShape 96"/>
            <p:cNvSpPr>
              <a:spLocks noChangeArrowheads="1"/>
            </p:cNvSpPr>
            <p:nvPr/>
          </p:nvSpPr>
          <p:spPr bwMode="gray">
            <a:xfrm rot="16200000" flipH="1">
              <a:off x="1821" y="2552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89" name="AutoShape 97"/>
            <p:cNvSpPr>
              <a:spLocks noChangeArrowheads="1"/>
            </p:cNvSpPr>
            <p:nvPr/>
          </p:nvSpPr>
          <p:spPr bwMode="gray">
            <a:xfrm rot="5400000" flipH="1">
              <a:off x="3629" y="2518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90" name="AutoShape 98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3815" name="Oval 99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200"/>
            </a:p>
          </p:txBody>
        </p:sp>
        <p:sp>
          <p:nvSpPr>
            <p:cNvPr id="33816" name="Oval 100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3200"/>
            </a:p>
          </p:txBody>
        </p:sp>
        <p:sp>
          <p:nvSpPr>
            <p:cNvPr id="93" name="Oval 101"/>
            <p:cNvSpPr>
              <a:spLocks noChangeArrowheads="1"/>
            </p:cNvSpPr>
            <p:nvPr/>
          </p:nvSpPr>
          <p:spPr bwMode="gray">
            <a:xfrm>
              <a:off x="2621" y="1827"/>
              <a:ext cx="527" cy="161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3818" name="Oval 102"/>
            <p:cNvSpPr>
              <a:spLocks noChangeArrowheads="1"/>
            </p:cNvSpPr>
            <p:nvPr/>
          </p:nvSpPr>
          <p:spPr bwMode="gray">
            <a:xfrm>
              <a:off x="2621" y="1827"/>
              <a:ext cx="527" cy="1610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 sz="3200"/>
            </a:p>
          </p:txBody>
        </p:sp>
        <p:sp>
          <p:nvSpPr>
            <p:cNvPr id="95" name="Oval 103"/>
            <p:cNvSpPr>
              <a:spLocks noChangeArrowheads="1"/>
            </p:cNvSpPr>
            <p:nvPr/>
          </p:nvSpPr>
          <p:spPr bwMode="gray">
            <a:xfrm>
              <a:off x="2336" y="1827"/>
              <a:ext cx="1096" cy="161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 sz="3200"/>
            </a:p>
          </p:txBody>
        </p:sp>
        <p:sp>
          <p:nvSpPr>
            <p:cNvPr id="33820" name="Oval 104"/>
            <p:cNvSpPr>
              <a:spLocks noChangeArrowheads="1"/>
            </p:cNvSpPr>
            <p:nvPr/>
          </p:nvSpPr>
          <p:spPr bwMode="gray">
            <a:xfrm>
              <a:off x="2337" y="1827"/>
              <a:ext cx="1096" cy="1610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 sz="3200"/>
            </a:p>
          </p:txBody>
        </p:sp>
      </p:grpSp>
      <p:sp>
        <p:nvSpPr>
          <p:cNvPr id="123" name="Rectangle 10">
            <a:hlinkHover r:id="" action="ppaction://noaction" highlightClick="1"/>
          </p:cNvPr>
          <p:cNvSpPr>
            <a:spLocks noChangeArrowheads="1"/>
          </p:cNvSpPr>
          <p:nvPr/>
        </p:nvSpPr>
        <p:spPr bwMode="blackWhite">
          <a:xfrm>
            <a:off x="0" y="0"/>
            <a:ext cx="9144000" cy="533400"/>
          </a:xfrm>
          <a:prstGeom prst="rect">
            <a:avLst/>
          </a:prstGeom>
          <a:ln>
            <a:solidFill>
              <a:srgbClr val="B90707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TẬP CỦNG CỐ</a:t>
            </a:r>
          </a:p>
        </p:txBody>
      </p:sp>
      <p:sp>
        <p:nvSpPr>
          <p:cNvPr id="125" name="Action Button: Home 124">
            <a:hlinkClick r:id="rId6" action="ppaction://hlinksldjump" highlightClick="1"/>
          </p:cNvPr>
          <p:cNvSpPr/>
          <p:nvPr/>
        </p:nvSpPr>
        <p:spPr>
          <a:xfrm>
            <a:off x="8610600" y="76199"/>
            <a:ext cx="430212" cy="381001"/>
          </a:xfrm>
          <a:prstGeom prst="actionButtonHom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3200"/>
          </a:p>
        </p:txBody>
      </p:sp>
      <p:sp>
        <p:nvSpPr>
          <p:cNvPr id="33826" name="Rectangle 33825"/>
          <p:cNvSpPr/>
          <p:nvPr/>
        </p:nvSpPr>
        <p:spPr>
          <a:xfrm>
            <a:off x="2815268" y="4647268"/>
            <a:ext cx="39596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tơ nilon-6,6 và tơ capron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828" name="Rectangle 33827"/>
          <p:cNvSpPr/>
          <p:nvPr/>
        </p:nvSpPr>
        <p:spPr>
          <a:xfrm>
            <a:off x="2870795" y="3603826"/>
            <a:ext cx="31983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tơ tằm và tơ vinilon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830" name="Rectangle 33829"/>
          <p:cNvSpPr/>
          <p:nvPr/>
        </p:nvSpPr>
        <p:spPr>
          <a:xfrm>
            <a:off x="2949256" y="2564904"/>
            <a:ext cx="37353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tơ visco và tơ nilon -6,6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770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500"/>
                            </p:stCondLst>
                            <p:childTnLst>
                              <p:par>
                                <p:cTn id="7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1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4" grpId="0" animBg="1"/>
      <p:bldP spid="55" grpId="0" animBg="1"/>
      <p:bldP spid="62" grpId="0" animBg="1"/>
      <p:bldP spid="79" grpId="0" animBg="1"/>
      <p:bldP spid="86" grpId="0" animBg="1"/>
      <p:bldP spid="97" grpId="0" build="allAtOnce" animBg="1"/>
      <p:bldP spid="12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4"/>
          <p:cNvSpPr>
            <a:spLocks noChangeArrowheads="1"/>
          </p:cNvSpPr>
          <p:nvPr/>
        </p:nvSpPr>
        <p:spPr bwMode="auto">
          <a:xfrm>
            <a:off x="7391400" y="0"/>
            <a:ext cx="1600200" cy="914400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0000FF"/>
              </a:gs>
            </a:gsLst>
            <a:path path="shape">
              <a:fillToRect l="50000" t="50000" r="50000" b="50000"/>
            </a:path>
          </a:gradFill>
          <a:ln w="76200" cmpd="tri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" name="Group 5"/>
          <p:cNvGraphicFramePr>
            <a:graphicFrameLocks noGrp="1"/>
          </p:cNvGraphicFramePr>
          <p:nvPr/>
        </p:nvGraphicFramePr>
        <p:xfrm>
          <a:off x="1143000" y="1676400"/>
          <a:ext cx="6705600" cy="51816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I</a:t>
                      </a:r>
                    </a:p>
                  </a:txBody>
                  <a:tcPr anchor="ctr" horzOverflow="overflow">
                    <a:lnL w="12700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Đ</a:t>
                      </a:r>
                    </a:p>
                  </a:txBody>
                  <a:tcPr anchor="ctr" horzOverflow="overflow">
                    <a:lnL w="12700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Ô</a:t>
                      </a:r>
                    </a:p>
                  </a:txBody>
                  <a:tcPr anchor="ctr" horzOverflow="overflow">
                    <a:lnL w="12700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C</a:t>
                      </a:r>
                    </a:p>
                  </a:txBody>
                  <a:tcPr anchor="ctr" horzOverflow="overflow">
                    <a:lnL w="12700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C</a:t>
                      </a:r>
                    </a:p>
                  </a:txBody>
                  <a:tcPr anchor="ctr" horzOverflow="overflow">
                    <a:lnL w="12700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B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O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Group 31"/>
          <p:cNvGraphicFramePr>
            <a:graphicFrameLocks noGrp="1"/>
          </p:cNvGraphicFramePr>
          <p:nvPr/>
        </p:nvGraphicFramePr>
        <p:xfrm>
          <a:off x="3581400" y="2209800"/>
          <a:ext cx="1219200" cy="51816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Group 39"/>
          <p:cNvGraphicFramePr>
            <a:graphicFrameLocks noGrp="1"/>
          </p:cNvGraphicFramePr>
          <p:nvPr/>
        </p:nvGraphicFramePr>
        <p:xfrm>
          <a:off x="4191000" y="3200400"/>
          <a:ext cx="3657600" cy="51816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R</a:t>
                      </a:r>
                    </a:p>
                  </a:txBody>
                  <a:tcPr anchor="ctr" horzOverflow="overflow">
                    <a:lnL w="12700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E</a:t>
                      </a:r>
                    </a:p>
                  </a:txBody>
                  <a:tcPr anchor="ctr" horzOverflow="overflow">
                    <a:lnL w="12700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Group 55"/>
          <p:cNvGraphicFramePr>
            <a:graphicFrameLocks noGrp="1"/>
          </p:cNvGraphicFramePr>
          <p:nvPr/>
        </p:nvGraphicFramePr>
        <p:xfrm>
          <a:off x="2971800" y="2667000"/>
          <a:ext cx="4268788" cy="518160"/>
        </p:xfrm>
        <a:graphic>
          <a:graphicData uri="http://schemas.openxmlformats.org/drawingml/2006/table">
            <a:tbl>
              <a:tblPr/>
              <a:tblGrid>
                <a:gridCol w="611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80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111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I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P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Group 73"/>
          <p:cNvGraphicFramePr>
            <a:graphicFrameLocks noGrp="1"/>
          </p:cNvGraphicFramePr>
          <p:nvPr/>
        </p:nvGraphicFramePr>
        <p:xfrm>
          <a:off x="2971800" y="3733800"/>
          <a:ext cx="4876800" cy="51816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L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Ư</a:t>
                      </a:r>
                    </a:p>
                  </a:txBody>
                  <a:tcPr anchor="ctr" horzOverflow="overflow">
                    <a:lnL w="12700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U</a:t>
                      </a:r>
                    </a:p>
                  </a:txBody>
                  <a:tcPr anchor="ctr" horzOverflow="overflow">
                    <a:lnL w="12700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H</a:t>
                      </a:r>
                    </a:p>
                  </a:txBody>
                  <a:tcPr anchor="ctr" horzOverflow="overflow">
                    <a:lnL w="12700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U</a:t>
                      </a:r>
                    </a:p>
                  </a:txBody>
                  <a:tcPr anchor="ctr" horzOverflow="overflow">
                    <a:lnL w="12700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Ỳ</a:t>
                      </a:r>
                    </a:p>
                  </a:txBody>
                  <a:tcPr anchor="ctr" horzOverflow="overflow">
                    <a:lnL w="12700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N</a:t>
                      </a:r>
                    </a:p>
                  </a:txBody>
                  <a:tcPr anchor="ctr" horzOverflow="overflow">
                    <a:lnL w="12700" cap="flat" cmpd="tri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H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BFBA3"/>
                        </a:gs>
                        <a:gs pos="100000">
                          <a:srgbClr val="FF6699"/>
                        </a:gs>
                      </a:gsLst>
                      <a:lin ang="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Rectangle 93"/>
          <p:cNvSpPr>
            <a:spLocks noChangeArrowheads="1"/>
          </p:cNvSpPr>
          <p:nvPr/>
        </p:nvSpPr>
        <p:spPr bwMode="auto">
          <a:xfrm>
            <a:off x="2971800" y="1676400"/>
            <a:ext cx="609600" cy="5334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94"/>
          <p:cNvSpPr>
            <a:spLocks noChangeArrowheads="1"/>
          </p:cNvSpPr>
          <p:nvPr/>
        </p:nvSpPr>
        <p:spPr bwMode="auto">
          <a:xfrm>
            <a:off x="3581400" y="1676400"/>
            <a:ext cx="609600" cy="5334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Rectangle 95"/>
          <p:cNvSpPr>
            <a:spLocks noChangeArrowheads="1"/>
          </p:cNvSpPr>
          <p:nvPr/>
        </p:nvSpPr>
        <p:spPr bwMode="auto">
          <a:xfrm>
            <a:off x="4191000" y="1676400"/>
            <a:ext cx="609600" cy="5334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96"/>
          <p:cNvSpPr>
            <a:spLocks noChangeArrowheads="1"/>
          </p:cNvSpPr>
          <p:nvPr/>
        </p:nvSpPr>
        <p:spPr bwMode="auto">
          <a:xfrm>
            <a:off x="5410200" y="1676400"/>
            <a:ext cx="609600" cy="5334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Rectangle 97"/>
          <p:cNvSpPr>
            <a:spLocks noChangeArrowheads="1"/>
          </p:cNvSpPr>
          <p:nvPr/>
        </p:nvSpPr>
        <p:spPr bwMode="auto">
          <a:xfrm>
            <a:off x="6019800" y="1676400"/>
            <a:ext cx="609600" cy="5334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Rectangle 98"/>
          <p:cNvSpPr>
            <a:spLocks noChangeArrowheads="1"/>
          </p:cNvSpPr>
          <p:nvPr/>
        </p:nvSpPr>
        <p:spPr bwMode="auto">
          <a:xfrm>
            <a:off x="1752600" y="1676400"/>
            <a:ext cx="609600" cy="5334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Rectangle 99"/>
          <p:cNvSpPr>
            <a:spLocks noChangeArrowheads="1"/>
          </p:cNvSpPr>
          <p:nvPr/>
        </p:nvSpPr>
        <p:spPr bwMode="auto">
          <a:xfrm>
            <a:off x="2362200" y="1676400"/>
            <a:ext cx="609600" cy="5334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Rectangle 100"/>
          <p:cNvSpPr>
            <a:spLocks noChangeArrowheads="1"/>
          </p:cNvSpPr>
          <p:nvPr/>
        </p:nvSpPr>
        <p:spPr bwMode="auto">
          <a:xfrm>
            <a:off x="6629400" y="2667000"/>
            <a:ext cx="609600" cy="5334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Rectangle 101"/>
          <p:cNvSpPr>
            <a:spLocks noChangeArrowheads="1"/>
          </p:cNvSpPr>
          <p:nvPr/>
        </p:nvSpPr>
        <p:spPr bwMode="auto">
          <a:xfrm>
            <a:off x="6019800" y="2667000"/>
            <a:ext cx="609600" cy="5334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Rectangle 102"/>
          <p:cNvSpPr>
            <a:spLocks noChangeArrowheads="1"/>
          </p:cNvSpPr>
          <p:nvPr/>
        </p:nvSpPr>
        <p:spPr bwMode="auto">
          <a:xfrm>
            <a:off x="6629400" y="1676400"/>
            <a:ext cx="609600" cy="5334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Rectangle 103"/>
          <p:cNvSpPr>
            <a:spLocks noChangeArrowheads="1"/>
          </p:cNvSpPr>
          <p:nvPr/>
        </p:nvSpPr>
        <p:spPr bwMode="auto">
          <a:xfrm>
            <a:off x="3581400" y="2667000"/>
            <a:ext cx="609600" cy="5334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Rectangle 104"/>
          <p:cNvSpPr>
            <a:spLocks noChangeArrowheads="1"/>
          </p:cNvSpPr>
          <p:nvPr/>
        </p:nvSpPr>
        <p:spPr bwMode="auto">
          <a:xfrm>
            <a:off x="4191000" y="2667000"/>
            <a:ext cx="609600" cy="5334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Rectangle 105"/>
          <p:cNvSpPr>
            <a:spLocks noChangeArrowheads="1"/>
          </p:cNvSpPr>
          <p:nvPr/>
        </p:nvSpPr>
        <p:spPr bwMode="auto">
          <a:xfrm>
            <a:off x="4800600" y="2667000"/>
            <a:ext cx="609600" cy="5334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Rectangle 106"/>
          <p:cNvSpPr>
            <a:spLocks noChangeArrowheads="1"/>
          </p:cNvSpPr>
          <p:nvPr/>
        </p:nvSpPr>
        <p:spPr bwMode="auto">
          <a:xfrm>
            <a:off x="5410200" y="2667000"/>
            <a:ext cx="609600" cy="5334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Rectangle 107"/>
          <p:cNvSpPr>
            <a:spLocks noChangeArrowheads="1"/>
          </p:cNvSpPr>
          <p:nvPr/>
        </p:nvSpPr>
        <p:spPr bwMode="auto">
          <a:xfrm>
            <a:off x="4191000" y="3200400"/>
            <a:ext cx="609600" cy="5334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Rectangle 108"/>
          <p:cNvSpPr>
            <a:spLocks noChangeArrowheads="1"/>
          </p:cNvSpPr>
          <p:nvPr/>
        </p:nvSpPr>
        <p:spPr bwMode="auto">
          <a:xfrm>
            <a:off x="5405438" y="3200400"/>
            <a:ext cx="609600" cy="5334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Rectangle 109"/>
          <p:cNvSpPr>
            <a:spLocks noChangeArrowheads="1"/>
          </p:cNvSpPr>
          <p:nvPr/>
        </p:nvSpPr>
        <p:spPr bwMode="auto">
          <a:xfrm>
            <a:off x="6019800" y="3200400"/>
            <a:ext cx="609600" cy="5334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Rectangle 110"/>
          <p:cNvSpPr>
            <a:spLocks noChangeArrowheads="1"/>
          </p:cNvSpPr>
          <p:nvPr/>
        </p:nvSpPr>
        <p:spPr bwMode="auto">
          <a:xfrm>
            <a:off x="6629400" y="3200400"/>
            <a:ext cx="609600" cy="5334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Rectangle 111"/>
          <p:cNvSpPr>
            <a:spLocks noChangeArrowheads="1"/>
          </p:cNvSpPr>
          <p:nvPr/>
        </p:nvSpPr>
        <p:spPr bwMode="auto">
          <a:xfrm>
            <a:off x="5410200" y="3733800"/>
            <a:ext cx="609600" cy="5334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Rectangle 112"/>
          <p:cNvSpPr>
            <a:spLocks noChangeArrowheads="1"/>
          </p:cNvSpPr>
          <p:nvPr/>
        </p:nvSpPr>
        <p:spPr bwMode="auto">
          <a:xfrm>
            <a:off x="4800600" y="3200400"/>
            <a:ext cx="609600" cy="5334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Rectangle 113"/>
          <p:cNvSpPr>
            <a:spLocks noChangeArrowheads="1"/>
          </p:cNvSpPr>
          <p:nvPr/>
        </p:nvSpPr>
        <p:spPr bwMode="auto">
          <a:xfrm>
            <a:off x="6629400" y="3733800"/>
            <a:ext cx="609600" cy="5334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Rectangle 114"/>
          <p:cNvSpPr>
            <a:spLocks noChangeArrowheads="1"/>
          </p:cNvSpPr>
          <p:nvPr/>
        </p:nvSpPr>
        <p:spPr bwMode="auto">
          <a:xfrm>
            <a:off x="7239000" y="3733800"/>
            <a:ext cx="609600" cy="5334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" name="Rectangle 115"/>
          <p:cNvSpPr>
            <a:spLocks noChangeArrowheads="1"/>
          </p:cNvSpPr>
          <p:nvPr/>
        </p:nvSpPr>
        <p:spPr bwMode="auto">
          <a:xfrm>
            <a:off x="3581400" y="3733800"/>
            <a:ext cx="609600" cy="5334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Rectangle 116"/>
          <p:cNvSpPr>
            <a:spLocks noChangeArrowheads="1"/>
          </p:cNvSpPr>
          <p:nvPr/>
        </p:nvSpPr>
        <p:spPr bwMode="auto">
          <a:xfrm>
            <a:off x="4191000" y="3733800"/>
            <a:ext cx="609600" cy="5334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" name="Rectangle 117"/>
          <p:cNvSpPr>
            <a:spLocks noChangeArrowheads="1"/>
          </p:cNvSpPr>
          <p:nvPr/>
        </p:nvSpPr>
        <p:spPr bwMode="auto">
          <a:xfrm>
            <a:off x="4800600" y="3733800"/>
            <a:ext cx="609600" cy="5334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Oval 118"/>
          <p:cNvSpPr>
            <a:spLocks noChangeArrowheads="1"/>
          </p:cNvSpPr>
          <p:nvPr/>
        </p:nvSpPr>
        <p:spPr bwMode="auto">
          <a:xfrm>
            <a:off x="304800" y="1524000"/>
            <a:ext cx="576263" cy="581025"/>
          </a:xfrm>
          <a:prstGeom prst="ellipse">
            <a:avLst/>
          </a:prstGeom>
          <a:solidFill>
            <a:srgbClr val="33CCCC"/>
          </a:solidFill>
          <a:ln w="38100" cmpd="dbl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ffectLst/>
                <a:cs typeface="Arial" pitchFamily="34" charset="0"/>
              </a:rPr>
              <a:t>1</a:t>
            </a:r>
          </a:p>
        </p:txBody>
      </p:sp>
      <p:sp>
        <p:nvSpPr>
          <p:cNvPr id="35" name="Oval 119"/>
          <p:cNvSpPr>
            <a:spLocks noChangeArrowheads="1"/>
          </p:cNvSpPr>
          <p:nvPr/>
        </p:nvSpPr>
        <p:spPr bwMode="auto">
          <a:xfrm>
            <a:off x="0" y="2133600"/>
            <a:ext cx="576263" cy="581025"/>
          </a:xfrm>
          <a:prstGeom prst="ellipse">
            <a:avLst/>
          </a:prstGeom>
          <a:solidFill>
            <a:srgbClr val="33CCCC"/>
          </a:solidFill>
          <a:ln w="38100" cmpd="dbl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1">
                <a:solidFill>
                  <a:schemeClr val="tx1"/>
                </a:solidFill>
                <a:effectLst/>
                <a:cs typeface="Arial" pitchFamily="34" charset="0"/>
              </a:rPr>
              <a:t>2</a:t>
            </a:r>
          </a:p>
        </p:txBody>
      </p:sp>
      <p:sp>
        <p:nvSpPr>
          <p:cNvPr id="36" name="Oval 120"/>
          <p:cNvSpPr>
            <a:spLocks noChangeArrowheads="1"/>
          </p:cNvSpPr>
          <p:nvPr/>
        </p:nvSpPr>
        <p:spPr bwMode="auto">
          <a:xfrm>
            <a:off x="304800" y="3048000"/>
            <a:ext cx="576263" cy="581025"/>
          </a:xfrm>
          <a:prstGeom prst="ellipse">
            <a:avLst/>
          </a:prstGeom>
          <a:solidFill>
            <a:srgbClr val="33CCCC"/>
          </a:solidFill>
          <a:ln w="38100" cmpd="dbl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1">
                <a:solidFill>
                  <a:schemeClr val="tx1"/>
                </a:solidFill>
                <a:effectLst/>
                <a:cs typeface="Arial" pitchFamily="34" charset="0"/>
              </a:rPr>
              <a:t>4</a:t>
            </a:r>
          </a:p>
        </p:txBody>
      </p:sp>
      <p:sp>
        <p:nvSpPr>
          <p:cNvPr id="37" name="Oval 121"/>
          <p:cNvSpPr>
            <a:spLocks noChangeArrowheads="1"/>
          </p:cNvSpPr>
          <p:nvPr/>
        </p:nvSpPr>
        <p:spPr bwMode="auto">
          <a:xfrm>
            <a:off x="609600" y="2514600"/>
            <a:ext cx="576263" cy="581025"/>
          </a:xfrm>
          <a:prstGeom prst="ellipse">
            <a:avLst/>
          </a:prstGeom>
          <a:solidFill>
            <a:srgbClr val="33CCCC"/>
          </a:solidFill>
          <a:ln w="38100" cmpd="dbl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1">
                <a:solidFill>
                  <a:schemeClr val="tx1"/>
                </a:solidFill>
                <a:effectLst/>
                <a:cs typeface="Arial" pitchFamily="34" charset="0"/>
              </a:rPr>
              <a:t>3</a:t>
            </a:r>
          </a:p>
        </p:txBody>
      </p:sp>
      <p:sp>
        <p:nvSpPr>
          <p:cNvPr id="38" name="Oval 122"/>
          <p:cNvSpPr>
            <a:spLocks noChangeArrowheads="1"/>
          </p:cNvSpPr>
          <p:nvPr/>
        </p:nvSpPr>
        <p:spPr bwMode="auto">
          <a:xfrm>
            <a:off x="566738" y="3686175"/>
            <a:ext cx="576262" cy="581025"/>
          </a:xfrm>
          <a:prstGeom prst="ellipse">
            <a:avLst/>
          </a:prstGeom>
          <a:solidFill>
            <a:srgbClr val="33CCCC"/>
          </a:solidFill>
          <a:ln w="38100" cmpd="dbl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1">
                <a:solidFill>
                  <a:schemeClr val="tx1"/>
                </a:solidFill>
                <a:effectLst/>
                <a:cs typeface="Arial" pitchFamily="34" charset="0"/>
              </a:rPr>
              <a:t>5</a:t>
            </a:r>
          </a:p>
        </p:txBody>
      </p:sp>
      <p:sp>
        <p:nvSpPr>
          <p:cNvPr id="39" name="Rectangle 123"/>
          <p:cNvSpPr>
            <a:spLocks noChangeArrowheads="1"/>
          </p:cNvSpPr>
          <p:nvPr/>
        </p:nvSpPr>
        <p:spPr bwMode="auto">
          <a:xfrm>
            <a:off x="4800600" y="1676400"/>
            <a:ext cx="609600" cy="5334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0" name="Rectangle 124"/>
          <p:cNvSpPr>
            <a:spLocks noChangeArrowheads="1"/>
          </p:cNvSpPr>
          <p:nvPr/>
        </p:nvSpPr>
        <p:spPr bwMode="auto">
          <a:xfrm>
            <a:off x="0" y="5867400"/>
            <a:ext cx="8972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/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1.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Hợp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chất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hữu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cơ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mà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trọng</a:t>
            </a:r>
            <a:r>
              <a:rPr lang="en-US" sz="2000" b="1" i="1" dirty="0" smtClean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đó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chỉ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có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nguyên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tử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H</a:t>
            </a:r>
            <a:r>
              <a:rPr lang="en-US" sz="2000" b="1" i="1" baseline="-25000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2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và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C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gọi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là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gì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?</a:t>
            </a:r>
          </a:p>
        </p:txBody>
      </p:sp>
      <p:sp>
        <p:nvSpPr>
          <p:cNvPr id="41" name="Rectangle 125"/>
          <p:cNvSpPr>
            <a:spLocks noChangeArrowheads="1"/>
          </p:cNvSpPr>
          <p:nvPr/>
        </p:nvSpPr>
        <p:spPr bwMode="auto">
          <a:xfrm>
            <a:off x="14288" y="5514975"/>
            <a:ext cx="8839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/>
            <a:r>
              <a:rPr lang="en-US" sz="2000" b="1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2.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Xúc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tác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được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polime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dùng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để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sản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xuất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cao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su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buna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-S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và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cao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su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buna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-N ?</a:t>
            </a:r>
          </a:p>
        </p:txBody>
      </p:sp>
      <p:sp>
        <p:nvSpPr>
          <p:cNvPr id="42" name="Rectangle 126"/>
          <p:cNvSpPr>
            <a:spLocks noChangeArrowheads="1"/>
          </p:cNvSpPr>
          <p:nvPr/>
        </p:nvSpPr>
        <p:spPr bwMode="auto">
          <a:xfrm>
            <a:off x="250825" y="5715000"/>
            <a:ext cx="88931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sz="2000" b="1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3.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hãy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cho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biết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tên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gọi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của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C</a:t>
            </a:r>
            <a:r>
              <a:rPr lang="en-US" sz="2000" b="1" i="1" baseline="-25000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5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H</a:t>
            </a:r>
            <a:r>
              <a:rPr lang="en-US" sz="2000" b="1" i="1" baseline="-25000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8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là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gì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?</a:t>
            </a:r>
          </a:p>
        </p:txBody>
      </p:sp>
      <p:sp>
        <p:nvSpPr>
          <p:cNvPr id="43" name="Rectangle 127"/>
          <p:cNvSpPr>
            <a:spLocks noChangeArrowheads="1"/>
          </p:cNvSpPr>
          <p:nvPr/>
        </p:nvSpPr>
        <p:spPr bwMode="auto">
          <a:xfrm>
            <a:off x="0" y="5486400"/>
            <a:ext cx="8815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>
              <a:spcBef>
                <a:spcPct val="20000"/>
              </a:spcBef>
            </a:pPr>
            <a:r>
              <a:rPr lang="en-US" sz="2000" b="1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4.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Đồng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trùng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hợp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buna-1,3-đien (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xt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Na)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với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chất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gì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để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tạo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cao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su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buna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-S?</a:t>
            </a:r>
          </a:p>
        </p:txBody>
      </p:sp>
      <p:sp>
        <p:nvSpPr>
          <p:cNvPr id="44" name="Rectangle 128"/>
          <p:cNvSpPr>
            <a:spLocks noChangeArrowheads="1"/>
          </p:cNvSpPr>
          <p:nvPr/>
        </p:nvSpPr>
        <p:spPr bwMode="auto">
          <a:xfrm>
            <a:off x="228600" y="5791200"/>
            <a:ext cx="8736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5.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Để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diễn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ra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quá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trình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cao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su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hóa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cần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hỗn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hợp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cao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su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và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chất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gì</a:t>
            </a:r>
            <a:r>
              <a:rPr lang="en-US" sz="2000" b="1" i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?</a:t>
            </a:r>
            <a:endParaRPr lang="en-US" sz="2000" b="1" i="1" dirty="0">
              <a:solidFill>
                <a:srgbClr val="0000FF"/>
              </a:solidFill>
              <a:effectLst/>
              <a:cs typeface="Arial" pitchFamily="34" charset="0"/>
            </a:endParaRPr>
          </a:p>
        </p:txBody>
      </p:sp>
      <p:sp>
        <p:nvSpPr>
          <p:cNvPr id="45" name="Rectangle 129"/>
          <p:cNvSpPr>
            <a:spLocks noChangeArrowheads="1"/>
          </p:cNvSpPr>
          <p:nvPr/>
        </p:nvSpPr>
        <p:spPr bwMode="auto">
          <a:xfrm>
            <a:off x="2971800" y="2667000"/>
            <a:ext cx="609600" cy="5334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6" name="Text Box 52"/>
          <p:cNvSpPr txBox="1">
            <a:spLocks noChangeArrowheads="1"/>
          </p:cNvSpPr>
          <p:nvPr/>
        </p:nvSpPr>
        <p:spPr bwMode="auto">
          <a:xfrm>
            <a:off x="7772400" y="60325"/>
            <a:ext cx="838200" cy="701675"/>
          </a:xfrm>
          <a:prstGeom prst="rect">
            <a:avLst/>
          </a:prstGeom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00FFFF"/>
                </a:solidFill>
                <a:effectLst/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47" name="Text Box 53"/>
          <p:cNvSpPr txBox="1">
            <a:spLocks noChangeArrowheads="1"/>
          </p:cNvSpPr>
          <p:nvPr/>
        </p:nvSpPr>
        <p:spPr bwMode="auto">
          <a:xfrm>
            <a:off x="7772400" y="76200"/>
            <a:ext cx="762000" cy="701675"/>
          </a:xfrm>
          <a:prstGeom prst="rect">
            <a:avLst/>
          </a:prstGeom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00FFFF"/>
                </a:solidFill>
                <a:effectLst/>
                <a:latin typeface="Arial" pitchFamily="34" charset="0"/>
                <a:cs typeface="Arial" pitchFamily="34" charset="0"/>
              </a:rPr>
              <a:t>09</a:t>
            </a:r>
          </a:p>
        </p:txBody>
      </p:sp>
      <p:sp>
        <p:nvSpPr>
          <p:cNvPr id="48" name="Text Box 54"/>
          <p:cNvSpPr txBox="1">
            <a:spLocks noChangeArrowheads="1"/>
          </p:cNvSpPr>
          <p:nvPr/>
        </p:nvSpPr>
        <p:spPr bwMode="auto">
          <a:xfrm>
            <a:off x="7772400" y="60325"/>
            <a:ext cx="762000" cy="701675"/>
          </a:xfrm>
          <a:prstGeom prst="rect">
            <a:avLst/>
          </a:prstGeom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00FFFF"/>
                </a:solidFill>
                <a:effectLst/>
                <a:latin typeface="Arial" pitchFamily="34" charset="0"/>
                <a:cs typeface="Arial" pitchFamily="34" charset="0"/>
              </a:rPr>
              <a:t>08</a:t>
            </a:r>
          </a:p>
        </p:txBody>
      </p:sp>
      <p:sp>
        <p:nvSpPr>
          <p:cNvPr id="49" name="Text Box 55"/>
          <p:cNvSpPr txBox="1">
            <a:spLocks noChangeArrowheads="1"/>
          </p:cNvSpPr>
          <p:nvPr/>
        </p:nvSpPr>
        <p:spPr bwMode="auto">
          <a:xfrm>
            <a:off x="7772400" y="76200"/>
            <a:ext cx="762000" cy="701675"/>
          </a:xfrm>
          <a:prstGeom prst="rect">
            <a:avLst/>
          </a:prstGeom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00FFFF"/>
                </a:solidFill>
                <a:effectLst/>
                <a:latin typeface="Arial" pitchFamily="34" charset="0"/>
                <a:cs typeface="Arial" pitchFamily="34" charset="0"/>
              </a:rPr>
              <a:t>07</a:t>
            </a:r>
          </a:p>
        </p:txBody>
      </p:sp>
      <p:sp>
        <p:nvSpPr>
          <p:cNvPr id="50" name="Text Box 56"/>
          <p:cNvSpPr txBox="1">
            <a:spLocks noChangeArrowheads="1"/>
          </p:cNvSpPr>
          <p:nvPr/>
        </p:nvSpPr>
        <p:spPr bwMode="auto">
          <a:xfrm>
            <a:off x="7772400" y="60325"/>
            <a:ext cx="762000" cy="701675"/>
          </a:xfrm>
          <a:prstGeom prst="rect">
            <a:avLst/>
          </a:prstGeom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00FFFF"/>
                </a:solidFill>
                <a:effectLst/>
                <a:latin typeface="Arial" pitchFamily="34" charset="0"/>
                <a:cs typeface="Arial" pitchFamily="34" charset="0"/>
              </a:rPr>
              <a:t>06</a:t>
            </a:r>
          </a:p>
        </p:txBody>
      </p:sp>
      <p:sp>
        <p:nvSpPr>
          <p:cNvPr id="51" name="Text Box 57"/>
          <p:cNvSpPr txBox="1">
            <a:spLocks noChangeArrowheads="1"/>
          </p:cNvSpPr>
          <p:nvPr/>
        </p:nvSpPr>
        <p:spPr bwMode="auto">
          <a:xfrm>
            <a:off x="7772400" y="60325"/>
            <a:ext cx="762000" cy="701675"/>
          </a:xfrm>
          <a:prstGeom prst="rect">
            <a:avLst/>
          </a:prstGeom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00FFFF"/>
                </a:solidFill>
                <a:effectLst/>
                <a:latin typeface="Arial" pitchFamily="34" charset="0"/>
                <a:cs typeface="Arial" pitchFamily="34" charset="0"/>
              </a:rPr>
              <a:t>05</a:t>
            </a:r>
          </a:p>
        </p:txBody>
      </p:sp>
      <p:sp>
        <p:nvSpPr>
          <p:cNvPr id="52" name="Text Box 59"/>
          <p:cNvSpPr txBox="1">
            <a:spLocks noChangeArrowheads="1"/>
          </p:cNvSpPr>
          <p:nvPr/>
        </p:nvSpPr>
        <p:spPr bwMode="auto">
          <a:xfrm>
            <a:off x="7772400" y="60325"/>
            <a:ext cx="838200" cy="701675"/>
          </a:xfrm>
          <a:prstGeom prst="rect">
            <a:avLst/>
          </a:prstGeom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04</a:t>
            </a:r>
          </a:p>
        </p:txBody>
      </p:sp>
      <p:sp>
        <p:nvSpPr>
          <p:cNvPr id="53" name="Text Box 60"/>
          <p:cNvSpPr txBox="1">
            <a:spLocks noChangeArrowheads="1"/>
          </p:cNvSpPr>
          <p:nvPr/>
        </p:nvSpPr>
        <p:spPr bwMode="auto">
          <a:xfrm>
            <a:off x="7772400" y="60325"/>
            <a:ext cx="762000" cy="701675"/>
          </a:xfrm>
          <a:prstGeom prst="rect">
            <a:avLst/>
          </a:prstGeom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CCFF33"/>
                </a:solidFill>
                <a:effectLst/>
                <a:latin typeface="Arial" pitchFamily="34" charset="0"/>
                <a:cs typeface="Arial" pitchFamily="34" charset="0"/>
              </a:rPr>
              <a:t>03</a:t>
            </a:r>
          </a:p>
        </p:txBody>
      </p:sp>
      <p:sp>
        <p:nvSpPr>
          <p:cNvPr id="54" name="Text Box 61"/>
          <p:cNvSpPr txBox="1">
            <a:spLocks noChangeArrowheads="1"/>
          </p:cNvSpPr>
          <p:nvPr/>
        </p:nvSpPr>
        <p:spPr bwMode="auto">
          <a:xfrm>
            <a:off x="7772400" y="60325"/>
            <a:ext cx="838200" cy="701675"/>
          </a:xfrm>
          <a:prstGeom prst="rect">
            <a:avLst/>
          </a:prstGeom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02</a:t>
            </a:r>
          </a:p>
        </p:txBody>
      </p:sp>
      <p:sp>
        <p:nvSpPr>
          <p:cNvPr id="55" name="Text Box 62"/>
          <p:cNvSpPr txBox="1">
            <a:spLocks noChangeArrowheads="1"/>
          </p:cNvSpPr>
          <p:nvPr/>
        </p:nvSpPr>
        <p:spPr bwMode="auto">
          <a:xfrm>
            <a:off x="7772400" y="76200"/>
            <a:ext cx="838200" cy="701675"/>
          </a:xfrm>
          <a:prstGeom prst="rect">
            <a:avLst/>
          </a:prstGeom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00FF00"/>
                </a:solidFill>
                <a:effectLst/>
                <a:latin typeface="Arial" pitchFamily="34" charset="0"/>
                <a:cs typeface="Arial" pitchFamily="34" charset="0"/>
              </a:rPr>
              <a:t>01</a:t>
            </a:r>
          </a:p>
        </p:txBody>
      </p:sp>
      <p:sp>
        <p:nvSpPr>
          <p:cNvPr id="56" name="Oval 140"/>
          <p:cNvSpPr>
            <a:spLocks noChangeArrowheads="1"/>
          </p:cNvSpPr>
          <p:nvPr/>
        </p:nvSpPr>
        <p:spPr bwMode="auto">
          <a:xfrm>
            <a:off x="7086600" y="4724400"/>
            <a:ext cx="2057400" cy="758825"/>
          </a:xfrm>
          <a:prstGeom prst="ellipse">
            <a:avLst/>
          </a:prstGeom>
          <a:solidFill>
            <a:srgbClr val="11ED45"/>
          </a:solidFill>
          <a:ln w="76200" cmpd="tri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2400" b="1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Bắt đầu</a:t>
            </a:r>
          </a:p>
        </p:txBody>
      </p:sp>
      <p:sp>
        <p:nvSpPr>
          <p:cNvPr id="57" name="Oval 141"/>
          <p:cNvSpPr>
            <a:spLocks noChangeArrowheads="1"/>
          </p:cNvSpPr>
          <p:nvPr/>
        </p:nvSpPr>
        <p:spPr bwMode="auto">
          <a:xfrm>
            <a:off x="7086600" y="4724400"/>
            <a:ext cx="2057400" cy="758825"/>
          </a:xfrm>
          <a:prstGeom prst="ellipse">
            <a:avLst/>
          </a:prstGeom>
          <a:solidFill>
            <a:srgbClr val="11ED45"/>
          </a:solidFill>
          <a:ln w="76200" cmpd="tri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2400" b="1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Hết giờ</a:t>
            </a:r>
          </a:p>
        </p:txBody>
      </p:sp>
      <p:sp>
        <p:nvSpPr>
          <p:cNvPr id="58" name="Rectangle 142"/>
          <p:cNvSpPr>
            <a:spLocks noChangeArrowheads="1"/>
          </p:cNvSpPr>
          <p:nvPr/>
        </p:nvSpPr>
        <p:spPr bwMode="auto">
          <a:xfrm>
            <a:off x="1143000" y="1676400"/>
            <a:ext cx="609600" cy="5334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9" name="Rectangle 143"/>
          <p:cNvSpPr>
            <a:spLocks noChangeArrowheads="1"/>
          </p:cNvSpPr>
          <p:nvPr/>
        </p:nvSpPr>
        <p:spPr bwMode="auto">
          <a:xfrm>
            <a:off x="2971800" y="3733800"/>
            <a:ext cx="609600" cy="5334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0" name="Rectangle 144"/>
          <p:cNvSpPr>
            <a:spLocks noChangeArrowheads="1"/>
          </p:cNvSpPr>
          <p:nvPr/>
        </p:nvSpPr>
        <p:spPr bwMode="auto">
          <a:xfrm>
            <a:off x="7239000" y="3200400"/>
            <a:ext cx="609600" cy="5334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" name="Rectangle 145"/>
          <p:cNvSpPr>
            <a:spLocks noChangeArrowheads="1"/>
          </p:cNvSpPr>
          <p:nvPr/>
        </p:nvSpPr>
        <p:spPr bwMode="auto">
          <a:xfrm>
            <a:off x="6019800" y="3733800"/>
            <a:ext cx="609600" cy="5334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" name="Rectangle 146"/>
          <p:cNvSpPr>
            <a:spLocks noChangeArrowheads="1"/>
          </p:cNvSpPr>
          <p:nvPr/>
        </p:nvSpPr>
        <p:spPr bwMode="auto">
          <a:xfrm>
            <a:off x="7239000" y="1676400"/>
            <a:ext cx="609600" cy="5334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3" name="Rectangle 147"/>
          <p:cNvSpPr>
            <a:spLocks noChangeArrowheads="1"/>
          </p:cNvSpPr>
          <p:nvPr/>
        </p:nvSpPr>
        <p:spPr bwMode="auto">
          <a:xfrm>
            <a:off x="4191000" y="2209800"/>
            <a:ext cx="609600" cy="4572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4" name="Rectangle 148"/>
          <p:cNvSpPr>
            <a:spLocks noChangeArrowheads="1"/>
          </p:cNvSpPr>
          <p:nvPr/>
        </p:nvSpPr>
        <p:spPr bwMode="auto">
          <a:xfrm>
            <a:off x="3581400" y="2209800"/>
            <a:ext cx="609600" cy="457200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FBFBA3"/>
              </a:gs>
            </a:gsLst>
            <a:lin ang="5400000" scaled="1"/>
          </a:gra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5" name="WordArt 149"/>
          <p:cNvSpPr>
            <a:spLocks noChangeArrowheads="1" noChangeShapeType="1" noTextEdit="1"/>
          </p:cNvSpPr>
          <p:nvPr/>
        </p:nvSpPr>
        <p:spPr bwMode="auto">
          <a:xfrm>
            <a:off x="2595563" y="381000"/>
            <a:ext cx="3952875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681"/>
              </a:avLst>
            </a:prstTxWarp>
            <a:scene3d>
              <a:camera prst="legacyObliqueTopLeft"/>
              <a:lightRig rig="legacyNormal3" dir="t"/>
            </a:scene3d>
            <a:sp3d extrusionH="430200" prstMaterial="legacyMetal">
              <a:extrusionClr>
                <a:srgbClr val="FFFFFF"/>
              </a:extrusionClr>
            </a:sp3d>
          </a:bodyPr>
          <a:lstStyle/>
          <a:p>
            <a:pPr algn="ctr"/>
            <a:r>
              <a:rPr lang="vi-VN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008000"/>
                    </a:gs>
                    <a:gs pos="50000">
                      <a:srgbClr val="00FF00"/>
                    </a:gs>
                    <a:gs pos="100000">
                      <a:srgbClr val="008000"/>
                    </a:gs>
                  </a:gsLst>
                  <a:lin ang="5400000" scaled="1"/>
                </a:gradFill>
                <a:effectLst/>
                <a:latin typeface="Times New Roman"/>
                <a:cs typeface="Times New Roman"/>
              </a:rPr>
              <a:t>TRÒ CHƠI Ô CHỮ</a:t>
            </a:r>
            <a:endParaRPr lang="en-US" sz="3600" b="1" kern="1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008000"/>
                  </a:gs>
                  <a:gs pos="50000">
                    <a:srgbClr val="00FF00"/>
                  </a:gs>
                  <a:gs pos="100000">
                    <a:srgbClr val="008000"/>
                  </a:gs>
                </a:gsLst>
                <a:lin ang="5400000" scaled="1"/>
              </a:gradFill>
              <a:effectLst/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08132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5"/>
                                            </p:cond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8"/>
                                            </p:cond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1"/>
                                            </p:cond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4"/>
                                            </p:cond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7"/>
                                            </p:cond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0"/>
                            </p:stCondLst>
                            <p:childTnLst>
                              <p:par>
                                <p:cTn id="80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0"/>
                                            </p:cond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000"/>
                            </p:stCondLst>
                            <p:childTnLst>
                              <p:par>
                                <p:cTn id="83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3"/>
                                            </p:cond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000"/>
                            </p:stCondLst>
                            <p:childTnLst>
                              <p:par>
                                <p:cTn id="86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6"/>
                                            </p:cond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000"/>
                            </p:stCondLst>
                            <p:childTnLst>
                              <p:par>
                                <p:cTn id="89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9"/>
                                            </p:cond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000"/>
                            </p:stCondLst>
                            <p:childTnLst>
                              <p:par>
                                <p:cTn id="92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2"/>
                                            </p:cond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4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000"/>
                            </p:stCondLst>
                            <p:childTnLst>
                              <p:par>
                                <p:cTn id="143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3000"/>
                            </p:stCondLst>
                            <p:childTnLst>
                              <p:par>
                                <p:cTn id="146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4000"/>
                            </p:stCondLst>
                            <p:childTnLst>
                              <p:par>
                                <p:cTn id="149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0"/>
                            </p:stCondLst>
                            <p:childTnLst>
                              <p:par>
                                <p:cTn id="152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5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7000"/>
                            </p:stCondLst>
                            <p:childTnLst>
                              <p:par>
                                <p:cTn id="158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8000"/>
                            </p:stCondLst>
                            <p:childTnLst>
                              <p:par>
                                <p:cTn id="161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9000"/>
                            </p:stCondLst>
                            <p:childTnLst>
                              <p:par>
                                <p:cTn id="164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4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000"/>
                            </p:stCondLst>
                            <p:childTnLst>
                              <p:par>
                                <p:cTn id="190" presetID="1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000"/>
                            </p:stCondLst>
                            <p:childTnLst>
                              <p:par>
                                <p:cTn id="193" presetID="1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3000"/>
                            </p:stCondLst>
                            <p:childTnLst>
                              <p:par>
                                <p:cTn id="196" presetID="1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9" presetID="1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000"/>
                            </p:stCondLst>
                            <p:childTnLst>
                              <p:par>
                                <p:cTn id="202" presetID="1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6000"/>
                            </p:stCondLst>
                            <p:childTnLst>
                              <p:par>
                                <p:cTn id="205" presetID="1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7000"/>
                            </p:stCondLst>
                            <p:childTnLst>
                              <p:par>
                                <p:cTn id="208" presetID="1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1" presetID="1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9000"/>
                            </p:stCondLst>
                            <p:childTnLst>
                              <p:par>
                                <p:cTn id="214" presetID="1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2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4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5" fill="hold">
                      <p:stCondLst>
                        <p:cond delay="0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9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5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2000"/>
                            </p:stCondLst>
                            <p:childTnLst>
                              <p:par>
                                <p:cTn id="25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3000"/>
                            </p:stCondLst>
                            <p:childTnLst>
                              <p:par>
                                <p:cTn id="261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4000"/>
                            </p:stCondLst>
                            <p:childTnLst>
                              <p:par>
                                <p:cTn id="26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5000"/>
                            </p:stCondLst>
                            <p:childTnLst>
                              <p:par>
                                <p:cTn id="267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6000"/>
                            </p:stCondLst>
                            <p:childTnLst>
                              <p:par>
                                <p:cTn id="27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7000"/>
                            </p:stCondLst>
                            <p:childTnLst>
                              <p:par>
                                <p:cTn id="273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8000"/>
                            </p:stCondLst>
                            <p:childTnLst>
                              <p:par>
                                <p:cTn id="27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9000"/>
                            </p:stCondLst>
                            <p:childTnLst>
                              <p:par>
                                <p:cTn id="279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8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4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0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7" fill="hold">
                      <p:stCondLst>
                        <p:cond delay="0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1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1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1000"/>
                            </p:stCondLst>
                            <p:childTnLst>
                              <p:par>
                                <p:cTn id="3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2000"/>
                            </p:stCondLst>
                            <p:childTnLst>
                              <p:par>
                                <p:cTn id="3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3000"/>
                            </p:stCondLst>
                            <p:childTnLst>
                              <p:par>
                                <p:cTn id="3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4000"/>
                            </p:stCondLst>
                            <p:childTnLst>
                              <p:par>
                                <p:cTn id="3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5000"/>
                            </p:stCondLst>
                            <p:childTnLst>
                              <p:par>
                                <p:cTn id="3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8000"/>
                            </p:stCondLst>
                            <p:childTnLst>
                              <p:par>
                                <p:cTn id="3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" fill="hold">
                      <p:stCondLst>
                        <p:cond delay="indefinite"/>
                      </p:stCondLst>
                      <p:childTnLst>
                        <p:par>
                          <p:cTn id="341" fill="hold">
                            <p:stCondLst>
                              <p:cond delay="0"/>
                            </p:stCondLst>
                            <p:childTnLst>
                              <p:par>
                                <p:cTn id="342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1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4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7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0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3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" fill="hold">
                      <p:stCondLst>
                        <p:cond delay="indefinite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9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0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9" grpId="0" animBg="1"/>
      <p:bldP spid="41" grpId="0" build="allAtOnce"/>
      <p:bldP spid="41" grpId="1" build="allAtOnce"/>
      <p:bldP spid="42" grpId="0" build="allAtOnce"/>
      <p:bldP spid="42" grpId="1" build="allAtOnce"/>
      <p:bldP spid="43" grpId="0" build="allAtOnce"/>
      <p:bldP spid="43" grpId="1" build="allAtOnce"/>
      <p:bldP spid="44" grpId="0" build="allAtOnce"/>
      <p:bldP spid="44" grpId="1" build="allAtOnce"/>
      <p:bldP spid="45" grpId="0" animBg="1"/>
      <p:bldP spid="46" grpId="0"/>
      <p:bldP spid="46" grpId="1"/>
      <p:bldP spid="46" grpId="2"/>
      <p:bldP spid="46" grpId="3"/>
      <p:bldP spid="47" grpId="0"/>
      <p:bldP spid="47" grpId="1"/>
      <p:bldP spid="47" grpId="2"/>
      <p:bldP spid="48" grpId="0"/>
      <p:bldP spid="48" grpId="1"/>
      <p:bldP spid="48" grpId="2"/>
      <p:bldP spid="49" grpId="0"/>
      <p:bldP spid="49" grpId="1"/>
      <p:bldP spid="49" grpId="2"/>
      <p:bldP spid="50" grpId="0"/>
      <p:bldP spid="50" grpId="1"/>
      <p:bldP spid="50" grpId="2"/>
      <p:bldP spid="51" grpId="0"/>
      <p:bldP spid="51" grpId="1"/>
      <p:bldP spid="51" grpId="2"/>
      <p:bldP spid="52" grpId="0"/>
      <p:bldP spid="52" grpId="1"/>
      <p:bldP spid="52" grpId="2"/>
      <p:bldP spid="53" grpId="0"/>
      <p:bldP spid="53" grpId="1"/>
      <p:bldP spid="53" grpId="2"/>
      <p:bldP spid="54" grpId="0"/>
      <p:bldP spid="54" grpId="1"/>
      <p:bldP spid="54" grpId="2"/>
      <p:bldP spid="55" grpId="0"/>
      <p:bldP spid="55" grpId="1"/>
      <p:bldP spid="55" grpId="2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6116" name="Group 100"/>
          <p:cNvGraphicFramePr>
            <a:graphicFrameLocks noGrp="1"/>
          </p:cNvGraphicFramePr>
          <p:nvPr>
            <p:ph/>
          </p:nvPr>
        </p:nvGraphicFramePr>
        <p:xfrm>
          <a:off x="152400" y="274638"/>
          <a:ext cx="8763000" cy="5964747"/>
        </p:xfrm>
        <a:graphic>
          <a:graphicData uri="http://schemas.openxmlformats.org/drawingml/2006/table">
            <a:tbl>
              <a:tblPr/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69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Polietilen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Poli(vinyl clorua)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PVC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Poli(metyl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metacrylat)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PMM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Poli(phenol-fomanđehit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PPF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9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Công thức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1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Điều chế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9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Tính chất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69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Ứng dụng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58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5758" name="Group 46"/>
          <p:cNvGraphicFramePr>
            <a:graphicFrameLocks noGrp="1"/>
          </p:cNvGraphicFramePr>
          <p:nvPr>
            <p:ph/>
          </p:nvPr>
        </p:nvGraphicFramePr>
        <p:xfrm>
          <a:off x="152400" y="304800"/>
          <a:ext cx="8763000" cy="5791201"/>
        </p:xfrm>
        <a:graphic>
          <a:graphicData uri="http://schemas.openxmlformats.org/drawingml/2006/table">
            <a:tbl>
              <a:tblPr/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39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Polietilen - PE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9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Công thức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1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Điều chế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9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Tính chất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39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Ứng dụng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2057400" y="1633538"/>
            <a:ext cx="2514600" cy="838200"/>
            <a:chOff x="2544" y="1008"/>
            <a:chExt cx="1584" cy="528"/>
          </a:xfrm>
        </p:grpSpPr>
        <p:sp>
          <p:nvSpPr>
            <p:cNvPr id="115736" name="Rectangle 24"/>
            <p:cNvSpPr>
              <a:spLocks noChangeArrowheads="1"/>
            </p:cNvSpPr>
            <p:nvPr/>
          </p:nvSpPr>
          <p:spPr bwMode="auto">
            <a:xfrm>
              <a:off x="2544" y="1008"/>
              <a:ext cx="1584" cy="5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800">
                  <a:solidFill>
                    <a:srgbClr val="0000FF"/>
                  </a:solidFill>
                  <a:latin typeface="Times New Roman" pitchFamily="18" charset="0"/>
                </a:rPr>
                <a:t>( CH</a:t>
              </a:r>
              <a:r>
                <a:rPr lang="en-US" sz="2800" baseline="-25000">
                  <a:solidFill>
                    <a:srgbClr val="0000FF"/>
                  </a:solidFill>
                  <a:latin typeface="Times New Roman" pitchFamily="18" charset="0"/>
                </a:rPr>
                <a:t>2</a:t>
              </a:r>
              <a:r>
                <a:rPr lang="en-US" sz="2800">
                  <a:solidFill>
                    <a:srgbClr val="0000FF"/>
                  </a:solidFill>
                  <a:latin typeface="Times New Roman" pitchFamily="18" charset="0"/>
                </a:rPr>
                <a:t> – CH</a:t>
              </a:r>
              <a:r>
                <a:rPr lang="en-US" sz="2800" baseline="-25000">
                  <a:solidFill>
                    <a:srgbClr val="0000FF"/>
                  </a:solidFill>
                  <a:latin typeface="Times New Roman" pitchFamily="18" charset="0"/>
                </a:rPr>
                <a:t>2 </a:t>
              </a:r>
              <a:r>
                <a:rPr lang="en-US" sz="2800">
                  <a:solidFill>
                    <a:srgbClr val="0000FF"/>
                  </a:solidFill>
                  <a:latin typeface="Times New Roman" pitchFamily="18" charset="0"/>
                </a:rPr>
                <a:t>)</a:t>
              </a:r>
              <a:r>
                <a:rPr lang="en-US" sz="2800" baseline="-25000">
                  <a:solidFill>
                    <a:srgbClr val="0000FF"/>
                  </a:solidFill>
                  <a:latin typeface="Times New Roman" pitchFamily="18" charset="0"/>
                </a:rPr>
                <a:t>n</a:t>
              </a:r>
              <a:endParaRPr lang="en-US" sz="2800">
                <a:solidFill>
                  <a:srgbClr val="0000FF"/>
                </a:solidFill>
                <a:latin typeface="Times New Roman" pitchFamily="18" charset="0"/>
              </a:endParaRPr>
            </a:p>
          </p:txBody>
        </p:sp>
        <p:sp>
          <p:nvSpPr>
            <p:cNvPr id="115737" name="Line 25"/>
            <p:cNvSpPr>
              <a:spLocks noChangeShapeType="1"/>
            </p:cNvSpPr>
            <p:nvPr/>
          </p:nvSpPr>
          <p:spPr bwMode="auto">
            <a:xfrm>
              <a:off x="2571" y="1287"/>
              <a:ext cx="204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vi-VN"/>
            </a:p>
          </p:txBody>
        </p:sp>
        <p:sp>
          <p:nvSpPr>
            <p:cNvPr id="115738" name="Line 26"/>
            <p:cNvSpPr>
              <a:spLocks noChangeShapeType="1"/>
            </p:cNvSpPr>
            <p:nvPr/>
          </p:nvSpPr>
          <p:spPr bwMode="auto">
            <a:xfrm>
              <a:off x="3810" y="1287"/>
              <a:ext cx="204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vi-VN"/>
            </a:p>
          </p:txBody>
        </p:sp>
      </p:grpSp>
      <p:sp>
        <p:nvSpPr>
          <p:cNvPr id="115739" name="Rectangle 27"/>
          <p:cNvSpPr>
            <a:spLocks noChangeArrowheads="1"/>
          </p:cNvSpPr>
          <p:nvPr/>
        </p:nvSpPr>
        <p:spPr bwMode="auto">
          <a:xfrm>
            <a:off x="1905000" y="3810000"/>
            <a:ext cx="6934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just"/>
            <a:r>
              <a:rPr lang="en-US" sz="2600" b="1">
                <a:solidFill>
                  <a:srgbClr val="0000FF"/>
                </a:solidFill>
                <a:latin typeface="Times New Roman" pitchFamily="18" charset="0"/>
              </a:rPr>
              <a:t>Chất dẻo mềm, nóng chảy trên 110</a:t>
            </a:r>
            <a:r>
              <a:rPr lang="en-US" sz="2600" b="1" baseline="30000">
                <a:solidFill>
                  <a:srgbClr val="0000FF"/>
                </a:solidFill>
                <a:latin typeface="Times New Roman" pitchFamily="18" charset="0"/>
              </a:rPr>
              <a:t>0</a:t>
            </a:r>
            <a:r>
              <a:rPr lang="en-US" sz="2600" b="1">
                <a:solidFill>
                  <a:srgbClr val="0000FF"/>
                </a:solidFill>
                <a:latin typeface="Times New Roman" pitchFamily="18" charset="0"/>
              </a:rPr>
              <a:t>C, có tính </a:t>
            </a:r>
          </a:p>
          <a:p>
            <a:pPr algn="just"/>
            <a:r>
              <a:rPr lang="en-US" sz="2600" b="1">
                <a:solidFill>
                  <a:srgbClr val="0000FF"/>
                </a:solidFill>
                <a:latin typeface="Times New Roman" pitchFamily="18" charset="0"/>
              </a:rPr>
              <a:t>“trơ tương đối”</a:t>
            </a:r>
          </a:p>
        </p:txBody>
      </p:sp>
      <p:sp>
        <p:nvSpPr>
          <p:cNvPr id="115740" name="Rectangle 28"/>
          <p:cNvSpPr>
            <a:spLocks noChangeArrowheads="1"/>
          </p:cNvSpPr>
          <p:nvPr/>
        </p:nvSpPr>
        <p:spPr bwMode="auto">
          <a:xfrm>
            <a:off x="1981200" y="4953000"/>
            <a:ext cx="6934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just"/>
            <a:r>
              <a:rPr lang="en-US" sz="2600" b="1">
                <a:solidFill>
                  <a:srgbClr val="0000FF"/>
                </a:solidFill>
                <a:latin typeface="Times New Roman" pitchFamily="18" charset="0"/>
              </a:rPr>
              <a:t>Làm màng mỏng, vật liệu điện, bình chứa …</a:t>
            </a:r>
          </a:p>
        </p:txBody>
      </p:sp>
      <p:grpSp>
        <p:nvGrpSpPr>
          <p:cNvPr id="3" name="Group 43"/>
          <p:cNvGrpSpPr>
            <a:grpSpLocks/>
          </p:cNvGrpSpPr>
          <p:nvPr/>
        </p:nvGrpSpPr>
        <p:grpSpPr bwMode="auto">
          <a:xfrm>
            <a:off x="2286000" y="2843213"/>
            <a:ext cx="5410200" cy="838200"/>
            <a:chOff x="1248" y="1728"/>
            <a:chExt cx="3408" cy="528"/>
          </a:xfrm>
        </p:grpSpPr>
        <p:sp>
          <p:nvSpPr>
            <p:cNvPr id="115756" name="Rectangle 44"/>
            <p:cNvSpPr>
              <a:spLocks noChangeArrowheads="1"/>
            </p:cNvSpPr>
            <p:nvPr/>
          </p:nvSpPr>
          <p:spPr bwMode="auto">
            <a:xfrm>
              <a:off x="1248" y="1728"/>
              <a:ext cx="3408" cy="5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vi-VN"/>
            </a:p>
          </p:txBody>
        </p:sp>
        <p:graphicFrame>
          <p:nvGraphicFramePr>
            <p:cNvPr id="115757" name="Object 45"/>
            <p:cNvGraphicFramePr>
              <a:graphicFrameLocks noChangeAspect="1"/>
            </p:cNvGraphicFramePr>
            <p:nvPr/>
          </p:nvGraphicFramePr>
          <p:xfrm>
            <a:off x="1392" y="1748"/>
            <a:ext cx="3204" cy="4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1" name="Document" r:id="rId3" imgW="2724120" imgH="390600" progId="">
                    <p:embed/>
                  </p:oleObj>
                </mc:Choice>
                <mc:Fallback>
                  <p:oleObj name="Document" r:id="rId3" imgW="2724120" imgH="3906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2" y="1748"/>
                          <a:ext cx="3204" cy="4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73243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2000"/>
                                        <p:tgtEl>
                                          <p:spTgt spid="115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115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39" grpId="0"/>
      <p:bldP spid="11574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3947829"/>
            <a:ext cx="2773456" cy="18859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058779"/>
            <a:ext cx="2494845" cy="1775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042" y="811856"/>
            <a:ext cx="3615628" cy="23762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281" y="3809716"/>
            <a:ext cx="2590800" cy="21621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095" y="1052518"/>
            <a:ext cx="3276601" cy="2061550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1447800" y="3188060"/>
            <a:ext cx="1961444" cy="72166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592395" y="3332200"/>
            <a:ext cx="15584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b="1" smtClean="0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Tấm nhựa</a:t>
            </a:r>
            <a:endParaRPr lang="en-US" sz="2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5204029" y="2948261"/>
            <a:ext cx="1966072" cy="73960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748817" y="5833779"/>
            <a:ext cx="1895122" cy="733425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3893825" y="5839553"/>
            <a:ext cx="2148605" cy="733425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7073583" y="5971891"/>
            <a:ext cx="1842591" cy="671777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319680" y="3101368"/>
            <a:ext cx="16209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b="1" smtClean="0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Túi ni lông</a:t>
            </a:r>
            <a:endParaRPr lang="en-US" sz="2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42847" y="5971891"/>
            <a:ext cx="15760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b="1" smtClean="0">
                <a:latin typeface="Times New Roman" pitchFamily="18" charset="0"/>
                <a:cs typeface="Times New Roman" pitchFamily="18" charset="0"/>
              </a:rPr>
              <a:t>Dây thừng</a:t>
            </a:r>
            <a:endParaRPr lang="en-US" sz="2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120233" y="5969658"/>
            <a:ext cx="17668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b="1" smtClean="0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Màng mỏng</a:t>
            </a:r>
            <a:endParaRPr lang="en-US" sz="2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170101" y="6105539"/>
            <a:ext cx="15408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b="1" smtClean="0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Bình chứa</a:t>
            </a:r>
            <a:endParaRPr lang="en-US" sz="2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itle 2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6"/>
          <p:cNvSpPr>
            <a:spLocks noChangeArrowheads="1"/>
          </p:cNvSpPr>
          <p:nvPr/>
        </p:nvSpPr>
        <p:spPr bwMode="auto">
          <a:xfrm>
            <a:off x="1295400" y="228600"/>
            <a:ext cx="6553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MỘT SỐ ỨNG DỤNG CỦA PE</a:t>
            </a:r>
          </a:p>
        </p:txBody>
      </p:sp>
    </p:spTree>
    <p:extLst>
      <p:ext uri="{BB962C8B-B14F-4D97-AF65-F5344CB8AC3E}">
        <p14:creationId xmlns:p14="http://schemas.microsoft.com/office/powerpoint/2010/main" val="48322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7" grpId="0" animBg="1"/>
      <p:bldP spid="18" grpId="0" animBg="1"/>
      <p:bldP spid="19" grpId="0" animBg="1"/>
      <p:bldP spid="20" grpId="0" animBg="1"/>
      <p:bldP spid="21" grpId="0"/>
      <p:bldP spid="22" grpId="0"/>
      <p:bldP spid="23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76200" y="1143000"/>
            <a:ext cx="5791200" cy="1443038"/>
            <a:chOff x="576" y="1584"/>
            <a:chExt cx="3648" cy="909"/>
          </a:xfrm>
        </p:grpSpPr>
        <p:graphicFrame>
          <p:nvGraphicFramePr>
            <p:cNvPr id="119841" name="Object 33"/>
            <p:cNvGraphicFramePr>
              <a:graphicFrameLocks noChangeAspect="1"/>
            </p:cNvGraphicFramePr>
            <p:nvPr/>
          </p:nvGraphicFramePr>
          <p:xfrm>
            <a:off x="912" y="1826"/>
            <a:ext cx="3312" cy="6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0" name="Document" r:id="rId3" imgW="2695680" imgH="542880" progId="">
                    <p:embed/>
                  </p:oleObj>
                </mc:Choice>
                <mc:Fallback>
                  <p:oleObj name="Document" r:id="rId3" imgW="2695680" imgH="54288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2" y="1826"/>
                          <a:ext cx="3312" cy="66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9842" name="Rectangle 34"/>
            <p:cNvSpPr>
              <a:spLocks noChangeArrowheads="1"/>
            </p:cNvSpPr>
            <p:nvPr/>
          </p:nvSpPr>
          <p:spPr bwMode="auto">
            <a:xfrm>
              <a:off x="576" y="1584"/>
              <a:ext cx="2208" cy="86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vi-VN"/>
            </a:p>
          </p:txBody>
        </p:sp>
      </p:grpSp>
      <p:graphicFrame>
        <p:nvGraphicFramePr>
          <p:cNvPr id="119846" name="Group 38"/>
          <p:cNvGraphicFramePr>
            <a:graphicFrameLocks noGrp="1"/>
          </p:cNvGraphicFramePr>
          <p:nvPr>
            <p:ph/>
          </p:nvPr>
        </p:nvGraphicFramePr>
        <p:xfrm>
          <a:off x="152400" y="274638"/>
          <a:ext cx="8667750" cy="5821364"/>
        </p:xfrm>
        <a:graphic>
          <a:graphicData uri="http://schemas.openxmlformats.org/drawingml/2006/table">
            <a:tbl>
              <a:tblPr/>
              <a:tblGrid>
                <a:gridCol w="1657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69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Poli(vinyl clorua) - PVC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9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Công thức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1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Điều chế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9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Tính chất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39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Ứng dụng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9835" name="Rectangle 27"/>
          <p:cNvSpPr>
            <a:spLocks noChangeArrowheads="1"/>
          </p:cNvSpPr>
          <p:nvPr/>
        </p:nvSpPr>
        <p:spPr bwMode="auto">
          <a:xfrm>
            <a:off x="1752600" y="3733800"/>
            <a:ext cx="6934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just"/>
            <a:r>
              <a:rPr lang="en-US" sz="2600" b="1">
                <a:solidFill>
                  <a:srgbClr val="0000FF"/>
                </a:solidFill>
                <a:latin typeface="Times New Roman" pitchFamily="18" charset="0"/>
              </a:rPr>
              <a:t>Chất rắn vô định hình, cách điện tốt,bền với axit</a:t>
            </a:r>
          </a:p>
        </p:txBody>
      </p:sp>
      <p:sp>
        <p:nvSpPr>
          <p:cNvPr id="119836" name="Rectangle 28"/>
          <p:cNvSpPr>
            <a:spLocks noChangeArrowheads="1"/>
          </p:cNvSpPr>
          <p:nvPr/>
        </p:nvSpPr>
        <p:spPr bwMode="auto">
          <a:xfrm>
            <a:off x="1828800" y="4876800"/>
            <a:ext cx="6934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just"/>
            <a:r>
              <a:rPr lang="en-US" sz="2600" b="1">
                <a:solidFill>
                  <a:srgbClr val="0000FF"/>
                </a:solidFill>
                <a:latin typeface="Times New Roman" pitchFamily="18" charset="0"/>
              </a:rPr>
              <a:t>Làm vật liệu cách điện, ống dẫn nước,</a:t>
            </a:r>
          </a:p>
          <a:p>
            <a:pPr algn="just"/>
            <a:r>
              <a:rPr lang="en-US" sz="2600" b="1">
                <a:solidFill>
                  <a:srgbClr val="0000FF"/>
                </a:solidFill>
                <a:latin typeface="Times New Roman" pitchFamily="18" charset="0"/>
              </a:rPr>
              <a:t>vải che mưa…</a:t>
            </a:r>
          </a:p>
        </p:txBody>
      </p:sp>
      <p:grpSp>
        <p:nvGrpSpPr>
          <p:cNvPr id="3" name="Group 35"/>
          <p:cNvGrpSpPr>
            <a:grpSpLocks/>
          </p:cNvGrpSpPr>
          <p:nvPr/>
        </p:nvGrpSpPr>
        <p:grpSpPr bwMode="auto">
          <a:xfrm>
            <a:off x="1905000" y="2438400"/>
            <a:ext cx="5638800" cy="1524000"/>
            <a:chOff x="768" y="1632"/>
            <a:chExt cx="3552" cy="960"/>
          </a:xfrm>
        </p:grpSpPr>
        <p:graphicFrame>
          <p:nvGraphicFramePr>
            <p:cNvPr id="119844" name="Object 36"/>
            <p:cNvGraphicFramePr>
              <a:graphicFrameLocks noChangeAspect="1"/>
            </p:cNvGraphicFramePr>
            <p:nvPr/>
          </p:nvGraphicFramePr>
          <p:xfrm>
            <a:off x="912" y="1826"/>
            <a:ext cx="3312" cy="6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1" name="Document" r:id="rId5" imgW="2695680" imgH="542880" progId="">
                    <p:embed/>
                  </p:oleObj>
                </mc:Choice>
                <mc:Fallback>
                  <p:oleObj name="Document" r:id="rId5" imgW="2695680" imgH="54288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2" y="1826"/>
                          <a:ext cx="3312" cy="66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9845" name="Rectangle 37"/>
            <p:cNvSpPr>
              <a:spLocks noChangeArrowheads="1"/>
            </p:cNvSpPr>
            <p:nvPr/>
          </p:nvSpPr>
          <p:spPr bwMode="auto">
            <a:xfrm>
              <a:off x="768" y="1632"/>
              <a:ext cx="3552" cy="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vi-VN"/>
            </a:p>
          </p:txBody>
        </p:sp>
      </p:grpSp>
    </p:spTree>
    <p:extLst>
      <p:ext uri="{BB962C8B-B14F-4D97-AF65-F5344CB8AC3E}">
        <p14:creationId xmlns:p14="http://schemas.microsoft.com/office/powerpoint/2010/main" val="4170990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2000"/>
                                        <p:tgtEl>
                                          <p:spTgt spid="119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119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35" grpId="0"/>
      <p:bldP spid="11983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1723</TotalTime>
  <Words>1757</Words>
  <Application>Microsoft Office PowerPoint</Application>
  <PresentationFormat>On-screen Show (4:3)</PresentationFormat>
  <Paragraphs>421</Paragraphs>
  <Slides>56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6" baseType="lpstr">
      <vt:lpstr>SimSun</vt:lpstr>
      <vt:lpstr>.VnTime</vt:lpstr>
      <vt:lpstr>Arial</vt:lpstr>
      <vt:lpstr>Calibri</vt:lpstr>
      <vt:lpstr>Tahoma</vt:lpstr>
      <vt:lpstr>Times New Roman</vt:lpstr>
      <vt:lpstr>VNI-Times</vt:lpstr>
      <vt:lpstr>Wingdings</vt:lpstr>
      <vt:lpstr>Office Theme</vt:lpstr>
      <vt:lpstr>Document</vt:lpstr>
      <vt:lpstr>PowerPoint Presentation</vt:lpstr>
      <vt:lpstr>PowerPoint Presentation</vt:lpstr>
      <vt:lpstr>PowerPoint Presentation</vt:lpstr>
      <vt:lpstr>I- CHẤT DẺO</vt:lpstr>
      <vt:lpstr>2- MỘT SỐ POLIME DÙNG LÀM CHẤT DẺO</vt:lpstr>
      <vt:lpstr>PowerPoint Presentation</vt:lpstr>
      <vt:lpstr>PowerPoint Presentation</vt:lpstr>
      <vt:lpstr>PowerPoint Presentation</vt:lpstr>
      <vt:lpstr>PowerPoint Presentation</vt:lpstr>
      <vt:lpstr>MỘT SỐ ỨNG DỤNG CỦA PVC</vt:lpstr>
      <vt:lpstr>PowerPoint Presentation</vt:lpstr>
      <vt:lpstr>MỘT SỐ ỨNG DỤNG CỦA PMM</vt:lpstr>
      <vt:lpstr>PowerPoint Presentation</vt:lpstr>
      <vt:lpstr>MỘT SỐ ỨNG DỤNG CỦA PPF</vt:lpstr>
      <vt:lpstr>PowerPoint Presentation</vt:lpstr>
      <vt:lpstr>PowerPoint Presentation</vt:lpstr>
      <vt:lpstr>PowerPoint Presentation</vt:lpstr>
      <vt:lpstr>PowerPoint Presentation</vt:lpstr>
      <vt:lpstr>Hãy thu gom, phân loại, xử lí, tái chế rác thải và sử dụng chúng vào những việc có ích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User</cp:lastModifiedBy>
  <cp:revision>51</cp:revision>
  <dcterms:created xsi:type="dcterms:W3CDTF">2019-11-15T12:32:19Z</dcterms:created>
  <dcterms:modified xsi:type="dcterms:W3CDTF">2021-11-19T02:09:03Z</dcterms:modified>
</cp:coreProperties>
</file>