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414" r:id="rId4"/>
    <p:sldId id="415" r:id="rId5"/>
    <p:sldId id="351" r:id="rId6"/>
    <p:sldId id="444" r:id="rId7"/>
    <p:sldId id="445" r:id="rId8"/>
    <p:sldId id="446" r:id="rId9"/>
    <p:sldId id="42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26F5-0C59-429A-B53D-A9474BB2CC0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5CC-EB89-4210-954B-1FC3D39E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9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26F5-0C59-429A-B53D-A9474BB2CC0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5CC-EB89-4210-954B-1FC3D39E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7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26F5-0C59-429A-B53D-A9474BB2CC0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5CC-EB89-4210-954B-1FC3D39E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2473-35D1-45D1-9F49-650691CA1B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22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26F5-0C59-429A-B53D-A9474BB2CC0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5CC-EB89-4210-954B-1FC3D39E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8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26F5-0C59-429A-B53D-A9474BB2CC0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5CC-EB89-4210-954B-1FC3D39E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26F5-0C59-429A-B53D-A9474BB2CC0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5CC-EB89-4210-954B-1FC3D39E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26F5-0C59-429A-B53D-A9474BB2CC0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5CC-EB89-4210-954B-1FC3D39E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1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vi-VN" altLang="en-US"/>
              <a:t>01/11/2016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8D3F-3573-4E9C-B203-78E87C9C9D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84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26F5-0C59-429A-B53D-A9474BB2CC0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5CC-EB89-4210-954B-1FC3D39E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2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26F5-0C59-429A-B53D-A9474BB2CC0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5CC-EB89-4210-954B-1FC3D39E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4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26F5-0C59-429A-B53D-A9474BB2CC0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95CC-EB89-4210-954B-1FC3D39E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A1840B-2E7D-44F3-A312-30463144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3B121-2CA6-411E-B348-030B33136B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78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C9D738-9EE8-46AD-86FB-371F8FD3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3246E-1C21-499D-9149-F15BC3E65A93}"/>
              </a:ext>
            </a:extLst>
          </p:cNvPr>
          <p:cNvPicPr/>
          <p:nvPr/>
        </p:nvPicPr>
        <p:blipFill rotWithShape="1">
          <a:blip r:embed="rId2"/>
          <a:srcRect l="33816" t="58480"/>
          <a:stretch/>
        </p:blipFill>
        <p:spPr>
          <a:xfrm>
            <a:off x="0" y="1771649"/>
            <a:ext cx="9144000" cy="4229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A3246E-1C21-499D-9149-F15BC3E65A93}"/>
              </a:ext>
            </a:extLst>
          </p:cNvPr>
          <p:cNvPicPr/>
          <p:nvPr/>
        </p:nvPicPr>
        <p:blipFill rotWithShape="1">
          <a:blip r:embed="rId2"/>
          <a:srcRect l="17444" t="2491" r="16372" b="81621"/>
          <a:stretch/>
        </p:blipFill>
        <p:spPr>
          <a:xfrm>
            <a:off x="1281364" y="857250"/>
            <a:ext cx="6106026" cy="8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4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0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197" y="997118"/>
            <a:ext cx="95242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270783" y="2060408"/>
            <a:ext cx="5952624" cy="9835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23: Luyện tập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779668" y="3043988"/>
            <a:ext cx="8148548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80008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 chế và sự ăn mòn kim loại</a:t>
            </a:r>
          </a:p>
        </p:txBody>
      </p:sp>
    </p:spTree>
    <p:extLst>
      <p:ext uri="{BB962C8B-B14F-4D97-AF65-F5344CB8AC3E}">
        <p14:creationId xmlns:p14="http://schemas.microsoft.com/office/powerpoint/2010/main" val="3688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0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57250"/>
            <a:ext cx="685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485900" y="1314451"/>
            <a:ext cx="634365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CẦN NHỚ</a:t>
            </a:r>
          </a:p>
          <a:p>
            <a:pPr>
              <a:spcBef>
                <a:spcPct val="50000"/>
              </a:spcBef>
            </a:pP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Điều chế kim loại: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948EF-AB04-418B-B664-F5045A6F0397}"/>
              </a:ext>
            </a:extLst>
          </p:cNvPr>
          <p:cNvPicPr/>
          <p:nvPr/>
        </p:nvPicPr>
        <p:blipFill rotWithShape="1">
          <a:blip r:embed="rId3"/>
          <a:srcRect l="13687" t="27602" r="12214" b="20000"/>
          <a:stretch/>
        </p:blipFill>
        <p:spPr>
          <a:xfrm>
            <a:off x="1395663" y="2529640"/>
            <a:ext cx="6773779" cy="26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7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 flipV="1">
            <a:off x="1191321" y="3829052"/>
            <a:ext cx="6476305" cy="4167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104902" y="4025503"/>
            <a:ext cx="611386" cy="300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20988" y="3371850"/>
            <a:ext cx="7065764" cy="953691"/>
            <a:chOff x="282" y="1536"/>
            <a:chExt cx="5478" cy="801"/>
          </a:xfrm>
        </p:grpSpPr>
        <p:sp>
          <p:nvSpPr>
            <p:cNvPr id="18454" name="Text Box 5"/>
            <p:cNvSpPr txBox="1">
              <a:spLocks noChangeArrowheads="1"/>
            </p:cNvSpPr>
            <p:nvPr/>
          </p:nvSpPr>
          <p:spPr bwMode="auto">
            <a:xfrm>
              <a:off x="282" y="1536"/>
              <a:ext cx="354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</a:t>
              </a:r>
              <a:r>
                <a:rPr lang="en-US" sz="1350" b="1" baseline="30000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13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5" name="Text Box 6"/>
            <p:cNvSpPr txBox="1">
              <a:spLocks noChangeArrowheads="1"/>
            </p:cNvSpPr>
            <p:nvPr/>
          </p:nvSpPr>
          <p:spPr bwMode="auto">
            <a:xfrm>
              <a:off x="587" y="1536"/>
              <a:ext cx="459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sz="1350" b="1" baseline="3000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13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6" name="Text Box 7"/>
            <p:cNvSpPr txBox="1">
              <a:spLocks noChangeArrowheads="1"/>
            </p:cNvSpPr>
            <p:nvPr/>
          </p:nvSpPr>
          <p:spPr bwMode="auto">
            <a:xfrm>
              <a:off x="960" y="1536"/>
              <a:ext cx="541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r>
                <a:rPr lang="en-US" sz="1350" b="1" baseline="30000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350" b="1" baseline="3000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13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7" name="Text Box 8"/>
            <p:cNvSpPr txBox="1">
              <a:spLocks noChangeArrowheads="1"/>
            </p:cNvSpPr>
            <p:nvPr/>
          </p:nvSpPr>
          <p:spPr bwMode="auto">
            <a:xfrm>
              <a:off x="1408" y="1536"/>
              <a:ext cx="451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</a:t>
              </a:r>
              <a:r>
                <a:rPr lang="en-US" sz="1350" b="1" baseline="30000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3+</a:t>
              </a:r>
              <a:r>
                <a:rPr lang="en-US" sz="135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8458" name="Text Box 9"/>
            <p:cNvSpPr txBox="1">
              <a:spLocks noChangeArrowheads="1"/>
            </p:cNvSpPr>
            <p:nvPr/>
          </p:nvSpPr>
          <p:spPr bwMode="auto">
            <a:xfrm>
              <a:off x="1766" y="1536"/>
              <a:ext cx="489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Zn</a:t>
              </a:r>
              <a:r>
                <a:rPr lang="en-US" sz="1350" b="1" baseline="30000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endParaRPr lang="en-US" sz="13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9" name="Text Box 10"/>
            <p:cNvSpPr txBox="1">
              <a:spLocks noChangeArrowheads="1"/>
            </p:cNvSpPr>
            <p:nvPr/>
          </p:nvSpPr>
          <p:spPr bwMode="auto">
            <a:xfrm>
              <a:off x="2176" y="1536"/>
              <a:ext cx="496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r>
                <a:rPr lang="en-US" sz="1350" b="1" baseline="30000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endParaRPr lang="en-US" sz="13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0" name="Text Box 11"/>
            <p:cNvSpPr txBox="1">
              <a:spLocks noChangeArrowheads="1"/>
            </p:cNvSpPr>
            <p:nvPr/>
          </p:nvSpPr>
          <p:spPr bwMode="auto">
            <a:xfrm>
              <a:off x="2556" y="1536"/>
              <a:ext cx="452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</a:t>
              </a:r>
              <a:r>
                <a:rPr lang="en-US" sz="1350" b="1" baseline="30000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350" b="1" baseline="3000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13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1" name="Text Box 12"/>
            <p:cNvSpPr txBox="1">
              <a:spLocks noChangeArrowheads="1"/>
            </p:cNvSpPr>
            <p:nvPr/>
          </p:nvSpPr>
          <p:spPr bwMode="auto">
            <a:xfrm>
              <a:off x="2922" y="1536"/>
              <a:ext cx="481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Sn</a:t>
              </a:r>
              <a:r>
                <a:rPr lang="en-US" sz="1350" b="1" baseline="30000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endParaRPr lang="en-US" sz="13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2" name="Text Box 13"/>
            <p:cNvSpPr txBox="1">
              <a:spLocks noChangeArrowheads="1"/>
            </p:cNvSpPr>
            <p:nvPr/>
          </p:nvSpPr>
          <p:spPr bwMode="auto">
            <a:xfrm>
              <a:off x="3280" y="1536"/>
              <a:ext cx="466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Pb</a:t>
              </a:r>
              <a:r>
                <a:rPr lang="en-US" sz="1350" b="1" baseline="30000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endParaRPr lang="en-US" sz="13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3" name="Text Box 14"/>
            <p:cNvSpPr txBox="1">
              <a:spLocks noChangeArrowheads="1"/>
            </p:cNvSpPr>
            <p:nvPr/>
          </p:nvSpPr>
          <p:spPr bwMode="auto">
            <a:xfrm>
              <a:off x="3660" y="1536"/>
              <a:ext cx="459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50" b="1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1350" b="1" baseline="30000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13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4" name="Text Box 15"/>
            <p:cNvSpPr txBox="1">
              <a:spLocks noChangeArrowheads="1"/>
            </p:cNvSpPr>
            <p:nvPr/>
          </p:nvSpPr>
          <p:spPr bwMode="auto">
            <a:xfrm>
              <a:off x="4033" y="1536"/>
              <a:ext cx="474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50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en-US" sz="1500" b="1" baseline="30000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endParaRPr lang="en-US" sz="15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5" name="Text Box 16"/>
            <p:cNvSpPr txBox="1">
              <a:spLocks noChangeArrowheads="1"/>
            </p:cNvSpPr>
            <p:nvPr/>
          </p:nvSpPr>
          <p:spPr bwMode="auto">
            <a:xfrm>
              <a:off x="4443" y="1536"/>
              <a:ext cx="564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</a:t>
              </a:r>
              <a:r>
                <a:rPr lang="en-US" sz="1350" b="1" baseline="30000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13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6" name="Text Box 17"/>
            <p:cNvSpPr txBox="1">
              <a:spLocks noChangeArrowheads="1"/>
            </p:cNvSpPr>
            <p:nvPr/>
          </p:nvSpPr>
          <p:spPr bwMode="auto">
            <a:xfrm>
              <a:off x="4876" y="1536"/>
              <a:ext cx="474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350" b="1" baseline="3000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3+</a:t>
              </a:r>
              <a:endParaRPr lang="en-US" sz="13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7" name="Text Box 18"/>
            <p:cNvSpPr txBox="1">
              <a:spLocks noChangeArrowheads="1"/>
            </p:cNvSpPr>
            <p:nvPr/>
          </p:nvSpPr>
          <p:spPr bwMode="auto">
            <a:xfrm>
              <a:off x="5271" y="1536"/>
              <a:ext cx="489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8" name="Text Box 19"/>
            <p:cNvSpPr txBox="1">
              <a:spLocks noChangeArrowheads="1"/>
            </p:cNvSpPr>
            <p:nvPr/>
          </p:nvSpPr>
          <p:spPr bwMode="auto">
            <a:xfrm>
              <a:off x="565" y="2085"/>
              <a:ext cx="474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</a:t>
              </a:r>
            </a:p>
          </p:txBody>
        </p:sp>
        <p:sp>
          <p:nvSpPr>
            <p:cNvPr id="18469" name="Text Box 20"/>
            <p:cNvSpPr txBox="1">
              <a:spLocks noChangeArrowheads="1"/>
            </p:cNvSpPr>
            <p:nvPr/>
          </p:nvSpPr>
          <p:spPr bwMode="auto">
            <a:xfrm>
              <a:off x="915" y="2085"/>
              <a:ext cx="474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Mg</a:t>
              </a:r>
            </a:p>
          </p:txBody>
        </p:sp>
        <p:sp>
          <p:nvSpPr>
            <p:cNvPr id="18470" name="Text Box 21"/>
            <p:cNvSpPr txBox="1">
              <a:spLocks noChangeArrowheads="1"/>
            </p:cNvSpPr>
            <p:nvPr/>
          </p:nvSpPr>
          <p:spPr bwMode="auto">
            <a:xfrm>
              <a:off x="1751" y="2085"/>
              <a:ext cx="474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Zn</a:t>
              </a:r>
            </a:p>
          </p:txBody>
        </p:sp>
        <p:sp>
          <p:nvSpPr>
            <p:cNvPr id="18471" name="Text Box 22"/>
            <p:cNvSpPr txBox="1">
              <a:spLocks noChangeArrowheads="1"/>
            </p:cNvSpPr>
            <p:nvPr/>
          </p:nvSpPr>
          <p:spPr bwMode="auto">
            <a:xfrm>
              <a:off x="1356" y="2085"/>
              <a:ext cx="473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5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</a:t>
              </a:r>
            </a:p>
          </p:txBody>
        </p:sp>
        <p:sp>
          <p:nvSpPr>
            <p:cNvPr id="18472" name="Text Box 23"/>
            <p:cNvSpPr txBox="1">
              <a:spLocks noChangeArrowheads="1"/>
            </p:cNvSpPr>
            <p:nvPr/>
          </p:nvSpPr>
          <p:spPr bwMode="auto">
            <a:xfrm>
              <a:off x="2079" y="2085"/>
              <a:ext cx="474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 </a:t>
              </a:r>
            </a:p>
          </p:txBody>
        </p:sp>
        <p:sp>
          <p:nvSpPr>
            <p:cNvPr id="18473" name="Text Box 24"/>
            <p:cNvSpPr txBox="1">
              <a:spLocks noChangeArrowheads="1"/>
            </p:cNvSpPr>
            <p:nvPr/>
          </p:nvSpPr>
          <p:spPr bwMode="auto">
            <a:xfrm>
              <a:off x="2452" y="2085"/>
              <a:ext cx="474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</a:t>
              </a:r>
            </a:p>
          </p:txBody>
        </p:sp>
        <p:sp>
          <p:nvSpPr>
            <p:cNvPr id="18474" name="Text Box 25"/>
            <p:cNvSpPr txBox="1">
              <a:spLocks noChangeArrowheads="1"/>
            </p:cNvSpPr>
            <p:nvPr/>
          </p:nvSpPr>
          <p:spPr bwMode="auto">
            <a:xfrm>
              <a:off x="2802" y="2085"/>
              <a:ext cx="474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Sn</a:t>
              </a:r>
            </a:p>
          </p:txBody>
        </p:sp>
        <p:sp>
          <p:nvSpPr>
            <p:cNvPr id="18475" name="Text Box 26"/>
            <p:cNvSpPr txBox="1">
              <a:spLocks noChangeArrowheads="1"/>
            </p:cNvSpPr>
            <p:nvPr/>
          </p:nvSpPr>
          <p:spPr bwMode="auto">
            <a:xfrm>
              <a:off x="3257" y="2085"/>
              <a:ext cx="474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Pb</a:t>
              </a:r>
            </a:p>
          </p:txBody>
        </p:sp>
        <p:sp>
          <p:nvSpPr>
            <p:cNvPr id="18476" name="Text Box 27"/>
            <p:cNvSpPr txBox="1">
              <a:spLocks noChangeArrowheads="1"/>
            </p:cNvSpPr>
            <p:nvPr/>
          </p:nvSpPr>
          <p:spPr bwMode="auto">
            <a:xfrm>
              <a:off x="4026" y="2085"/>
              <a:ext cx="436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</a:p>
          </p:txBody>
        </p:sp>
        <p:sp>
          <p:nvSpPr>
            <p:cNvPr id="18477" name="Text Box 28"/>
            <p:cNvSpPr txBox="1">
              <a:spLocks noChangeArrowheads="1"/>
            </p:cNvSpPr>
            <p:nvPr/>
          </p:nvSpPr>
          <p:spPr bwMode="auto">
            <a:xfrm>
              <a:off x="3705" y="2085"/>
              <a:ext cx="369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135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3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8" name="Text Box 29"/>
            <p:cNvSpPr txBox="1">
              <a:spLocks noChangeArrowheads="1"/>
            </p:cNvSpPr>
            <p:nvPr/>
          </p:nvSpPr>
          <p:spPr bwMode="auto">
            <a:xfrm>
              <a:off x="4406" y="2085"/>
              <a:ext cx="414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</a:t>
              </a:r>
            </a:p>
          </p:txBody>
        </p:sp>
        <p:sp>
          <p:nvSpPr>
            <p:cNvPr id="18479" name="Text Box 30"/>
            <p:cNvSpPr txBox="1">
              <a:spLocks noChangeArrowheads="1"/>
            </p:cNvSpPr>
            <p:nvPr/>
          </p:nvSpPr>
          <p:spPr bwMode="auto">
            <a:xfrm>
              <a:off x="4816" y="2085"/>
              <a:ext cx="414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Au</a:t>
              </a:r>
            </a:p>
          </p:txBody>
        </p:sp>
        <p:sp>
          <p:nvSpPr>
            <p:cNvPr id="18480" name="Text Box 31"/>
            <p:cNvSpPr txBox="1">
              <a:spLocks noChangeArrowheads="1"/>
            </p:cNvSpPr>
            <p:nvPr/>
          </p:nvSpPr>
          <p:spPr bwMode="auto">
            <a:xfrm>
              <a:off x="5197" y="2085"/>
              <a:ext cx="518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50" b="1" noProof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5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8481" name="Line 32"/>
            <p:cNvSpPr>
              <a:spLocks noChangeShapeType="1"/>
            </p:cNvSpPr>
            <p:nvPr/>
          </p:nvSpPr>
          <p:spPr bwMode="auto">
            <a:xfrm>
              <a:off x="438" y="1798"/>
              <a:ext cx="0" cy="2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2" name="Line 33"/>
            <p:cNvSpPr>
              <a:spLocks noChangeShapeType="1"/>
            </p:cNvSpPr>
            <p:nvPr/>
          </p:nvSpPr>
          <p:spPr bwMode="auto">
            <a:xfrm>
              <a:off x="751" y="1806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3" name="Line 34"/>
            <p:cNvSpPr>
              <a:spLocks noChangeShapeType="1"/>
            </p:cNvSpPr>
            <p:nvPr/>
          </p:nvSpPr>
          <p:spPr bwMode="auto">
            <a:xfrm>
              <a:off x="1117" y="1806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4" name="Line 35"/>
            <p:cNvSpPr>
              <a:spLocks noChangeShapeType="1"/>
            </p:cNvSpPr>
            <p:nvPr/>
          </p:nvSpPr>
          <p:spPr bwMode="auto">
            <a:xfrm>
              <a:off x="1505" y="1798"/>
              <a:ext cx="0" cy="2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5" name="Line 36"/>
            <p:cNvSpPr>
              <a:spLocks noChangeShapeType="1"/>
            </p:cNvSpPr>
            <p:nvPr/>
          </p:nvSpPr>
          <p:spPr bwMode="auto">
            <a:xfrm>
              <a:off x="1870" y="1798"/>
              <a:ext cx="0" cy="27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6" name="Line 37"/>
            <p:cNvSpPr>
              <a:spLocks noChangeShapeType="1"/>
            </p:cNvSpPr>
            <p:nvPr/>
          </p:nvSpPr>
          <p:spPr bwMode="auto">
            <a:xfrm>
              <a:off x="2250" y="1798"/>
              <a:ext cx="0" cy="2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7" name="Line 38"/>
            <p:cNvSpPr>
              <a:spLocks noChangeShapeType="1"/>
            </p:cNvSpPr>
            <p:nvPr/>
          </p:nvSpPr>
          <p:spPr bwMode="auto">
            <a:xfrm>
              <a:off x="2638" y="1798"/>
              <a:ext cx="0" cy="2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8" name="Line 39"/>
            <p:cNvSpPr>
              <a:spLocks noChangeShapeType="1"/>
            </p:cNvSpPr>
            <p:nvPr/>
          </p:nvSpPr>
          <p:spPr bwMode="auto">
            <a:xfrm>
              <a:off x="3026" y="1789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9" name="Line 40"/>
            <p:cNvSpPr>
              <a:spLocks noChangeShapeType="1"/>
            </p:cNvSpPr>
            <p:nvPr/>
          </p:nvSpPr>
          <p:spPr bwMode="auto">
            <a:xfrm>
              <a:off x="3421" y="1789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0" name="Line 41"/>
            <p:cNvSpPr>
              <a:spLocks noChangeShapeType="1"/>
            </p:cNvSpPr>
            <p:nvPr/>
          </p:nvSpPr>
          <p:spPr bwMode="auto">
            <a:xfrm>
              <a:off x="3794" y="1798"/>
              <a:ext cx="0" cy="2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1" name="Line 42"/>
            <p:cNvSpPr>
              <a:spLocks noChangeShapeType="1"/>
            </p:cNvSpPr>
            <p:nvPr/>
          </p:nvSpPr>
          <p:spPr bwMode="auto">
            <a:xfrm>
              <a:off x="4160" y="1789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2" name="Line 43"/>
            <p:cNvSpPr>
              <a:spLocks noChangeShapeType="1"/>
            </p:cNvSpPr>
            <p:nvPr/>
          </p:nvSpPr>
          <p:spPr bwMode="auto">
            <a:xfrm>
              <a:off x="4563" y="1789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3" name="Line 44"/>
            <p:cNvSpPr>
              <a:spLocks noChangeShapeType="1"/>
            </p:cNvSpPr>
            <p:nvPr/>
          </p:nvSpPr>
          <p:spPr bwMode="auto">
            <a:xfrm>
              <a:off x="4988" y="1789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0093" name="AutoShape 45"/>
          <p:cNvSpPr>
            <a:spLocks/>
          </p:cNvSpPr>
          <p:nvPr/>
        </p:nvSpPr>
        <p:spPr bwMode="auto">
          <a:xfrm rot="-5400000">
            <a:off x="4212431" y="3302794"/>
            <a:ext cx="285750" cy="2166938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094" name="AutoShape 46"/>
          <p:cNvSpPr>
            <a:spLocks/>
          </p:cNvSpPr>
          <p:nvPr/>
        </p:nvSpPr>
        <p:spPr bwMode="auto">
          <a:xfrm rot="-5400000">
            <a:off x="6688931" y="3717131"/>
            <a:ext cx="285750" cy="1423988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095" name="AutoShape 47"/>
          <p:cNvSpPr>
            <a:spLocks/>
          </p:cNvSpPr>
          <p:nvPr/>
        </p:nvSpPr>
        <p:spPr bwMode="auto">
          <a:xfrm rot="-5400000">
            <a:off x="2045494" y="3659981"/>
            <a:ext cx="285750" cy="1423988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096" name="AutoShape 48"/>
          <p:cNvSpPr>
            <a:spLocks/>
          </p:cNvSpPr>
          <p:nvPr/>
        </p:nvSpPr>
        <p:spPr bwMode="auto">
          <a:xfrm rot="5400000">
            <a:off x="4152900" y="2028825"/>
            <a:ext cx="342900" cy="222885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097" name="AutoShape 49"/>
          <p:cNvSpPr>
            <a:spLocks/>
          </p:cNvSpPr>
          <p:nvPr/>
        </p:nvSpPr>
        <p:spPr bwMode="auto">
          <a:xfrm rot="5400000">
            <a:off x="6750844" y="2459831"/>
            <a:ext cx="285750" cy="1423988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098" name="AutoShape 50"/>
          <p:cNvSpPr>
            <a:spLocks/>
          </p:cNvSpPr>
          <p:nvPr/>
        </p:nvSpPr>
        <p:spPr bwMode="auto">
          <a:xfrm rot="5400000">
            <a:off x="1983581" y="2459831"/>
            <a:ext cx="285750" cy="1423988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80" name="Text Box 52"/>
          <p:cNvSpPr txBox="1">
            <a:spLocks noChangeArrowheads="1"/>
          </p:cNvSpPr>
          <p:nvPr/>
        </p:nvSpPr>
        <p:spPr bwMode="auto">
          <a:xfrm>
            <a:off x="1019175" y="2571752"/>
            <a:ext cx="23002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 phân nóng chảy</a:t>
            </a:r>
          </a:p>
        </p:txBody>
      </p:sp>
      <p:sp>
        <p:nvSpPr>
          <p:cNvPr id="124981" name="Text Box 53"/>
          <p:cNvSpPr txBox="1">
            <a:spLocks noChangeArrowheads="1"/>
          </p:cNvSpPr>
          <p:nvPr/>
        </p:nvSpPr>
        <p:spPr bwMode="auto">
          <a:xfrm>
            <a:off x="3479707" y="2228851"/>
            <a:ext cx="175904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luyện</a:t>
            </a:r>
          </a:p>
        </p:txBody>
      </p:sp>
      <p:sp>
        <p:nvSpPr>
          <p:cNvPr id="124982" name="Text Box 54"/>
          <p:cNvSpPr txBox="1">
            <a:spLocks noChangeArrowheads="1"/>
          </p:cNvSpPr>
          <p:nvPr/>
        </p:nvSpPr>
        <p:spPr bwMode="auto">
          <a:xfrm>
            <a:off x="3479707" y="2571752"/>
            <a:ext cx="222885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4983" name="Text Box 55"/>
          <p:cNvSpPr txBox="1">
            <a:spLocks noChangeArrowheads="1"/>
          </p:cNvSpPr>
          <p:nvPr/>
        </p:nvSpPr>
        <p:spPr bwMode="auto">
          <a:xfrm>
            <a:off x="5956207" y="2234387"/>
            <a:ext cx="175904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luyện</a:t>
            </a:r>
          </a:p>
        </p:txBody>
      </p:sp>
      <p:sp>
        <p:nvSpPr>
          <p:cNvPr id="124984" name="Text Box 56"/>
          <p:cNvSpPr txBox="1">
            <a:spLocks noChangeArrowheads="1"/>
          </p:cNvSpPr>
          <p:nvPr/>
        </p:nvSpPr>
        <p:spPr bwMode="auto">
          <a:xfrm>
            <a:off x="5956207" y="2577285"/>
            <a:ext cx="23002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4985" name="Text Box 57"/>
          <p:cNvSpPr txBox="1">
            <a:spLocks noChangeArrowheads="1"/>
          </p:cNvSpPr>
          <p:nvPr/>
        </p:nvSpPr>
        <p:spPr bwMode="auto">
          <a:xfrm>
            <a:off x="5956207" y="1891485"/>
            <a:ext cx="175904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Thủy luyện   </a:t>
            </a:r>
          </a:p>
        </p:txBody>
      </p:sp>
      <p:sp>
        <p:nvSpPr>
          <p:cNvPr id="124986" name="Text Box 58"/>
          <p:cNvSpPr txBox="1">
            <a:spLocks noChangeArrowheads="1"/>
          </p:cNvSpPr>
          <p:nvPr/>
        </p:nvSpPr>
        <p:spPr bwMode="auto">
          <a:xfrm>
            <a:off x="1690687" y="4572000"/>
            <a:ext cx="1052513" cy="415498"/>
          </a:xfrm>
          <a:prstGeom prst="rect">
            <a:avLst/>
          </a:prstGeom>
          <a:solidFill>
            <a:srgbClr val="5580A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</a:p>
        </p:txBody>
      </p:sp>
      <p:sp>
        <p:nvSpPr>
          <p:cNvPr id="124987" name="Text Box 59"/>
          <p:cNvSpPr txBox="1">
            <a:spLocks noChangeArrowheads="1"/>
          </p:cNvSpPr>
          <p:nvPr/>
        </p:nvSpPr>
        <p:spPr bwMode="auto">
          <a:xfrm>
            <a:off x="3543300" y="4572000"/>
            <a:ext cx="1671638" cy="415498"/>
          </a:xfrm>
          <a:prstGeom prst="rect">
            <a:avLst/>
          </a:prstGeom>
          <a:solidFill>
            <a:srgbClr val="5580A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bình</a:t>
            </a:r>
          </a:p>
        </p:txBody>
      </p:sp>
      <p:sp>
        <p:nvSpPr>
          <p:cNvPr id="124988" name="Text Box 60"/>
          <p:cNvSpPr txBox="1">
            <a:spLocks noChangeArrowheads="1"/>
          </p:cNvSpPr>
          <p:nvPr/>
        </p:nvSpPr>
        <p:spPr bwMode="auto">
          <a:xfrm>
            <a:off x="6343650" y="4629150"/>
            <a:ext cx="1052513" cy="415498"/>
          </a:xfrm>
          <a:prstGeom prst="rect">
            <a:avLst/>
          </a:prstGeom>
          <a:solidFill>
            <a:srgbClr val="5580A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</a:p>
        </p:txBody>
      </p:sp>
    </p:spTree>
    <p:extLst>
      <p:ext uri="{BB962C8B-B14F-4D97-AF65-F5344CB8AC3E}">
        <p14:creationId xmlns:p14="http://schemas.microsoft.com/office/powerpoint/2010/main" val="39191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12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500"/>
                                        <p:tgtEl>
                                          <p:spTgt spid="12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nimBg="1"/>
      <p:bldP spid="130093" grpId="0" animBg="1"/>
      <p:bldP spid="130094" grpId="0" animBg="1"/>
      <p:bldP spid="130095" grpId="0" animBg="1"/>
      <p:bldP spid="130096" grpId="0" animBg="1"/>
      <p:bldP spid="130097" grpId="0" animBg="1"/>
      <p:bldP spid="130098" grpId="0" animBg="1"/>
      <p:bldP spid="124980" grpId="0" animBg="1"/>
      <p:bldP spid="124981" grpId="0" animBg="1"/>
      <p:bldP spid="124982" grpId="0" animBg="1"/>
      <p:bldP spid="124983" grpId="0" animBg="1"/>
      <p:bldP spid="124984" grpId="0" animBg="1"/>
      <p:bldP spid="124985" grpId="0" animBg="1"/>
      <p:bldP spid="124986" grpId="0" animBg="1"/>
      <p:bldP spid="124987" grpId="0" animBg="1"/>
      <p:bldP spid="1249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0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57250"/>
            <a:ext cx="685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485900" y="1314451"/>
            <a:ext cx="634365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CẦN NHỚ</a:t>
            </a:r>
          </a:p>
          <a:p>
            <a:pPr>
              <a:spcBef>
                <a:spcPct val="50000"/>
              </a:spcBef>
            </a:pP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Sự ăn mòn kim loại: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5558F-7F7D-46A3-89B7-8C09E182689A}"/>
              </a:ext>
            </a:extLst>
          </p:cNvPr>
          <p:cNvPicPr/>
          <p:nvPr/>
        </p:nvPicPr>
        <p:blipFill rotWithShape="1">
          <a:blip r:embed="rId3"/>
          <a:srcRect l="9345" t="26667" r="6949" b="34503"/>
          <a:stretch/>
        </p:blipFill>
        <p:spPr>
          <a:xfrm>
            <a:off x="831683" y="2663078"/>
            <a:ext cx="7652084" cy="19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97256-399E-4084-AF1E-C3081687B68A}"/>
              </a:ext>
            </a:extLst>
          </p:cNvPr>
          <p:cNvPicPr/>
          <p:nvPr/>
        </p:nvPicPr>
        <p:blipFill rotWithShape="1">
          <a:blip r:embed="rId2"/>
          <a:srcRect l="4739" t="22223" r="2475" b="16724"/>
          <a:stretch/>
        </p:blipFill>
        <p:spPr>
          <a:xfrm>
            <a:off x="831683" y="2516908"/>
            <a:ext cx="8047623" cy="3170321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7994B05E-2479-46CD-855F-4A05C750B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314451"/>
            <a:ext cx="634365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CẦN NHỚ</a:t>
            </a:r>
          </a:p>
          <a:p>
            <a:pPr>
              <a:spcBef>
                <a:spcPct val="50000"/>
              </a:spcBef>
            </a:pP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Sự ăn mòn kim loại:</a:t>
            </a:r>
          </a:p>
        </p:txBody>
      </p:sp>
    </p:spTree>
    <p:extLst>
      <p:ext uri="{BB962C8B-B14F-4D97-AF65-F5344CB8AC3E}">
        <p14:creationId xmlns:p14="http://schemas.microsoft.com/office/powerpoint/2010/main" val="36513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485900" y="869284"/>
            <a:ext cx="63436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Sự ăn mòn kim loại: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8562DA-81C9-44A6-B5A2-B77DD5B5F59D}"/>
              </a:ext>
            </a:extLst>
          </p:cNvPr>
          <p:cNvPicPr/>
          <p:nvPr/>
        </p:nvPicPr>
        <p:blipFill rotWithShape="1">
          <a:blip r:embed="rId2"/>
          <a:srcRect l="10002" t="25965" r="6818" b="19532"/>
          <a:stretch/>
        </p:blipFill>
        <p:spPr>
          <a:xfrm>
            <a:off x="855746" y="1482892"/>
            <a:ext cx="7603958" cy="28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0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57250"/>
            <a:ext cx="685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485900" y="1314451"/>
            <a:ext cx="63436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>
              <a:spcBef>
                <a:spcPct val="50000"/>
              </a:spcBef>
              <a:buFontTx/>
              <a:buAutoNum type="romanUcPeriod"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BÀI TẬP</a:t>
            </a:r>
          </a:p>
        </p:txBody>
      </p:sp>
    </p:spTree>
    <p:extLst>
      <p:ext uri="{BB962C8B-B14F-4D97-AF65-F5344CB8AC3E}">
        <p14:creationId xmlns:p14="http://schemas.microsoft.com/office/powerpoint/2010/main" val="35248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1292</TotalTime>
  <Words>150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Hoàn</dc:creator>
  <cp:lastModifiedBy>Administrator</cp:lastModifiedBy>
  <cp:revision>34</cp:revision>
  <dcterms:created xsi:type="dcterms:W3CDTF">2021-11-03T18:59:03Z</dcterms:created>
  <dcterms:modified xsi:type="dcterms:W3CDTF">2023-02-14T12:55:08Z</dcterms:modified>
</cp:coreProperties>
</file>