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8" r:id="rId2"/>
    <p:sldId id="316" r:id="rId3"/>
    <p:sldId id="317" r:id="rId4"/>
    <p:sldId id="258" r:id="rId5"/>
    <p:sldId id="259" r:id="rId6"/>
    <p:sldId id="330" r:id="rId7"/>
    <p:sldId id="324" r:id="rId8"/>
    <p:sldId id="261" r:id="rId9"/>
    <p:sldId id="331" r:id="rId10"/>
    <p:sldId id="274" r:id="rId11"/>
    <p:sldId id="262" r:id="rId12"/>
    <p:sldId id="332" r:id="rId13"/>
    <p:sldId id="275" r:id="rId14"/>
    <p:sldId id="318" r:id="rId15"/>
    <p:sldId id="314" r:id="rId16"/>
    <p:sldId id="299" r:id="rId17"/>
    <p:sldId id="300" r:id="rId18"/>
    <p:sldId id="301" r:id="rId19"/>
    <p:sldId id="327" r:id="rId20"/>
    <p:sldId id="328" r:id="rId21"/>
    <p:sldId id="310" r:id="rId22"/>
    <p:sldId id="329" r:id="rId23"/>
    <p:sldId id="333" r:id="rId24"/>
    <p:sldId id="325" r:id="rId25"/>
    <p:sldId id="334"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A50021"/>
    <a:srgbClr val="000099"/>
    <a:srgbClr val="990000"/>
    <a:srgbClr val="FF33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5" d="100"/>
          <a:sy n="65" d="100"/>
        </p:scale>
        <p:origin x="139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DF73ABC-D403-4AD3-B48B-C3984EC8BF1D}" type="datetimeFigureOut">
              <a:rPr lang="en-US"/>
              <a:pPr>
                <a:defRPr/>
              </a:pPr>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9BC7A1-AC94-4706-8586-4BF6E219CA52}" type="slidenum">
              <a:rPr lang="en-US"/>
              <a:pPr>
                <a:defRPr/>
              </a:pPr>
              <a:t>‹#›</a:t>
            </a:fld>
            <a:endParaRPr lang="en-US"/>
          </a:p>
        </p:txBody>
      </p:sp>
    </p:spTree>
    <p:extLst>
      <p:ext uri="{BB962C8B-B14F-4D97-AF65-F5344CB8AC3E}">
        <p14:creationId xmlns:p14="http://schemas.microsoft.com/office/powerpoint/2010/main" val="1690458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1A4BF6C0-EFC7-4CB9-8F68-33A4A794555B}" type="slidenum">
              <a:rPr lang="en-US" sz="1200" smtClean="0"/>
              <a:pPr eaLnBrk="1" hangingPunct="1"/>
              <a:t>19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45AAAF-D452-41E2-B4A6-53541CF727D5}" type="slidenum">
              <a:rPr lang="en-US"/>
              <a:pPr>
                <a:defRPr/>
              </a:pPr>
              <a:t>‹#›</a:t>
            </a:fld>
            <a:endParaRPr lang="en-US"/>
          </a:p>
        </p:txBody>
      </p:sp>
    </p:spTree>
    <p:extLst>
      <p:ext uri="{BB962C8B-B14F-4D97-AF65-F5344CB8AC3E}">
        <p14:creationId xmlns:p14="http://schemas.microsoft.com/office/powerpoint/2010/main" val="238155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E4C9F-A84B-4E69-B5D5-8A8B626F3A66}" type="slidenum">
              <a:rPr lang="en-US"/>
              <a:pPr>
                <a:defRPr/>
              </a:pPr>
              <a:t>‹#›</a:t>
            </a:fld>
            <a:endParaRPr lang="en-US"/>
          </a:p>
        </p:txBody>
      </p:sp>
    </p:spTree>
    <p:extLst>
      <p:ext uri="{BB962C8B-B14F-4D97-AF65-F5344CB8AC3E}">
        <p14:creationId xmlns:p14="http://schemas.microsoft.com/office/powerpoint/2010/main" val="10936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379F0-01D6-4722-A64E-8A517BEEBB0F}" type="slidenum">
              <a:rPr lang="en-US"/>
              <a:pPr>
                <a:defRPr/>
              </a:pPr>
              <a:t>‹#›</a:t>
            </a:fld>
            <a:endParaRPr lang="en-US"/>
          </a:p>
        </p:txBody>
      </p:sp>
    </p:spTree>
    <p:extLst>
      <p:ext uri="{BB962C8B-B14F-4D97-AF65-F5344CB8AC3E}">
        <p14:creationId xmlns:p14="http://schemas.microsoft.com/office/powerpoint/2010/main" val="415813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8E78FA-C9B1-4558-A960-6F6C3F07E36D}" type="slidenum">
              <a:rPr lang="en-US"/>
              <a:pPr>
                <a:defRPr/>
              </a:pPr>
              <a:t>‹#›</a:t>
            </a:fld>
            <a:endParaRPr lang="en-US"/>
          </a:p>
        </p:txBody>
      </p:sp>
    </p:spTree>
    <p:extLst>
      <p:ext uri="{BB962C8B-B14F-4D97-AF65-F5344CB8AC3E}">
        <p14:creationId xmlns:p14="http://schemas.microsoft.com/office/powerpoint/2010/main" val="330727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759ED0-78AF-4D61-8F0C-195F2BAD6895}" type="slidenum">
              <a:rPr lang="en-US"/>
              <a:pPr>
                <a:defRPr/>
              </a:pPr>
              <a:t>‹#›</a:t>
            </a:fld>
            <a:endParaRPr lang="en-US"/>
          </a:p>
        </p:txBody>
      </p:sp>
    </p:spTree>
    <p:extLst>
      <p:ext uri="{BB962C8B-B14F-4D97-AF65-F5344CB8AC3E}">
        <p14:creationId xmlns:p14="http://schemas.microsoft.com/office/powerpoint/2010/main" val="275769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A374E0-D100-4DF1-BF0F-92BF350A85F4}" type="slidenum">
              <a:rPr lang="en-US"/>
              <a:pPr>
                <a:defRPr/>
              </a:pPr>
              <a:t>‹#›</a:t>
            </a:fld>
            <a:endParaRPr lang="en-US"/>
          </a:p>
        </p:txBody>
      </p:sp>
    </p:spTree>
    <p:extLst>
      <p:ext uri="{BB962C8B-B14F-4D97-AF65-F5344CB8AC3E}">
        <p14:creationId xmlns:p14="http://schemas.microsoft.com/office/powerpoint/2010/main" val="225441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1787D6-04C9-4A6C-ACCE-4B4315B120A0}" type="slidenum">
              <a:rPr lang="en-US"/>
              <a:pPr>
                <a:defRPr/>
              </a:pPr>
              <a:t>‹#›</a:t>
            </a:fld>
            <a:endParaRPr lang="en-US"/>
          </a:p>
        </p:txBody>
      </p:sp>
    </p:spTree>
    <p:extLst>
      <p:ext uri="{BB962C8B-B14F-4D97-AF65-F5344CB8AC3E}">
        <p14:creationId xmlns:p14="http://schemas.microsoft.com/office/powerpoint/2010/main" val="105024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5B4D1E-3CB4-4CFA-8B35-E644BC1578B0}" type="slidenum">
              <a:rPr lang="en-US"/>
              <a:pPr>
                <a:defRPr/>
              </a:pPr>
              <a:t>‹#›</a:t>
            </a:fld>
            <a:endParaRPr lang="en-US"/>
          </a:p>
        </p:txBody>
      </p:sp>
    </p:spTree>
    <p:extLst>
      <p:ext uri="{BB962C8B-B14F-4D97-AF65-F5344CB8AC3E}">
        <p14:creationId xmlns:p14="http://schemas.microsoft.com/office/powerpoint/2010/main" val="230147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0FA3E5-B841-451B-AE71-4C57751EC2E3}" type="slidenum">
              <a:rPr lang="en-US"/>
              <a:pPr>
                <a:defRPr/>
              </a:pPr>
              <a:t>‹#›</a:t>
            </a:fld>
            <a:endParaRPr lang="en-US"/>
          </a:p>
        </p:txBody>
      </p:sp>
    </p:spTree>
    <p:extLst>
      <p:ext uri="{BB962C8B-B14F-4D97-AF65-F5344CB8AC3E}">
        <p14:creationId xmlns:p14="http://schemas.microsoft.com/office/powerpoint/2010/main" val="70228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C870B-26DD-4E7F-A5EB-A779D9B350FA}" type="slidenum">
              <a:rPr lang="en-US"/>
              <a:pPr>
                <a:defRPr/>
              </a:pPr>
              <a:t>‹#›</a:t>
            </a:fld>
            <a:endParaRPr lang="en-US"/>
          </a:p>
        </p:txBody>
      </p:sp>
    </p:spTree>
    <p:extLst>
      <p:ext uri="{BB962C8B-B14F-4D97-AF65-F5344CB8AC3E}">
        <p14:creationId xmlns:p14="http://schemas.microsoft.com/office/powerpoint/2010/main" val="99257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CC4B6B-796B-43A5-8BA6-243D3A5162B8}" type="slidenum">
              <a:rPr lang="en-US"/>
              <a:pPr>
                <a:defRPr/>
              </a:pPr>
              <a:t>‹#›</a:t>
            </a:fld>
            <a:endParaRPr lang="en-US"/>
          </a:p>
        </p:txBody>
      </p:sp>
    </p:spTree>
    <p:extLst>
      <p:ext uri="{BB962C8B-B14F-4D97-AF65-F5344CB8AC3E}">
        <p14:creationId xmlns:p14="http://schemas.microsoft.com/office/powerpoint/2010/main" val="111090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4BF3F20-1FAA-4E22-8ACB-F4181F7341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gif"/><Relationship Id="rId5" Type="http://schemas.openxmlformats.org/officeDocument/2006/relationships/slide" Target="slide24.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0.jpeg"/><Relationship Id="rId3" Type="http://schemas.openxmlformats.org/officeDocument/2006/relationships/audio" Target="../media/audio2.wav"/><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 Id="rId1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hyperlink" Target="Th&#237;%20nghi&#7879;m%20hay-%20NaOH%20+%20AlCl3.mp4" TargetMode="Externa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6.w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hyperlink" Target="m&#244;i%20tr&#432;&#7901;ng.mp4"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gif"/><Relationship Id="rId5" Type="http://schemas.openxmlformats.org/officeDocument/2006/relationships/slide" Target="slide24.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gif"/><Relationship Id="rId5" Type="http://schemas.openxmlformats.org/officeDocument/2006/relationships/slide" Target="slide24.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gif"/><Relationship Id="rId5" Type="http://schemas.openxmlformats.org/officeDocument/2006/relationships/slide" Target="slide24.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6"/>
          <p:cNvSpPr>
            <a:spLocks noChangeArrowheads="1"/>
          </p:cNvSpPr>
          <p:nvPr/>
        </p:nvSpPr>
        <p:spPr bwMode="ltGray">
          <a:xfrm rot="5400000">
            <a:off x="-2359026" y="1550988"/>
            <a:ext cx="4824413" cy="4770438"/>
          </a:xfrm>
          <a:custGeom>
            <a:avLst/>
            <a:gdLst>
              <a:gd name="T0" fmla="*/ 2412207 w 21600"/>
              <a:gd name="T1" fmla="*/ 0 h 21600"/>
              <a:gd name="T2" fmla="*/ 36183 w 21600"/>
              <a:gd name="T3" fmla="*/ 2349441 h 21600"/>
              <a:gd name="T4" fmla="*/ 2412207 w 21600"/>
              <a:gd name="T5" fmla="*/ 71115 h 21600"/>
              <a:gd name="T6" fmla="*/ 4788230 w 21600"/>
              <a:gd name="T7" fmla="*/ 2349441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solidFill>
            <a:schemeClr val="bg1"/>
          </a:solidFill>
          <a:ln w="25400" algn="ctr">
            <a:solidFill>
              <a:srgbClr val="4BACC6"/>
            </a:solidFill>
            <a:miter lim="800000"/>
            <a:headEnd/>
            <a:tailEnd/>
          </a:ln>
        </p:spPr>
        <p:txBody>
          <a:bodyPr rot="10800000" vert="eaVert" wrap="none" anchor="ctr"/>
          <a:lstStyle/>
          <a:p>
            <a:pPr fontAlgn="auto">
              <a:spcBef>
                <a:spcPts val="0"/>
              </a:spcBef>
              <a:spcAft>
                <a:spcPts val="0"/>
              </a:spcAft>
              <a:defRPr/>
            </a:pPr>
            <a:endParaRPr lang="en-US" sz="1800">
              <a:solidFill>
                <a:schemeClr val="dk1"/>
              </a:solidFill>
              <a:latin typeface="+mn-lt"/>
            </a:endParaRPr>
          </a:p>
        </p:txBody>
      </p:sp>
      <p:grpSp>
        <p:nvGrpSpPr>
          <p:cNvPr id="12291" name="AutoShape 47"/>
          <p:cNvGrpSpPr>
            <a:grpSpLocks/>
          </p:cNvGrpSpPr>
          <p:nvPr/>
        </p:nvGrpSpPr>
        <p:grpSpPr bwMode="auto">
          <a:xfrm>
            <a:off x="0" y="1685925"/>
            <a:ext cx="2266950" cy="4333875"/>
            <a:chOff x="-96" y="1075"/>
            <a:chExt cx="1428" cy="2730"/>
          </a:xfrm>
        </p:grpSpPr>
        <p:pic>
          <p:nvPicPr>
            <p:cNvPr id="12333" name="AutoShape 4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96" y="1075"/>
              <a:ext cx="1428" cy="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4" name="Text Box 5"/>
            <p:cNvSpPr txBox="1">
              <a:spLocks noChangeArrowheads="1"/>
            </p:cNvSpPr>
            <p:nvPr/>
          </p:nvSpPr>
          <p:spPr bwMode="auto">
            <a:xfrm rot="5400000">
              <a:off x="-475" y="1999"/>
              <a:ext cx="2540"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endParaRPr lang="en-US" sz="1800">
                <a:latin typeface="Calibri" pitchFamily="34" charset="0"/>
                <a:cs typeface="Arial" charset="0"/>
              </a:endParaRPr>
            </a:p>
          </p:txBody>
        </p:sp>
      </p:grpSp>
      <p:grpSp>
        <p:nvGrpSpPr>
          <p:cNvPr id="12292" name="Group 60"/>
          <p:cNvGrpSpPr>
            <a:grpSpLocks/>
          </p:cNvGrpSpPr>
          <p:nvPr/>
        </p:nvGrpSpPr>
        <p:grpSpPr bwMode="auto">
          <a:xfrm>
            <a:off x="1835150" y="2455863"/>
            <a:ext cx="381000" cy="381000"/>
            <a:chOff x="2078" y="1680"/>
            <a:chExt cx="1615" cy="1615"/>
          </a:xfrm>
        </p:grpSpPr>
        <p:sp>
          <p:nvSpPr>
            <p:cNvPr id="12327"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12328"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22"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fontAlgn="auto">
                <a:spcBef>
                  <a:spcPts val="0"/>
                </a:spcBef>
                <a:spcAft>
                  <a:spcPts val="0"/>
                </a:spcAft>
                <a:defRPr/>
              </a:pPr>
              <a:endParaRPr lang="en-US" sz="1800">
                <a:latin typeface="+mn-lt"/>
              </a:endParaRPr>
            </a:p>
          </p:txBody>
        </p:sp>
        <p:sp>
          <p:nvSpPr>
            <p:cNvPr id="12330"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4"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fontAlgn="auto">
                <a:spcBef>
                  <a:spcPts val="0"/>
                </a:spcBef>
                <a:spcAft>
                  <a:spcPts val="0"/>
                </a:spcAft>
                <a:defRPr/>
              </a:pPr>
              <a:endParaRPr lang="en-US" sz="1800">
                <a:latin typeface="+mn-lt"/>
              </a:endParaRPr>
            </a:p>
          </p:txBody>
        </p:sp>
        <p:sp>
          <p:nvSpPr>
            <p:cNvPr id="12332" name="Oval 66"/>
            <p:cNvSpPr>
              <a:spLocks noChangeArrowheads="1"/>
            </p:cNvSpPr>
            <p:nvPr/>
          </p:nvSpPr>
          <p:spPr bwMode="gray">
            <a:xfrm>
              <a:off x="2337" y="1939"/>
              <a:ext cx="1096" cy="1098"/>
            </a:xfrm>
            <a:prstGeom prst="ellipse">
              <a:avLst/>
            </a:prstGeom>
            <a:solidFill>
              <a:srgbClr val="00B05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grpSp>
        <p:nvGrpSpPr>
          <p:cNvPr id="12293" name="Group 67"/>
          <p:cNvGrpSpPr>
            <a:grpSpLocks/>
          </p:cNvGrpSpPr>
          <p:nvPr/>
        </p:nvGrpSpPr>
        <p:grpSpPr bwMode="auto">
          <a:xfrm>
            <a:off x="2133600" y="3648075"/>
            <a:ext cx="381000" cy="381000"/>
            <a:chOff x="2078" y="1680"/>
            <a:chExt cx="1615" cy="1615"/>
          </a:xfrm>
        </p:grpSpPr>
        <p:sp>
          <p:nvSpPr>
            <p:cNvPr id="12321"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12322"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2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fontAlgn="auto">
                <a:spcBef>
                  <a:spcPts val="0"/>
                </a:spcBef>
                <a:spcAft>
                  <a:spcPts val="0"/>
                </a:spcAft>
                <a:defRPr/>
              </a:pPr>
              <a:endParaRPr lang="en-US" sz="1800">
                <a:latin typeface="+mn-lt"/>
              </a:endParaRPr>
            </a:p>
          </p:txBody>
        </p:sp>
        <p:sp>
          <p:nvSpPr>
            <p:cNvPr id="12324"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3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fontAlgn="auto">
                <a:spcBef>
                  <a:spcPts val="0"/>
                </a:spcBef>
                <a:spcAft>
                  <a:spcPts val="0"/>
                </a:spcAft>
                <a:defRPr/>
              </a:pPr>
              <a:endParaRPr lang="en-US" sz="1800">
                <a:latin typeface="+mn-lt"/>
              </a:endParaRPr>
            </a:p>
          </p:txBody>
        </p:sp>
        <p:sp>
          <p:nvSpPr>
            <p:cNvPr id="12326" name="Oval 73"/>
            <p:cNvSpPr>
              <a:spLocks noChangeArrowheads="1"/>
            </p:cNvSpPr>
            <p:nvPr/>
          </p:nvSpPr>
          <p:spPr bwMode="gray">
            <a:xfrm>
              <a:off x="2337" y="1939"/>
              <a:ext cx="1096" cy="1098"/>
            </a:xfrm>
            <a:prstGeom prst="ellipse">
              <a:avLst/>
            </a:prstGeom>
            <a:solidFill>
              <a:srgbClr val="00B05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grpSp>
        <p:nvGrpSpPr>
          <p:cNvPr id="12294" name="Group 74"/>
          <p:cNvGrpSpPr>
            <a:grpSpLocks/>
          </p:cNvGrpSpPr>
          <p:nvPr/>
        </p:nvGrpSpPr>
        <p:grpSpPr bwMode="auto">
          <a:xfrm>
            <a:off x="1857375" y="4879975"/>
            <a:ext cx="381000" cy="381000"/>
            <a:chOff x="2078" y="1680"/>
            <a:chExt cx="1615" cy="1615"/>
          </a:xfrm>
        </p:grpSpPr>
        <p:sp>
          <p:nvSpPr>
            <p:cNvPr id="12315"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12316"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36"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fontAlgn="auto">
                <a:spcBef>
                  <a:spcPts val="0"/>
                </a:spcBef>
                <a:spcAft>
                  <a:spcPts val="0"/>
                </a:spcAft>
                <a:defRPr/>
              </a:pPr>
              <a:endParaRPr lang="en-US" sz="1800">
                <a:latin typeface="+mn-lt"/>
              </a:endParaRPr>
            </a:p>
          </p:txBody>
        </p:sp>
        <p:sp>
          <p:nvSpPr>
            <p:cNvPr id="12318"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38"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fontAlgn="auto">
                <a:spcBef>
                  <a:spcPts val="0"/>
                </a:spcBef>
                <a:spcAft>
                  <a:spcPts val="0"/>
                </a:spcAft>
                <a:defRPr/>
              </a:pPr>
              <a:endParaRPr lang="en-US" sz="1800">
                <a:latin typeface="+mn-lt"/>
              </a:endParaRPr>
            </a:p>
          </p:txBody>
        </p:sp>
        <p:sp>
          <p:nvSpPr>
            <p:cNvPr id="12320" name="Oval 80"/>
            <p:cNvSpPr>
              <a:spLocks noChangeArrowheads="1"/>
            </p:cNvSpPr>
            <p:nvPr/>
          </p:nvSpPr>
          <p:spPr bwMode="gray">
            <a:xfrm>
              <a:off x="2337" y="1939"/>
              <a:ext cx="1096" cy="1098"/>
            </a:xfrm>
            <a:prstGeom prst="ellipse">
              <a:avLst/>
            </a:prstGeom>
            <a:solidFill>
              <a:srgbClr val="00B05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grpSp>
        <p:nvGrpSpPr>
          <p:cNvPr id="12295" name="Group 81"/>
          <p:cNvGrpSpPr>
            <a:grpSpLocks/>
          </p:cNvGrpSpPr>
          <p:nvPr/>
        </p:nvGrpSpPr>
        <p:grpSpPr bwMode="auto">
          <a:xfrm>
            <a:off x="1403350" y="5424488"/>
            <a:ext cx="355600" cy="381000"/>
            <a:chOff x="2078" y="1680"/>
            <a:chExt cx="1615" cy="1615"/>
          </a:xfrm>
        </p:grpSpPr>
        <p:sp>
          <p:nvSpPr>
            <p:cNvPr id="12309"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12310"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43"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fontAlgn="auto">
                <a:spcBef>
                  <a:spcPts val="0"/>
                </a:spcBef>
                <a:spcAft>
                  <a:spcPts val="0"/>
                </a:spcAft>
                <a:defRPr/>
              </a:pPr>
              <a:endParaRPr lang="en-US" sz="1800">
                <a:latin typeface="+mn-lt"/>
              </a:endParaRPr>
            </a:p>
          </p:txBody>
        </p:sp>
        <p:sp>
          <p:nvSpPr>
            <p:cNvPr id="12312"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45"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fontAlgn="auto">
                <a:spcBef>
                  <a:spcPts val="0"/>
                </a:spcBef>
                <a:spcAft>
                  <a:spcPts val="0"/>
                </a:spcAft>
                <a:defRPr/>
              </a:pPr>
              <a:endParaRPr lang="en-US" sz="1800">
                <a:latin typeface="+mn-lt"/>
              </a:endParaRPr>
            </a:p>
          </p:txBody>
        </p:sp>
        <p:sp>
          <p:nvSpPr>
            <p:cNvPr id="12314"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sp>
        <p:nvSpPr>
          <p:cNvPr id="52" name="Rectangle 51"/>
          <p:cNvSpPr/>
          <p:nvPr/>
        </p:nvSpPr>
        <p:spPr>
          <a:xfrm>
            <a:off x="0" y="25400"/>
            <a:ext cx="9144000" cy="6831013"/>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7" name="Double Bracket 56"/>
          <p:cNvSpPr/>
          <p:nvPr/>
        </p:nvSpPr>
        <p:spPr>
          <a:xfrm>
            <a:off x="1066800" y="228600"/>
            <a:ext cx="7929563" cy="1447800"/>
          </a:xfrm>
          <a:prstGeom prst="bracketPair">
            <a:avLst/>
          </a:prstGeom>
          <a:solidFill>
            <a:schemeClr val="accent3">
              <a:lumMod val="40000"/>
              <a:lumOff val="60000"/>
            </a:schemeClr>
          </a:solidFill>
        </p:spPr>
        <p:style>
          <a:lnRef idx="3">
            <a:schemeClr val="accent2"/>
          </a:lnRef>
          <a:fillRef idx="0">
            <a:schemeClr val="accent2"/>
          </a:fillRef>
          <a:effectRef idx="2">
            <a:schemeClr val="accent2"/>
          </a:effectRef>
          <a:fontRef idx="minor">
            <a:schemeClr val="tx1"/>
          </a:fontRef>
        </p:style>
        <p:txBody>
          <a:bodyPr anchor="ctr"/>
          <a:lstStyle/>
          <a:p>
            <a:pPr algn="ctr" eaLnBrk="0" hangingPunct="0">
              <a:defRPr/>
            </a:pPr>
            <a:endParaRPr lang="en-US" sz="1800"/>
          </a:p>
        </p:txBody>
      </p:sp>
      <p:sp>
        <p:nvSpPr>
          <p:cNvPr id="12298" name="AutoShape 48"/>
          <p:cNvSpPr>
            <a:spLocks noChangeArrowheads="1"/>
          </p:cNvSpPr>
          <p:nvPr/>
        </p:nvSpPr>
        <p:spPr bwMode="auto">
          <a:xfrm>
            <a:off x="2590800" y="3429000"/>
            <a:ext cx="5105400" cy="762000"/>
          </a:xfrm>
          <a:prstGeom prst="roundRect">
            <a:avLst>
              <a:gd name="adj" fmla="val 16667"/>
            </a:avLst>
          </a:prstGeom>
          <a:solidFill>
            <a:schemeClr val="folHlink"/>
          </a:solidFill>
          <a:ln w="9525">
            <a:solidFill>
              <a:schemeClr val="tx1"/>
            </a:solidFill>
            <a:round/>
            <a:headEnd/>
            <a:tailEnd/>
          </a:ln>
        </p:spPr>
        <p:txBody>
          <a:bodyPr wrap="none" anchor="ctr"/>
          <a:lstStyle/>
          <a:p>
            <a:pPr algn="ctr"/>
            <a:r>
              <a:rPr lang="en-US" b="1">
                <a:solidFill>
                  <a:srgbClr val="990000"/>
                </a:solidFill>
                <a:latin typeface="Times New Roman" pitchFamily="18" charset="0"/>
              </a:rPr>
              <a:t>PHẦN 2: HIỂU BIẾT</a:t>
            </a:r>
          </a:p>
        </p:txBody>
      </p:sp>
      <p:sp>
        <p:nvSpPr>
          <p:cNvPr id="12299" name="AutoShape 50"/>
          <p:cNvSpPr>
            <a:spLocks noChangeArrowheads="1"/>
          </p:cNvSpPr>
          <p:nvPr/>
        </p:nvSpPr>
        <p:spPr bwMode="auto">
          <a:xfrm>
            <a:off x="2286000" y="2209800"/>
            <a:ext cx="5486400" cy="762000"/>
          </a:xfrm>
          <a:prstGeom prst="flowChartTerminator">
            <a:avLst/>
          </a:prstGeom>
          <a:solidFill>
            <a:schemeClr val="folHlink"/>
          </a:solidFill>
          <a:ln w="9525">
            <a:solidFill>
              <a:schemeClr val="tx1"/>
            </a:solidFill>
            <a:miter lim="800000"/>
            <a:headEnd/>
            <a:tailEnd/>
          </a:ln>
        </p:spPr>
        <p:txBody>
          <a:bodyPr wrap="none" anchor="ctr"/>
          <a:lstStyle/>
          <a:p>
            <a:pPr algn="ctr"/>
            <a:r>
              <a:rPr lang="en-US" b="1">
                <a:solidFill>
                  <a:srgbClr val="990000"/>
                </a:solidFill>
                <a:latin typeface="Times New Roman" pitchFamily="18" charset="0"/>
              </a:rPr>
              <a:t>PHẦN 1: KIẾN THỨC</a:t>
            </a:r>
          </a:p>
        </p:txBody>
      </p:sp>
      <p:sp>
        <p:nvSpPr>
          <p:cNvPr id="12300" name="AutoShape 51"/>
          <p:cNvSpPr>
            <a:spLocks noChangeArrowheads="1"/>
          </p:cNvSpPr>
          <p:nvPr/>
        </p:nvSpPr>
        <p:spPr bwMode="auto">
          <a:xfrm>
            <a:off x="2286000" y="4724400"/>
            <a:ext cx="5486400" cy="762000"/>
          </a:xfrm>
          <a:prstGeom prst="flowChartTerminator">
            <a:avLst/>
          </a:prstGeom>
          <a:solidFill>
            <a:schemeClr val="folHlink"/>
          </a:solidFill>
          <a:ln w="9525">
            <a:solidFill>
              <a:schemeClr val="tx1"/>
            </a:solidFill>
            <a:miter lim="800000"/>
            <a:headEnd/>
            <a:tailEnd/>
          </a:ln>
        </p:spPr>
        <p:txBody>
          <a:bodyPr wrap="none" anchor="ctr"/>
          <a:lstStyle/>
          <a:p>
            <a:pPr algn="ctr"/>
            <a:r>
              <a:rPr lang="en-US" b="1">
                <a:solidFill>
                  <a:srgbClr val="990000"/>
                </a:solidFill>
                <a:latin typeface="Times New Roman" pitchFamily="18" charset="0"/>
              </a:rPr>
              <a:t>PHẦN 3: AI NHANH HƠN</a:t>
            </a:r>
          </a:p>
        </p:txBody>
      </p:sp>
      <p:sp>
        <p:nvSpPr>
          <p:cNvPr id="12301" name="AutoShape 52"/>
          <p:cNvSpPr>
            <a:spLocks noChangeArrowheads="1"/>
          </p:cNvSpPr>
          <p:nvPr/>
        </p:nvSpPr>
        <p:spPr bwMode="auto">
          <a:xfrm>
            <a:off x="1143000" y="228600"/>
            <a:ext cx="7772400" cy="14478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b="1">
                <a:solidFill>
                  <a:srgbClr val="000099"/>
                </a:solidFill>
                <a:latin typeface="Times New Roman" pitchFamily="18" charset="0"/>
              </a:rPr>
              <a:t>BÀI 15: LUYỆN TẬP: </a:t>
            </a:r>
          </a:p>
          <a:p>
            <a:pPr algn="ctr"/>
            <a:r>
              <a:rPr lang="en-US" b="1" dirty="0">
                <a:solidFill>
                  <a:srgbClr val="000099"/>
                </a:solidFill>
                <a:latin typeface="Times New Roman" pitchFamily="18" charset="0"/>
              </a:rPr>
              <a:t>POLIME VÀ VẬT LIỆU POLIME</a:t>
            </a:r>
          </a:p>
        </p:txBody>
      </p:sp>
      <p:grpSp>
        <p:nvGrpSpPr>
          <p:cNvPr id="12302" name="Group 81"/>
          <p:cNvGrpSpPr>
            <a:grpSpLocks/>
          </p:cNvGrpSpPr>
          <p:nvPr/>
        </p:nvGrpSpPr>
        <p:grpSpPr bwMode="auto">
          <a:xfrm>
            <a:off x="1403350" y="1855788"/>
            <a:ext cx="355600" cy="381000"/>
            <a:chOff x="2078" y="1680"/>
            <a:chExt cx="1615" cy="1615"/>
          </a:xfrm>
        </p:grpSpPr>
        <p:sp>
          <p:nvSpPr>
            <p:cNvPr id="1230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1230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sz="1800">
                <a:latin typeface="Calibri" pitchFamily="34" charset="0"/>
                <a:cs typeface="Arial" charset="0"/>
              </a:endParaRPr>
            </a:p>
          </p:txBody>
        </p:sp>
        <p:sp>
          <p:nvSpPr>
            <p:cNvPr id="56"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fontAlgn="auto">
                <a:spcBef>
                  <a:spcPts val="0"/>
                </a:spcBef>
                <a:spcAft>
                  <a:spcPts val="0"/>
                </a:spcAft>
                <a:defRPr/>
              </a:pPr>
              <a:endParaRPr lang="en-US" sz="1800">
                <a:latin typeface="+mn-lt"/>
              </a:endParaRPr>
            </a:p>
          </p:txBody>
        </p:sp>
        <p:sp>
          <p:nvSpPr>
            <p:cNvPr id="1230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59"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fontAlgn="auto">
                <a:spcBef>
                  <a:spcPts val="0"/>
                </a:spcBef>
                <a:spcAft>
                  <a:spcPts val="0"/>
                </a:spcAft>
                <a:defRPr/>
              </a:pPr>
              <a:endParaRPr lang="en-US" sz="1800">
                <a:latin typeface="+mn-lt"/>
              </a:endParaRPr>
            </a:p>
          </p:txBody>
        </p:sp>
        <p:sp>
          <p:nvSpPr>
            <p:cNvPr id="1230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51"/>
          <p:cNvSpPr>
            <a:spLocks noChangeArrowheads="1"/>
          </p:cNvSpPr>
          <p:nvPr/>
        </p:nvSpPr>
        <p:spPr bwMode="auto">
          <a:xfrm>
            <a:off x="1733550" y="3810000"/>
            <a:ext cx="59626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fr-FR" b="1">
                <a:latin typeface="Times New Roman" pitchFamily="18" charset="0"/>
                <a:cs typeface="Times New Roman" pitchFamily="18" charset="0"/>
              </a:rPr>
              <a:t>(1), (2), (5). </a:t>
            </a:r>
            <a:endParaRPr lang="en-US" sz="1800" b="1">
              <a:latin typeface="Times New Roman" pitchFamily="18" charset="0"/>
              <a:cs typeface="Times New Roman" pitchFamily="18" charset="0"/>
            </a:endParaRPr>
          </a:p>
        </p:txBody>
      </p:sp>
      <p:sp>
        <p:nvSpPr>
          <p:cNvPr id="58" name="AutoShape 51"/>
          <p:cNvSpPr>
            <a:spLocks noChangeArrowheads="1"/>
          </p:cNvSpPr>
          <p:nvPr/>
        </p:nvSpPr>
        <p:spPr bwMode="auto">
          <a:xfrm>
            <a:off x="1752600" y="3810000"/>
            <a:ext cx="5962650" cy="7620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fr-FR" b="1" dirty="0">
                <a:solidFill>
                  <a:schemeClr val="tx1"/>
                </a:solidFill>
                <a:latin typeface="Times New Roman" pitchFamily="18" charset="0"/>
                <a:cs typeface="Times New Roman" pitchFamily="18" charset="0"/>
              </a:rPr>
              <a:t>(1), (2), (5). </a:t>
            </a:r>
            <a:endParaRPr lang="en-US" sz="1800" b="1" dirty="0">
              <a:solidFill>
                <a:schemeClr val="tx1"/>
              </a:solidFill>
              <a:latin typeface="Times New Roman" pitchFamily="18" charset="0"/>
              <a:cs typeface="Times New Roman" pitchFamily="18" charset="0"/>
            </a:endParaRPr>
          </a:p>
        </p:txBody>
      </p:sp>
      <p:sp>
        <p:nvSpPr>
          <p:cNvPr id="10" name="AutoShape 51"/>
          <p:cNvSpPr>
            <a:spLocks noChangeArrowheads="1"/>
          </p:cNvSpPr>
          <p:nvPr/>
        </p:nvSpPr>
        <p:spPr bwMode="auto">
          <a:xfrm>
            <a:off x="1752600" y="2743200"/>
            <a:ext cx="59626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fr-FR" b="1">
                <a:latin typeface="Times New Roman" pitchFamily="18" charset="0"/>
                <a:cs typeface="Times New Roman" pitchFamily="18" charset="0"/>
              </a:rPr>
              <a:t>(3), (4), (5). </a:t>
            </a:r>
            <a:endParaRPr lang="en-US" b="1">
              <a:latin typeface="Times New Roman" pitchFamily="18" charset="0"/>
              <a:cs typeface="Times New Roman" pitchFamily="18" charset="0"/>
            </a:endParaRPr>
          </a:p>
        </p:txBody>
      </p:sp>
      <p:grpSp>
        <p:nvGrpSpPr>
          <p:cNvPr id="2" name="Group 51"/>
          <p:cNvGrpSpPr>
            <a:grpSpLocks/>
          </p:cNvGrpSpPr>
          <p:nvPr/>
        </p:nvGrpSpPr>
        <p:grpSpPr bwMode="auto">
          <a:xfrm>
            <a:off x="201613" y="-6350"/>
            <a:ext cx="320675" cy="6864350"/>
            <a:chOff x="202295" y="-322943"/>
            <a:chExt cx="319314" cy="7180943"/>
          </a:xfrm>
        </p:grpSpPr>
        <p:sp>
          <p:nvSpPr>
            <p:cNvPr id="7" name="Rectangle 6"/>
            <p:cNvSpPr/>
            <p:nvPr/>
          </p:nvSpPr>
          <p:spPr bwMode="auto">
            <a:xfrm>
              <a:off x="202295" y="-322943"/>
              <a:ext cx="319314" cy="7165997"/>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747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7996"/>
              <a:ext cx="75877" cy="7165996"/>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9257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7035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74320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8527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17470"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1"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9163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7703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30238" y="38830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9560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33550" y="4800600"/>
            <a:ext cx="59626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fr-FR" b="1">
                <a:latin typeface="Times New Roman" pitchFamily="18" charset="0"/>
                <a:cs typeface="Times New Roman" pitchFamily="18" charset="0"/>
              </a:rPr>
              <a:t>(1), (2), (3). </a:t>
            </a:r>
            <a:endParaRPr lang="en-US" b="1">
              <a:latin typeface="Times New Roman" pitchFamily="18" charset="0"/>
              <a:cs typeface="Times New Roman" pitchFamily="18" charset="0"/>
            </a:endParaRP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9831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8006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87680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35025" y="4949825"/>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28" name="AutoShape 51"/>
          <p:cNvSpPr>
            <a:spLocks noChangeArrowheads="1"/>
          </p:cNvSpPr>
          <p:nvPr/>
        </p:nvSpPr>
        <p:spPr bwMode="auto">
          <a:xfrm>
            <a:off x="1733550" y="5715000"/>
            <a:ext cx="59626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fr-FR" b="1">
                <a:latin typeface="Times New Roman" pitchFamily="18" charset="0"/>
                <a:cs typeface="Times New Roman" pitchFamily="18" charset="0"/>
              </a:rPr>
              <a:t>(1), (3), (5). </a:t>
            </a:r>
            <a:endParaRPr lang="en-US" b="1">
              <a:latin typeface="Times New Roman" pitchFamily="18" charset="0"/>
              <a:cs typeface="Times New Roman" pitchFamily="18" charset="0"/>
            </a:endParaRP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943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8277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9404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38200" y="6013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17434" name="Group 5"/>
          <p:cNvGrpSpPr>
            <a:grpSpLocks/>
          </p:cNvGrpSpPr>
          <p:nvPr/>
        </p:nvGrpSpPr>
        <p:grpSpPr bwMode="auto">
          <a:xfrm>
            <a:off x="7731125" y="481013"/>
            <a:ext cx="1304925" cy="1147762"/>
            <a:chOff x="2848" y="1735"/>
            <a:chExt cx="788" cy="688"/>
          </a:xfrm>
        </p:grpSpPr>
        <p:sp>
          <p:nvSpPr>
            <p:cNvPr id="17460"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7461"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7462"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7463"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7464"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7465" name="Group 11"/>
            <p:cNvGrpSpPr>
              <a:grpSpLocks/>
            </p:cNvGrpSpPr>
            <p:nvPr/>
          </p:nvGrpSpPr>
          <p:grpSpPr bwMode="auto">
            <a:xfrm>
              <a:off x="2899" y="1735"/>
              <a:ext cx="687" cy="688"/>
              <a:chOff x="4166" y="1706"/>
              <a:chExt cx="1252" cy="1252"/>
            </a:xfrm>
          </p:grpSpPr>
          <p:sp>
            <p:nvSpPr>
              <p:cNvPr id="17466"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7467"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7468"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7469"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902575" y="5969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821613" y="47625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7457" name="AutoShape 65"/>
          <p:cNvSpPr>
            <a:spLocks noChangeArrowheads="1"/>
          </p:cNvSpPr>
          <p:nvPr/>
        </p:nvSpPr>
        <p:spPr bwMode="auto">
          <a:xfrm>
            <a:off x="1981200" y="228600"/>
            <a:ext cx="5867400" cy="22098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ko-KR" b="1">
                <a:solidFill>
                  <a:srgbClr val="0000FF"/>
                </a:solidFill>
                <a:latin typeface="Times New Roman" pitchFamily="18" charset="0"/>
                <a:ea typeface="Gulim" pitchFamily="34" charset="-127"/>
              </a:rPr>
              <a:t> </a:t>
            </a:r>
            <a:endParaRPr lang="en-US" b="1">
              <a:solidFill>
                <a:srgbClr val="0000FF"/>
              </a:solidFill>
              <a:latin typeface="Times New Roman" pitchFamily="18" charset="0"/>
            </a:endParaRPr>
          </a:p>
        </p:txBody>
      </p:sp>
      <p:sp>
        <p:nvSpPr>
          <p:cNvPr id="17458" name="Text Box 66"/>
          <p:cNvSpPr txBox="1">
            <a:spLocks noChangeArrowheads="1"/>
          </p:cNvSpPr>
          <p:nvPr/>
        </p:nvSpPr>
        <p:spPr bwMode="auto">
          <a:xfrm>
            <a:off x="1981200" y="152400"/>
            <a:ext cx="5867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fr-FR" sz="2800">
                <a:solidFill>
                  <a:srgbClr val="0000FF"/>
                </a:solidFill>
                <a:latin typeface="Times New Roman" pitchFamily="18" charset="0"/>
                <a:cs typeface="Times New Roman" pitchFamily="18" charset="0"/>
              </a:rPr>
              <a:t>    Trong các polime sau:</a:t>
            </a:r>
          </a:p>
          <a:p>
            <a:pPr eaLnBrk="1" hangingPunct="1"/>
            <a:r>
              <a:rPr lang="fr-FR" sz="2800" b="1">
                <a:solidFill>
                  <a:srgbClr val="0000FF"/>
                </a:solidFill>
                <a:latin typeface="Times New Roman" pitchFamily="18" charset="0"/>
                <a:cs typeface="Times New Roman" pitchFamily="18" charset="0"/>
              </a:rPr>
              <a:t>(1)poli(metyl metacrylat); (2)polistiren; (3)nilon-7; (4)nilon-6,6; (5)poli(vinyl axetat)</a:t>
            </a:r>
            <a:r>
              <a:rPr lang="fr-FR" sz="2800">
                <a:solidFill>
                  <a:srgbClr val="0000FF"/>
                </a:solidFill>
                <a:latin typeface="Times New Roman" pitchFamily="18" charset="0"/>
                <a:cs typeface="Times New Roman" pitchFamily="18" charset="0"/>
              </a:rPr>
              <a:t>, các polime là sản phẩm của phản ứng trùng hợp là: </a:t>
            </a:r>
            <a:endParaRPr lang="en-US" sz="2800">
              <a:solidFill>
                <a:srgbClr val="0000FF"/>
              </a:solidFill>
              <a:latin typeface="Times New Roman" pitchFamily="18" charset="0"/>
              <a:cs typeface="Times New Roman" pitchFamily="18" charset="0"/>
            </a:endParaRPr>
          </a:p>
        </p:txBody>
      </p:sp>
      <p:sp>
        <p:nvSpPr>
          <p:cNvPr id="34" name="WordArt 111"/>
          <p:cNvSpPr>
            <a:spLocks noChangeArrowheads="1" noChangeShapeType="1" noTextEdit="1"/>
          </p:cNvSpPr>
          <p:nvPr/>
        </p:nvSpPr>
        <p:spPr bwMode="auto">
          <a:xfrm>
            <a:off x="914400" y="762000"/>
            <a:ext cx="838200" cy="5334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4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5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6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7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8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9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10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1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2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3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4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5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6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7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8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9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20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51"/>
          <p:cNvSpPr>
            <a:spLocks noChangeArrowheads="1"/>
          </p:cNvSpPr>
          <p:nvPr/>
        </p:nvSpPr>
        <p:spPr bwMode="auto">
          <a:xfrm>
            <a:off x="1752600" y="3429000"/>
            <a:ext cx="6096000" cy="9144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b="1">
                <a:latin typeface="Times New Roman" pitchFamily="18" charset="0"/>
                <a:cs typeface="Times New Roman" pitchFamily="18" charset="0"/>
              </a:rPr>
              <a:t>Thỏa điều kiện về nhiệt độ,</a:t>
            </a:r>
          </a:p>
          <a:p>
            <a:pPr algn="ctr" eaLnBrk="0" hangingPunct="0"/>
            <a:r>
              <a:rPr lang="en-US" sz="2800" b="1">
                <a:latin typeface="Times New Roman" pitchFamily="18" charset="0"/>
                <a:cs typeface="Times New Roman" pitchFamily="18" charset="0"/>
              </a:rPr>
              <a:t> áp suất, xúc tác thích hợp. </a:t>
            </a:r>
          </a:p>
        </p:txBody>
      </p:sp>
      <p:sp>
        <p:nvSpPr>
          <p:cNvPr id="10" name="AutoShape 51"/>
          <p:cNvSpPr>
            <a:spLocks noChangeArrowheads="1"/>
          </p:cNvSpPr>
          <p:nvPr/>
        </p:nvSpPr>
        <p:spPr bwMode="auto">
          <a:xfrm>
            <a:off x="1752600" y="2362200"/>
            <a:ext cx="6096000" cy="8382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b="1">
                <a:latin typeface="Times New Roman" pitchFamily="18" charset="0"/>
                <a:cs typeface="Times New Roman" pitchFamily="18" charset="0"/>
              </a:rPr>
              <a:t>Trong phân tử phải có liên kết </a:t>
            </a:r>
          </a:p>
          <a:p>
            <a:pPr algn="ctr" eaLnBrk="0" hangingPunct="0"/>
            <a:r>
              <a:rPr lang="en-US" sz="2800" b="1">
                <a:latin typeface="Times New Roman" pitchFamily="18" charset="0"/>
                <a:cs typeface="Times New Roman" pitchFamily="18" charset="0"/>
              </a:rPr>
              <a:t>chưa no hoặc vòng kém bền.</a:t>
            </a:r>
          </a:p>
        </p:txBody>
      </p:sp>
      <p:grpSp>
        <p:nvGrpSpPr>
          <p:cNvPr id="2" name="Group 51"/>
          <p:cNvGrpSpPr>
            <a:grpSpLocks/>
          </p:cNvGrpSpPr>
          <p:nvPr/>
        </p:nvGrpSpPr>
        <p:grpSpPr bwMode="auto">
          <a:xfrm>
            <a:off x="201613" y="-6350"/>
            <a:ext cx="320675" cy="6864350"/>
            <a:chOff x="202295" y="-322943"/>
            <a:chExt cx="319314" cy="7180943"/>
          </a:xfrm>
        </p:grpSpPr>
        <p:sp>
          <p:nvSpPr>
            <p:cNvPr id="7" name="Rectangle 6"/>
            <p:cNvSpPr/>
            <p:nvPr/>
          </p:nvSpPr>
          <p:spPr bwMode="auto">
            <a:xfrm>
              <a:off x="202295" y="-322943"/>
              <a:ext cx="319314" cy="7165997"/>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849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7996"/>
              <a:ext cx="75877" cy="7165996"/>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384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286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3590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4717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18493"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4"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7639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5814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30238" y="37306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8036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52600" y="4572000"/>
            <a:ext cx="6096000" cy="8382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just" eaLnBrk="0" hangingPunct="0"/>
            <a:r>
              <a:rPr lang="en-US" sz="2800" b="1">
                <a:latin typeface="Times New Roman" pitchFamily="18" charset="0"/>
                <a:cs typeface="Times New Roman" pitchFamily="18" charset="0"/>
              </a:rPr>
              <a:t>     Có ít nhất 2 nhóm chức có khả năng </a:t>
            </a:r>
          </a:p>
          <a:p>
            <a:pPr algn="just" eaLnBrk="0" hangingPunct="0"/>
            <a:r>
              <a:rPr lang="en-US" sz="2800" b="1">
                <a:latin typeface="Times New Roman" pitchFamily="18" charset="0"/>
                <a:cs typeface="Times New Roman" pitchFamily="18" charset="0"/>
              </a:rPr>
              <a:t>     tham gia phản ứng.</a:t>
            </a: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800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6482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7974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35025" y="4870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28" name="AutoShape 51"/>
          <p:cNvSpPr>
            <a:spLocks noChangeArrowheads="1"/>
          </p:cNvSpPr>
          <p:nvPr/>
        </p:nvSpPr>
        <p:spPr bwMode="auto">
          <a:xfrm>
            <a:off x="1733550" y="5715000"/>
            <a:ext cx="6115050" cy="9144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2800" b="1">
                <a:latin typeface="Times New Roman" pitchFamily="18" charset="0"/>
                <a:cs typeface="Times New Roman" pitchFamily="18" charset="0"/>
              </a:rPr>
              <a:t>   Các nhóm chức trong phân tử </a:t>
            </a:r>
          </a:p>
          <a:p>
            <a:pPr algn="ctr" eaLnBrk="0" hangingPunct="0"/>
            <a:r>
              <a:rPr lang="en-US" sz="2800" b="1">
                <a:latin typeface="Times New Roman" pitchFamily="18" charset="0"/>
                <a:cs typeface="Times New Roman" pitchFamily="18" charset="0"/>
              </a:rPr>
              <a:t>đều có chứa liên kết đôi.</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943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8277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9404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38200" y="6013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18457" name="Group 5"/>
          <p:cNvGrpSpPr>
            <a:grpSpLocks/>
          </p:cNvGrpSpPr>
          <p:nvPr/>
        </p:nvGrpSpPr>
        <p:grpSpPr bwMode="auto">
          <a:xfrm>
            <a:off x="7731125" y="481013"/>
            <a:ext cx="1304925" cy="1147762"/>
            <a:chOff x="2848" y="1735"/>
            <a:chExt cx="788" cy="688"/>
          </a:xfrm>
        </p:grpSpPr>
        <p:sp>
          <p:nvSpPr>
            <p:cNvPr id="18483"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8484"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8485"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8486"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8487"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8488" name="Group 11"/>
            <p:cNvGrpSpPr>
              <a:grpSpLocks/>
            </p:cNvGrpSpPr>
            <p:nvPr/>
          </p:nvGrpSpPr>
          <p:grpSpPr bwMode="auto">
            <a:xfrm>
              <a:off x="2899" y="1735"/>
              <a:ext cx="687" cy="688"/>
              <a:chOff x="4166" y="1706"/>
              <a:chExt cx="1252" cy="1252"/>
            </a:xfrm>
          </p:grpSpPr>
          <p:sp>
            <p:nvSpPr>
              <p:cNvPr id="18489"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8490"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8491"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8492"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902575" y="5969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821613" y="47625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8480" name="AutoShape 68"/>
          <p:cNvSpPr>
            <a:spLocks noChangeArrowheads="1"/>
          </p:cNvSpPr>
          <p:nvPr/>
        </p:nvSpPr>
        <p:spPr bwMode="auto">
          <a:xfrm>
            <a:off x="2133600" y="304800"/>
            <a:ext cx="5562600" cy="1371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solidFill>
                  <a:srgbClr val="0000FF"/>
                </a:solidFill>
                <a:latin typeface="Times New Roman" pitchFamily="18" charset="0"/>
                <a:cs typeface="Times New Roman" pitchFamily="18" charset="0"/>
              </a:rPr>
              <a:t>Cấu tạo của monome tham gia </a:t>
            </a:r>
          </a:p>
          <a:p>
            <a:pPr algn="ctr"/>
            <a:r>
              <a:rPr lang="en-US">
                <a:solidFill>
                  <a:srgbClr val="0000FF"/>
                </a:solidFill>
                <a:latin typeface="Times New Roman" pitchFamily="18" charset="0"/>
                <a:cs typeface="Times New Roman" pitchFamily="18" charset="0"/>
              </a:rPr>
              <a:t>được phản ứng trùng ngưng là</a:t>
            </a:r>
          </a:p>
        </p:txBody>
      </p:sp>
      <p:sp>
        <p:nvSpPr>
          <p:cNvPr id="58" name="AutoShape 51"/>
          <p:cNvSpPr>
            <a:spLocks noChangeArrowheads="1"/>
          </p:cNvSpPr>
          <p:nvPr/>
        </p:nvSpPr>
        <p:spPr bwMode="auto">
          <a:xfrm>
            <a:off x="1752600" y="4572000"/>
            <a:ext cx="6172200" cy="8382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pt-BR" altLang="ko-KR" sz="2800" dirty="0">
                <a:solidFill>
                  <a:schemeClr val="tx1"/>
                </a:solidFill>
                <a:ea typeface="굴림" charset="-127"/>
              </a:rPr>
              <a:t>      </a:t>
            </a:r>
            <a:r>
              <a:rPr lang="en-US" altLang="ko-KR" sz="2800" b="1" dirty="0" err="1">
                <a:solidFill>
                  <a:schemeClr val="tx1"/>
                </a:solidFill>
                <a:latin typeface="Times New Roman" pitchFamily="18" charset="0"/>
                <a:ea typeface="굴림" charset="-127"/>
                <a:cs typeface="Times New Roman" pitchFamily="18" charset="0"/>
              </a:rPr>
              <a:t>C</a:t>
            </a:r>
            <a:r>
              <a:rPr lang="en-US" sz="2800" b="1" dirty="0" err="1">
                <a:solidFill>
                  <a:schemeClr val="tx1"/>
                </a:solidFill>
                <a:latin typeface="Times New Roman" pitchFamily="18" charset="0"/>
                <a:cs typeface="Times New Roman" pitchFamily="18" charset="0"/>
              </a:rPr>
              <a:t>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ít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nhất</a:t>
            </a:r>
            <a:r>
              <a:rPr lang="en-US" sz="2800" b="1" dirty="0">
                <a:solidFill>
                  <a:schemeClr val="tx1"/>
                </a:solidFill>
                <a:latin typeface="Times New Roman" pitchFamily="18" charset="0"/>
                <a:cs typeface="Times New Roman" pitchFamily="18" charset="0"/>
              </a:rPr>
              <a:t> 2 </a:t>
            </a:r>
            <a:r>
              <a:rPr lang="en-US" sz="2800" b="1" dirty="0" err="1">
                <a:solidFill>
                  <a:schemeClr val="tx1"/>
                </a:solidFill>
                <a:latin typeface="Times New Roman" pitchFamily="18" charset="0"/>
                <a:cs typeface="Times New Roman" pitchFamily="18" charset="0"/>
              </a:rPr>
              <a:t>nhóm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chức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khả</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năng</a:t>
            </a:r>
            <a:r>
              <a:rPr lang="en-US" sz="2800" b="1" dirty="0">
                <a:solidFill>
                  <a:schemeClr val="tx1"/>
                </a:solidFill>
                <a:latin typeface="Times New Roman" pitchFamily="18" charset="0"/>
                <a:cs typeface="Times New Roman" pitchFamily="18" charset="0"/>
              </a:rPr>
              <a:t> </a:t>
            </a:r>
          </a:p>
          <a:p>
            <a:pPr algn="just" eaLnBrk="0" hangingPunct="0">
              <a:defRPr/>
            </a:pP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tham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gia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phản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ứng</a:t>
            </a:r>
            <a:r>
              <a:rPr lang="en-US" sz="2800" b="1" dirty="0">
                <a:solidFill>
                  <a:schemeClr val="tx1"/>
                </a:solidFill>
                <a:latin typeface="Times New Roman" pitchFamily="18" charset="0"/>
                <a:cs typeface="Times New Roman" pitchFamily="18" charset="0"/>
              </a:rPr>
              <a:t>.</a:t>
            </a:r>
          </a:p>
        </p:txBody>
      </p:sp>
      <p:sp>
        <p:nvSpPr>
          <p:cNvPr id="34" name="WordArt 111"/>
          <p:cNvSpPr>
            <a:spLocks noChangeArrowheads="1" noChangeShapeType="1" noTextEdit="1"/>
          </p:cNvSpPr>
          <p:nvPr/>
        </p:nvSpPr>
        <p:spPr bwMode="auto">
          <a:xfrm>
            <a:off x="838200" y="838200"/>
            <a:ext cx="838200" cy="4572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4"/>
          <p:cNvGrpSpPr>
            <a:grpSpLocks/>
          </p:cNvGrpSpPr>
          <p:nvPr/>
        </p:nvGrpSpPr>
        <p:grpSpPr bwMode="auto">
          <a:xfrm>
            <a:off x="298450" y="-1319213"/>
            <a:ext cx="8312150" cy="7034213"/>
            <a:chOff x="624" y="-370"/>
            <a:chExt cx="3159" cy="2922"/>
          </a:xfrm>
        </p:grpSpPr>
        <p:grpSp>
          <p:nvGrpSpPr>
            <p:cNvPr id="5165" name="Group 5"/>
            <p:cNvGrpSpPr>
              <a:grpSpLocks/>
            </p:cNvGrpSpPr>
            <p:nvPr/>
          </p:nvGrpSpPr>
          <p:grpSpPr bwMode="auto">
            <a:xfrm>
              <a:off x="624" y="0"/>
              <a:ext cx="3159" cy="2552"/>
              <a:chOff x="624" y="0"/>
              <a:chExt cx="3159" cy="2552"/>
            </a:xfrm>
          </p:grpSpPr>
          <p:grpSp>
            <p:nvGrpSpPr>
              <p:cNvPr id="5166" name="Group 6"/>
              <p:cNvGrpSpPr>
                <a:grpSpLocks/>
              </p:cNvGrpSpPr>
              <p:nvPr/>
            </p:nvGrpSpPr>
            <p:grpSpPr bwMode="auto">
              <a:xfrm>
                <a:off x="624" y="0"/>
                <a:ext cx="3159" cy="2552"/>
                <a:chOff x="1300" y="884"/>
                <a:chExt cx="3159" cy="2552"/>
              </a:xfrm>
            </p:grpSpPr>
            <p:sp>
              <p:nvSpPr>
                <p:cNvPr id="5168"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69"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70"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71"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72"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73"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74"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75"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76"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77"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78"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79"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5180"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5181"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82"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5183"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84"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85"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86"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87"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88"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89"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90"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91"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2"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3"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4"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5"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6"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97"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98"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99"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00"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1"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2"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3"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4"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5"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06"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207"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08"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09"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0"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1"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212"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3"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4"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5"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16"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217"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18"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19"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0"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1"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2"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3"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4"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5"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226"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27"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228"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29"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230"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5167"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5122"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5233"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939800" y="1981200"/>
            <a:ext cx="7250113" cy="823913"/>
          </a:xfrm>
          <a:prstGeom prst="rect">
            <a:avLst/>
          </a:prstGeom>
          <a:noFill/>
          <a:ln>
            <a:noFill/>
          </a:ln>
        </p:spPr>
        <p:txBody>
          <a:bodyPr>
            <a:spAutoFit/>
          </a:bodyPr>
          <a:lstStyle/>
          <a:p>
            <a:pPr algn="ctr">
              <a:defRPr/>
            </a:pPr>
            <a:r>
              <a:rPr lang="en-US" sz="4800" b="1">
                <a:solidFill>
                  <a:srgbClr val="0000FF"/>
                </a:solidFill>
                <a:effectLst>
                  <a:outerShdw blurRad="38100" dist="38100" dir="2700000" algn="tl">
                    <a:srgbClr val="C0C0C0"/>
                  </a:outerShdw>
                </a:effectLst>
                <a:latin typeface="Times New Roman" pitchFamily="18" charset="0"/>
                <a:cs typeface="Times New Roman" pitchFamily="18" charset="0"/>
              </a:rPr>
              <a:t>BỘ CÂU HỎI SỐ 4</a:t>
            </a:r>
            <a:endParaRPr lang="en-US" sz="4800" b="1">
              <a:solidFill>
                <a:srgbClr val="0000FF"/>
              </a:solidFill>
              <a:latin typeface="Times New Roman" pitchFamily="18" charset="0"/>
              <a:cs typeface="Times New Roman" pitchFamily="18" charset="0"/>
            </a:endParaRPr>
          </a:p>
        </p:txBody>
      </p:sp>
      <p:grpSp>
        <p:nvGrpSpPr>
          <p:cNvPr id="5125" name="Group 73"/>
          <p:cNvGrpSpPr>
            <a:grpSpLocks/>
          </p:cNvGrpSpPr>
          <p:nvPr/>
        </p:nvGrpSpPr>
        <p:grpSpPr bwMode="auto">
          <a:xfrm>
            <a:off x="3611563" y="533400"/>
            <a:ext cx="4313237" cy="1173163"/>
            <a:chOff x="2012" y="634"/>
            <a:chExt cx="1048" cy="272"/>
          </a:xfrm>
        </p:grpSpPr>
        <p:grpSp>
          <p:nvGrpSpPr>
            <p:cNvPr id="5132" name="Group 74"/>
            <p:cNvGrpSpPr>
              <a:grpSpLocks/>
            </p:cNvGrpSpPr>
            <p:nvPr/>
          </p:nvGrpSpPr>
          <p:grpSpPr bwMode="auto">
            <a:xfrm>
              <a:off x="2012" y="634"/>
              <a:ext cx="1048" cy="272"/>
              <a:chOff x="2653" y="1519"/>
              <a:chExt cx="1048" cy="272"/>
            </a:xfrm>
          </p:grpSpPr>
          <p:sp>
            <p:nvSpPr>
              <p:cNvPr id="5134"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35"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36"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37"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38"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39"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40"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5141"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2"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3"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4"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5"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6"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7"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8"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49"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50"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51"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52"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3"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4"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55"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6"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7"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8"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59"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5160"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61"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5162"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63"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5164"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5133" name="AutoShape 106"/>
            <p:cNvSpPr>
              <a:spLocks noChangeArrowheads="1"/>
            </p:cNvSpPr>
            <p:nvPr/>
          </p:nvSpPr>
          <p:spPr bwMode="auto">
            <a:xfrm>
              <a:off x="2032" y="644"/>
              <a:ext cx="1008" cy="186"/>
            </a:xfrm>
            <a:prstGeom prst="roundRect">
              <a:avLst>
                <a:gd name="adj" fmla="val 12366"/>
              </a:avLst>
            </a:prstGeom>
            <a:gradFill rotWithShape="1">
              <a:gsLst>
                <a:gs pos="0">
                  <a:srgbClr val="0000FF">
                    <a:alpha val="37999"/>
                  </a:srgbClr>
                </a:gs>
                <a:gs pos="100000">
                  <a:srgbClr val="4D4DFF">
                    <a:alpha val="32999"/>
                  </a:srgbClr>
                </a:gs>
              </a:gsLst>
              <a:lin ang="5400000" scaled="1"/>
            </a:gradFill>
            <a:ln w="9525">
              <a:solidFill>
                <a:schemeClr val="tx1"/>
              </a:solidFill>
              <a:round/>
              <a:headEnd/>
              <a:tailEnd/>
            </a:ln>
          </p:spPr>
          <p:txBody>
            <a:bodyPr wrap="none" anchor="ctr"/>
            <a:lstStyle/>
            <a:p>
              <a:pPr eaLnBrk="0" hangingPunct="0"/>
              <a:endParaRPr lang="en-US" sz="3600" b="1">
                <a:latin typeface="Times New Roman" pitchFamily="18" charset="0"/>
                <a:cs typeface="Arial" charset="0"/>
              </a:endParaRPr>
            </a:p>
          </p:txBody>
        </p:sp>
      </p:grpSp>
      <p:sp>
        <p:nvSpPr>
          <p:cNvPr id="5126"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128" name="Picture 9" descr="question_pop_up_from_box_hg_clr">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00200"/>
            <a:ext cx="274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2"/>
          <p:cNvSpPr txBox="1">
            <a:spLocks noChangeArrowheads="1"/>
          </p:cNvSpPr>
          <p:nvPr/>
        </p:nvSpPr>
        <p:spPr bwMode="auto">
          <a:xfrm>
            <a:off x="4730750" y="4144963"/>
            <a:ext cx="6413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7200" b="1">
                <a:solidFill>
                  <a:srgbClr val="FF0000"/>
                </a:solidFill>
                <a:latin typeface="Times New Roman" pitchFamily="18" charset="0"/>
                <a:cs typeface="Times New Roman" pitchFamily="18" charset="0"/>
              </a:rPr>
              <a:t>4</a:t>
            </a:r>
          </a:p>
        </p:txBody>
      </p:sp>
      <p:sp>
        <p:nvSpPr>
          <p:cNvPr id="5130" name="Text Box 109"/>
          <p:cNvSpPr txBox="1">
            <a:spLocks noChangeArrowheads="1"/>
          </p:cNvSpPr>
          <p:nvPr/>
        </p:nvSpPr>
        <p:spPr bwMode="auto">
          <a:xfrm>
            <a:off x="3657600" y="639763"/>
            <a:ext cx="419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b="1">
                <a:solidFill>
                  <a:srgbClr val="FF3300"/>
                </a:solidFill>
              </a:rPr>
              <a:t>PHẦN 1: KIẾN THỨC</a:t>
            </a:r>
          </a:p>
        </p:txBody>
      </p:sp>
      <p:sp>
        <p:nvSpPr>
          <p:cNvPr id="5131" name="Rectangle 110"/>
          <p:cNvSpPr>
            <a:spLocks noChangeArrowheads="1"/>
          </p:cNvSpPr>
          <p:nvPr/>
        </p:nvSpPr>
        <p:spPr bwMode="auto">
          <a:xfrm>
            <a:off x="2925763" y="2782888"/>
            <a:ext cx="3903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ko-KR" sz="3600" b="1">
                <a:solidFill>
                  <a:srgbClr val="FF3300"/>
                </a:solidFill>
                <a:ea typeface="Gulim" pitchFamily="34" charset="-127"/>
              </a:rPr>
              <a:t>“Vật liệu polime”</a:t>
            </a:r>
            <a:endParaRPr lang="en-US" altLang="ko-KR" sz="3600">
              <a:solidFill>
                <a:srgbClr val="FF3300"/>
              </a:solidFill>
              <a:ea typeface="Gulim" pitchFamily="34" charset="-12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51"/>
          <p:cNvSpPr>
            <a:spLocks noChangeArrowheads="1"/>
          </p:cNvSpPr>
          <p:nvPr/>
        </p:nvSpPr>
        <p:spPr bwMode="auto">
          <a:xfrm>
            <a:off x="1733550" y="5638800"/>
            <a:ext cx="52768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pt-BR" altLang="ko-KR" b="1">
                <a:latin typeface="Times New Roman" pitchFamily="18" charset="0"/>
                <a:ea typeface="Gulim" pitchFamily="34" charset="-127"/>
                <a:cs typeface="Times New Roman" pitchFamily="18" charset="0"/>
              </a:rPr>
              <a:t>Túi nilon</a:t>
            </a:r>
            <a:endParaRPr lang="en-US" b="1">
              <a:latin typeface="Times New Roman" pitchFamily="18" charset="0"/>
              <a:ea typeface="Gulim" pitchFamily="34" charset="-127"/>
              <a:cs typeface="Times New Roman" pitchFamily="18" charset="0"/>
            </a:endParaRPr>
          </a:p>
        </p:txBody>
      </p:sp>
      <p:sp>
        <p:nvSpPr>
          <p:cNvPr id="18" name="AutoShape 51"/>
          <p:cNvSpPr>
            <a:spLocks noChangeArrowheads="1"/>
          </p:cNvSpPr>
          <p:nvPr/>
        </p:nvSpPr>
        <p:spPr bwMode="auto">
          <a:xfrm>
            <a:off x="1733550" y="3429000"/>
            <a:ext cx="53530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pt-BR" b="1">
                <a:latin typeface="Times New Roman" pitchFamily="18" charset="0"/>
                <a:ea typeface="Gulim" pitchFamily="34" charset="-127"/>
                <a:cs typeface="Times New Roman" pitchFamily="18" charset="0"/>
              </a:rPr>
              <a:t>Đất sét ướt</a:t>
            </a:r>
            <a:endParaRPr lang="en-US" b="1">
              <a:latin typeface="Times New Roman" pitchFamily="18" charset="0"/>
              <a:ea typeface="Gulim" pitchFamily="34" charset="-127"/>
              <a:cs typeface="Times New Roman" pitchFamily="18" charset="0"/>
            </a:endParaRPr>
          </a:p>
        </p:txBody>
      </p:sp>
      <p:sp>
        <p:nvSpPr>
          <p:cNvPr id="58" name="AutoShape 51"/>
          <p:cNvSpPr>
            <a:spLocks noChangeArrowheads="1"/>
          </p:cNvSpPr>
          <p:nvPr/>
        </p:nvSpPr>
        <p:spPr bwMode="auto">
          <a:xfrm>
            <a:off x="1752600" y="3429000"/>
            <a:ext cx="5334000" cy="7620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pt-BR" b="1" dirty="0">
                <a:solidFill>
                  <a:schemeClr val="tx1"/>
                </a:solidFill>
                <a:latin typeface="Times New Roman" pitchFamily="18" charset="0"/>
                <a:ea typeface="Gulim" pitchFamily="34" charset="-127"/>
                <a:cs typeface="Times New Roman" pitchFamily="18" charset="0"/>
              </a:rPr>
              <a:t>Đất sét ướt</a:t>
            </a:r>
            <a:endParaRPr lang="en-US" b="1" dirty="0">
              <a:solidFill>
                <a:schemeClr val="tx1"/>
              </a:solidFill>
              <a:latin typeface="Times New Roman" pitchFamily="18" charset="0"/>
              <a:cs typeface="Times New Roman" pitchFamily="18" charset="0"/>
            </a:endParaRPr>
          </a:p>
        </p:txBody>
      </p:sp>
      <p:sp>
        <p:nvSpPr>
          <p:cNvPr id="10" name="AutoShape 51"/>
          <p:cNvSpPr>
            <a:spLocks noChangeArrowheads="1"/>
          </p:cNvSpPr>
          <p:nvPr/>
        </p:nvSpPr>
        <p:spPr bwMode="auto">
          <a:xfrm>
            <a:off x="1752600" y="2286000"/>
            <a:ext cx="533400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b="1">
                <a:latin typeface="Times New Roman" pitchFamily="18" charset="0"/>
                <a:cs typeface="Times New Roman" pitchFamily="18" charset="0"/>
              </a:rPr>
              <a:t>Ống nhựa</a:t>
            </a:r>
          </a:p>
        </p:txBody>
      </p:sp>
      <p:grpSp>
        <p:nvGrpSpPr>
          <p:cNvPr id="2" name="Group 51"/>
          <p:cNvGrpSpPr>
            <a:grpSpLocks/>
          </p:cNvGrpSpPr>
          <p:nvPr/>
        </p:nvGrpSpPr>
        <p:grpSpPr bwMode="auto">
          <a:xfrm>
            <a:off x="201613" y="-6350"/>
            <a:ext cx="320675" cy="6864350"/>
            <a:chOff x="202295" y="-322943"/>
            <a:chExt cx="319314" cy="7180943"/>
          </a:xfrm>
        </p:grpSpPr>
        <p:sp>
          <p:nvSpPr>
            <p:cNvPr id="7" name="Rectangle 6"/>
            <p:cNvSpPr/>
            <p:nvPr/>
          </p:nvSpPr>
          <p:spPr bwMode="auto">
            <a:xfrm>
              <a:off x="202295" y="-322943"/>
              <a:ext cx="319314" cy="7165997"/>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953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7996"/>
              <a:ext cx="75877" cy="7165996"/>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384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286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3590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4717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19529"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30"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7639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429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30238" y="3505200"/>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6512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33550" y="4572000"/>
            <a:ext cx="5353050" cy="762000"/>
          </a:xfrm>
          <a:prstGeom prst="roundRect">
            <a:avLst>
              <a:gd name="adj" fmla="val 16667"/>
            </a:avLst>
          </a:prstGeom>
          <a:noFill/>
          <a:ln w="38100" algn="ctr">
            <a:solidFill>
              <a:srgbClr val="B66D3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pt-BR" altLang="ko-KR" b="1">
                <a:latin typeface="Times New Roman" pitchFamily="18" charset="0"/>
                <a:ea typeface="Gulim" pitchFamily="34" charset="-127"/>
                <a:cs typeface="Times New Roman" pitchFamily="18" charset="0"/>
              </a:rPr>
              <a:t>Ghế nhựa</a:t>
            </a:r>
            <a:endParaRPr lang="en-US" b="1">
              <a:latin typeface="Times New Roman" pitchFamily="18" charset="0"/>
              <a:ea typeface="Gulim" pitchFamily="34" charset="-127"/>
              <a:cs typeface="Times New Roman" pitchFamily="18" charset="0"/>
            </a:endParaRP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800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572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684713"/>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35025" y="4870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943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7515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8642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38200" y="6013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19482" name="Group 5"/>
          <p:cNvGrpSpPr>
            <a:grpSpLocks/>
          </p:cNvGrpSpPr>
          <p:nvPr/>
        </p:nvGrpSpPr>
        <p:grpSpPr bwMode="auto">
          <a:xfrm>
            <a:off x="7731125" y="481013"/>
            <a:ext cx="1304925" cy="1147762"/>
            <a:chOff x="2848" y="1735"/>
            <a:chExt cx="788" cy="688"/>
          </a:xfrm>
        </p:grpSpPr>
        <p:sp>
          <p:nvSpPr>
            <p:cNvPr id="19519"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9520"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9521"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9522"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9523"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9524" name="Group 11"/>
            <p:cNvGrpSpPr>
              <a:grpSpLocks/>
            </p:cNvGrpSpPr>
            <p:nvPr/>
          </p:nvGrpSpPr>
          <p:grpSpPr bwMode="auto">
            <a:xfrm>
              <a:off x="2899" y="1735"/>
              <a:ext cx="687" cy="688"/>
              <a:chOff x="4166" y="1706"/>
              <a:chExt cx="1252" cy="1252"/>
            </a:xfrm>
          </p:grpSpPr>
          <p:sp>
            <p:nvSpPr>
              <p:cNvPr id="19525"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9526"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9527"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9528"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902575" y="5969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772400" y="47625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9505" name="AutoShape 65"/>
          <p:cNvSpPr>
            <a:spLocks noChangeArrowheads="1"/>
          </p:cNvSpPr>
          <p:nvPr/>
        </p:nvSpPr>
        <p:spPr bwMode="auto">
          <a:xfrm>
            <a:off x="2286000" y="457200"/>
            <a:ext cx="5181600" cy="12192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solidFill>
                  <a:srgbClr val="0000FF"/>
                </a:solidFill>
                <a:latin typeface="Times New Roman" pitchFamily="18" charset="0"/>
                <a:cs typeface="Times New Roman" pitchFamily="18" charset="0"/>
              </a:rPr>
              <a:t>Chất nào sau đây </a:t>
            </a:r>
          </a:p>
          <a:p>
            <a:pPr algn="ctr"/>
            <a:r>
              <a:rPr lang="en-US">
                <a:solidFill>
                  <a:srgbClr val="0000FF"/>
                </a:solidFill>
                <a:latin typeface="Times New Roman" pitchFamily="18" charset="0"/>
                <a:cs typeface="Times New Roman" pitchFamily="18" charset="0"/>
              </a:rPr>
              <a:t>không phải là chất dẻo</a:t>
            </a:r>
          </a:p>
        </p:txBody>
      </p:sp>
      <p:sp>
        <p:nvSpPr>
          <p:cNvPr id="34" name="WordArt 111"/>
          <p:cNvSpPr>
            <a:spLocks noChangeArrowheads="1" noChangeShapeType="1" noTextEdit="1"/>
          </p:cNvSpPr>
          <p:nvPr/>
        </p:nvSpPr>
        <p:spPr bwMode="auto">
          <a:xfrm>
            <a:off x="838200" y="838200"/>
            <a:ext cx="838200"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7</a:t>
            </a:r>
          </a:p>
        </p:txBody>
      </p:sp>
      <p:grpSp>
        <p:nvGrpSpPr>
          <p:cNvPr id="19507" name="Group 42"/>
          <p:cNvGrpSpPr>
            <a:grpSpLocks/>
          </p:cNvGrpSpPr>
          <p:nvPr/>
        </p:nvGrpSpPr>
        <p:grpSpPr bwMode="auto">
          <a:xfrm>
            <a:off x="7239000" y="3429000"/>
            <a:ext cx="1752600" cy="838200"/>
            <a:chOff x="3552" y="1946"/>
            <a:chExt cx="1056" cy="812"/>
          </a:xfrm>
        </p:grpSpPr>
        <p:pic>
          <p:nvPicPr>
            <p:cNvPr id="19517"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6" y="1946"/>
              <a:ext cx="1042" cy="8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9" name="Text Box 23"/>
            <p:cNvSpPr txBox="1">
              <a:spLocks noChangeArrowheads="1"/>
            </p:cNvSpPr>
            <p:nvPr/>
          </p:nvSpPr>
          <p:spPr bwMode="auto">
            <a:xfrm>
              <a:off x="3552" y="2400"/>
              <a:ext cx="1038" cy="358"/>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lgn="ctr">
                <a:spcBef>
                  <a:spcPct val="50000"/>
                </a:spcBef>
                <a:defRPr/>
              </a:pPr>
              <a:r>
                <a:rPr lang="en-US" sz="1800" b="1" dirty="0" err="1">
                  <a:solidFill>
                    <a:srgbClr val="0000FF"/>
                  </a:solidFill>
                </a:rPr>
                <a:t>Đất</a:t>
              </a:r>
              <a:r>
                <a:rPr lang="en-US" sz="1800" b="1" dirty="0">
                  <a:solidFill>
                    <a:srgbClr val="0000FF"/>
                  </a:solidFill>
                </a:rPr>
                <a:t> </a:t>
              </a:r>
              <a:r>
                <a:rPr lang="en-US" sz="1800" b="1" dirty="0" err="1">
                  <a:solidFill>
                    <a:srgbClr val="0000FF"/>
                  </a:solidFill>
                </a:rPr>
                <a:t>sét</a:t>
              </a:r>
              <a:r>
                <a:rPr lang="en-US" sz="1800" b="1" dirty="0">
                  <a:solidFill>
                    <a:srgbClr val="0000FF"/>
                  </a:solidFill>
                </a:rPr>
                <a:t> </a:t>
              </a:r>
              <a:r>
                <a:rPr lang="en-US" sz="1800" b="1" dirty="0" err="1">
                  <a:solidFill>
                    <a:srgbClr val="0000FF"/>
                  </a:solidFill>
                </a:rPr>
                <a:t>ướt</a:t>
              </a:r>
              <a:endParaRPr lang="en-US" sz="1800" b="1" dirty="0">
                <a:solidFill>
                  <a:srgbClr val="0000FF"/>
                </a:solidFill>
              </a:endParaRPr>
            </a:p>
          </p:txBody>
        </p:sp>
      </p:grpSp>
      <p:grpSp>
        <p:nvGrpSpPr>
          <p:cNvPr id="19508" name="Group 25"/>
          <p:cNvGrpSpPr>
            <a:grpSpLocks/>
          </p:cNvGrpSpPr>
          <p:nvPr/>
        </p:nvGrpSpPr>
        <p:grpSpPr bwMode="auto">
          <a:xfrm>
            <a:off x="7315200" y="4495800"/>
            <a:ext cx="1685925" cy="952500"/>
            <a:chOff x="2396" y="1824"/>
            <a:chExt cx="1214" cy="960"/>
          </a:xfrm>
        </p:grpSpPr>
        <p:pic>
          <p:nvPicPr>
            <p:cNvPr id="19515" name="Picture 3" descr="I:\DOCUMENTS\HOAHOC\TAILIEUTOHOA\Giao an Hoa\hình anh Hoa hoc\ghe nhu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6" y="1824"/>
              <a:ext cx="1214" cy="9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9" name="Text Box 24"/>
            <p:cNvSpPr txBox="1">
              <a:spLocks noChangeArrowheads="1"/>
            </p:cNvSpPr>
            <p:nvPr/>
          </p:nvSpPr>
          <p:spPr bwMode="auto">
            <a:xfrm>
              <a:off x="2506" y="2517"/>
              <a:ext cx="912" cy="230"/>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spcBef>
                  <a:spcPct val="50000"/>
                </a:spcBef>
                <a:defRPr/>
              </a:pPr>
              <a:r>
                <a:rPr lang="en-US" sz="1800" b="1" dirty="0" err="1">
                  <a:solidFill>
                    <a:srgbClr val="0000FF"/>
                  </a:solidFill>
                </a:rPr>
                <a:t>Ghế</a:t>
              </a:r>
              <a:r>
                <a:rPr lang="en-US" sz="1800" b="1" dirty="0">
                  <a:solidFill>
                    <a:srgbClr val="0000FF"/>
                  </a:solidFill>
                </a:rPr>
                <a:t> </a:t>
              </a:r>
              <a:r>
                <a:rPr lang="en-US" sz="1800" b="1" dirty="0" err="1">
                  <a:solidFill>
                    <a:srgbClr val="0000FF"/>
                  </a:solidFill>
                </a:rPr>
                <a:t>nhựa</a:t>
              </a:r>
              <a:endParaRPr lang="en-US" sz="1800" b="1" dirty="0">
                <a:solidFill>
                  <a:srgbClr val="0000FF"/>
                </a:solidFill>
              </a:endParaRPr>
            </a:p>
          </p:txBody>
        </p:sp>
      </p:grpSp>
      <p:grpSp>
        <p:nvGrpSpPr>
          <p:cNvPr id="19509" name="Group 32"/>
          <p:cNvGrpSpPr>
            <a:grpSpLocks/>
          </p:cNvGrpSpPr>
          <p:nvPr/>
        </p:nvGrpSpPr>
        <p:grpSpPr bwMode="auto">
          <a:xfrm>
            <a:off x="7010400" y="2057400"/>
            <a:ext cx="1905000" cy="1111250"/>
            <a:chOff x="1375" y="1584"/>
            <a:chExt cx="1786" cy="1022"/>
          </a:xfrm>
        </p:grpSpPr>
        <p:pic>
          <p:nvPicPr>
            <p:cNvPr id="84" name="Picture 6" descr="Ong-nhua-tien-phong-82490"/>
            <p:cNvPicPr>
              <a:picLocks noChangeAspect="1" noChangeArrowheads="1"/>
            </p:cNvPicPr>
            <p:nvPr/>
          </p:nvPicPr>
          <p:blipFill>
            <a:blip r:embed="rId13"/>
            <a:srcRect/>
            <a:stretch>
              <a:fillRect/>
            </a:stretch>
          </p:blipFill>
          <p:spPr bwMode="auto">
            <a:xfrm>
              <a:off x="1589" y="1584"/>
              <a:ext cx="1548" cy="978"/>
            </a:xfrm>
            <a:prstGeom prst="rect">
              <a:avLst/>
            </a:prstGeom>
            <a:noFill/>
            <a:ln w="9525">
              <a:solidFill>
                <a:schemeClr val="tx2">
                  <a:lumMod val="75000"/>
                </a:schemeClr>
              </a:solidFill>
              <a:miter lim="800000"/>
              <a:headEnd/>
              <a:tailEnd/>
            </a:ln>
          </p:spPr>
        </p:pic>
        <p:sp>
          <p:nvSpPr>
            <p:cNvPr id="85" name="Text Box 9"/>
            <p:cNvSpPr txBox="1">
              <a:spLocks noChangeArrowheads="1"/>
            </p:cNvSpPr>
            <p:nvPr/>
          </p:nvSpPr>
          <p:spPr bwMode="auto">
            <a:xfrm>
              <a:off x="1375" y="2238"/>
              <a:ext cx="1786" cy="368"/>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dirty="0" err="1">
                  <a:solidFill>
                    <a:srgbClr val="0000FF"/>
                  </a:solidFill>
                  <a:effectLst>
                    <a:outerShdw blurRad="38100" dist="38100" dir="2700000" algn="tl">
                      <a:srgbClr val="C0C0C0"/>
                    </a:outerShdw>
                  </a:effectLst>
                  <a:cs typeface="Times New Roman" pitchFamily="18" charset="0"/>
                </a:rPr>
                <a:t>ống</a:t>
              </a:r>
              <a:r>
                <a:rPr lang="en-US" sz="2000" b="1" dirty="0">
                  <a:solidFill>
                    <a:srgbClr val="0000FF"/>
                  </a:solidFill>
                  <a:effectLst>
                    <a:outerShdw blurRad="38100" dist="38100" dir="2700000" algn="tl">
                      <a:srgbClr val="C0C0C0"/>
                    </a:outerShdw>
                  </a:effectLst>
                  <a:cs typeface="Times New Roman" pitchFamily="18" charset="0"/>
                </a:rPr>
                <a:t> </a:t>
              </a:r>
              <a:r>
                <a:rPr lang="en-US" sz="2000" b="1" dirty="0" err="1">
                  <a:solidFill>
                    <a:srgbClr val="0000FF"/>
                  </a:solidFill>
                  <a:effectLst>
                    <a:outerShdw blurRad="38100" dist="38100" dir="2700000" algn="tl">
                      <a:srgbClr val="C0C0C0"/>
                    </a:outerShdw>
                  </a:effectLst>
                  <a:cs typeface="Times New Roman" pitchFamily="18" charset="0"/>
                </a:rPr>
                <a:t>nhựa</a:t>
              </a:r>
              <a:endParaRPr lang="en-US" sz="2000" b="1" dirty="0">
                <a:solidFill>
                  <a:srgbClr val="0000FF"/>
                </a:solidFill>
                <a:effectLst>
                  <a:outerShdw blurRad="38100" dist="38100" dir="2700000" algn="tl">
                    <a:srgbClr val="C0C0C0"/>
                  </a:outerShdw>
                </a:effectLst>
                <a:cs typeface="Times New Roman" pitchFamily="18" charset="0"/>
              </a:endParaRPr>
            </a:p>
          </p:txBody>
        </p:sp>
      </p:grpSp>
      <p:grpSp>
        <p:nvGrpSpPr>
          <p:cNvPr id="19510" name="Group 43"/>
          <p:cNvGrpSpPr>
            <a:grpSpLocks/>
          </p:cNvGrpSpPr>
          <p:nvPr/>
        </p:nvGrpSpPr>
        <p:grpSpPr bwMode="auto">
          <a:xfrm>
            <a:off x="7239000" y="5638800"/>
            <a:ext cx="1676400" cy="990600"/>
            <a:chOff x="4608" y="1872"/>
            <a:chExt cx="1045" cy="960"/>
          </a:xfrm>
        </p:grpSpPr>
        <p:pic>
          <p:nvPicPr>
            <p:cNvPr id="19511" name="Picture 8" descr="nilon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56" y="1872"/>
              <a:ext cx="997" cy="96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03" name="Text Box 10"/>
            <p:cNvSpPr txBox="1">
              <a:spLocks noChangeArrowheads="1"/>
            </p:cNvSpPr>
            <p:nvPr/>
          </p:nvSpPr>
          <p:spPr bwMode="auto">
            <a:xfrm>
              <a:off x="4608" y="2463"/>
              <a:ext cx="960" cy="231"/>
            </a:xfrm>
            <a:prstGeom prst="rect">
              <a:avLst/>
            </a:prstGeom>
            <a:noFill/>
            <a:ln w="9525">
              <a:noFill/>
              <a:miter lim="800000"/>
              <a:headEnd/>
              <a:tailEnd/>
            </a:ln>
            <a:effectLst/>
          </p:spPr>
          <p:txBody>
            <a:bodyPr>
              <a:spAutoFit/>
            </a:bodyPr>
            <a:lstStyle/>
            <a:p>
              <a:pPr algn="ctr" eaLnBrk="0" hangingPunct="0">
                <a:spcBef>
                  <a:spcPct val="50000"/>
                </a:spcBef>
                <a:defRPr/>
              </a:pPr>
              <a:r>
                <a:rPr lang="en-US" sz="1800" b="1" dirty="0" err="1">
                  <a:solidFill>
                    <a:srgbClr val="0000FF"/>
                  </a:solidFill>
                  <a:effectLst>
                    <a:outerShdw blurRad="38100" dist="38100" dir="2700000" algn="tl">
                      <a:srgbClr val="C0C0C0"/>
                    </a:outerShdw>
                  </a:effectLst>
                </a:rPr>
                <a:t>Túi</a:t>
              </a:r>
              <a:r>
                <a:rPr lang="en-US" sz="1800" b="1" dirty="0">
                  <a:solidFill>
                    <a:srgbClr val="0000FF"/>
                  </a:solidFill>
                  <a:effectLst>
                    <a:outerShdw blurRad="38100" dist="38100" dir="2700000" algn="tl">
                      <a:srgbClr val="C0C0C0"/>
                    </a:outerShdw>
                  </a:effectLst>
                </a:rPr>
                <a:t> </a:t>
              </a:r>
              <a:r>
                <a:rPr lang="en-US" sz="1800" b="1" dirty="0" err="1">
                  <a:solidFill>
                    <a:srgbClr val="0000FF"/>
                  </a:solidFill>
                  <a:effectLst>
                    <a:outerShdw blurRad="38100" dist="38100" dir="2700000" algn="tl">
                      <a:srgbClr val="C0C0C0"/>
                    </a:outerShdw>
                  </a:effectLst>
                </a:rPr>
                <a:t>nilon</a:t>
              </a:r>
              <a:endParaRPr lang="en-US" sz="1800" b="1" dirty="0">
                <a:solidFill>
                  <a:srgbClr val="0000FF"/>
                </a:solidFill>
                <a:effectLst>
                  <a:outerShdw blurRad="38100" dist="38100" dir="2700000" algn="tl">
                    <a:srgbClr val="C0C0C0"/>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51"/>
          <p:cNvSpPr>
            <a:spLocks noChangeArrowheads="1"/>
          </p:cNvSpPr>
          <p:nvPr/>
        </p:nvSpPr>
        <p:spPr bwMode="auto">
          <a:xfrm>
            <a:off x="1905000" y="4648200"/>
            <a:ext cx="58674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defRPr/>
            </a:pPr>
            <a:r>
              <a:rPr lang="pt-BR" altLang="ko-KR" b="1" dirty="0">
                <a:solidFill>
                  <a:schemeClr val="tx1"/>
                </a:solidFill>
                <a:ea typeface="Gulim" pitchFamily="34" charset="-127"/>
              </a:rPr>
              <a:t>      </a:t>
            </a:r>
            <a:r>
              <a:rPr lang="de-DE" altLang="ko-KR" b="1" dirty="0">
                <a:solidFill>
                  <a:schemeClr val="tx1"/>
                </a:solidFill>
                <a:ea typeface="Gulim" pitchFamily="34" charset="-127"/>
              </a:rPr>
              <a:t> </a:t>
            </a:r>
            <a:r>
              <a:rPr lang="en-US" altLang="ko-KR" b="1" dirty="0" err="1">
                <a:solidFill>
                  <a:schemeClr val="tx1"/>
                </a:solidFill>
                <a:latin typeface="Times New Roman" pitchFamily="18" charset="0"/>
                <a:ea typeface="Gulim" pitchFamily="34" charset="-127"/>
                <a:cs typeface="Times New Roman" pitchFamily="18" charset="0"/>
              </a:rPr>
              <a:t>C</a:t>
            </a:r>
            <a:r>
              <a:rPr lang="en-US" b="1" dirty="0" err="1">
                <a:latin typeface="Times New Roman" pitchFamily="18" charset="0"/>
                <a:cs typeface="Times New Roman" pitchFamily="18" charset="0"/>
              </a:rPr>
              <a:t>ompozit</a:t>
            </a:r>
            <a:r>
              <a:rPr lang="en-US" b="1" dirty="0">
                <a:latin typeface="Times New Roman" pitchFamily="18" charset="0"/>
                <a:cs typeface="Times New Roman" pitchFamily="18" charset="0"/>
              </a:rPr>
              <a:t> </a:t>
            </a:r>
            <a:endParaRPr lang="en-US" b="1" baseline="-25000" dirty="0">
              <a:solidFill>
                <a:schemeClr val="tx1"/>
              </a:solidFill>
              <a:latin typeface="Times New Roman" pitchFamily="18" charset="0"/>
              <a:cs typeface="Times New Roman" pitchFamily="18" charset="0"/>
            </a:endParaRPr>
          </a:p>
        </p:txBody>
      </p:sp>
      <p:sp>
        <p:nvSpPr>
          <p:cNvPr id="28" name="AutoShape 51"/>
          <p:cNvSpPr>
            <a:spLocks noChangeArrowheads="1"/>
          </p:cNvSpPr>
          <p:nvPr/>
        </p:nvSpPr>
        <p:spPr bwMode="auto">
          <a:xfrm>
            <a:off x="1905000" y="5791200"/>
            <a:ext cx="58674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defRP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Polime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endParaRPr lang="en-US" b="1" dirty="0">
              <a:solidFill>
                <a:schemeClr val="tx1"/>
              </a:solidFill>
              <a:latin typeface="Times New Roman" pitchFamily="18" charset="0"/>
              <a:cs typeface="Times New Roman" pitchFamily="18" charset="0"/>
            </a:endParaRPr>
          </a:p>
        </p:txBody>
      </p:sp>
      <p:sp>
        <p:nvSpPr>
          <p:cNvPr id="18" name="AutoShape 51"/>
          <p:cNvSpPr>
            <a:spLocks noChangeArrowheads="1"/>
          </p:cNvSpPr>
          <p:nvPr/>
        </p:nvSpPr>
        <p:spPr bwMode="auto">
          <a:xfrm>
            <a:off x="1905000" y="3505200"/>
            <a:ext cx="5867400" cy="8382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defRPr/>
            </a:pPr>
            <a:r>
              <a:rPr lang="en-US" dirty="0"/>
              <a:t>     </a:t>
            </a:r>
            <a:r>
              <a:rPr lang="en-US" b="1" dirty="0" err="1">
                <a:solidFill>
                  <a:schemeClr val="tx1"/>
                </a:solidFill>
                <a:latin typeface="Times New Roman" pitchFamily="18" charset="0"/>
                <a:cs typeface="Times New Roman" pitchFamily="18" charset="0"/>
              </a:rPr>
              <a:t>Chất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dẻo</a:t>
            </a:r>
            <a:r>
              <a:rPr lang="en-US" b="1" dirty="0">
                <a:solidFill>
                  <a:schemeClr val="tx1"/>
                </a:solidFill>
                <a:latin typeface="Times New Roman" pitchFamily="18" charset="0"/>
                <a:cs typeface="Times New Roman" pitchFamily="18" charset="0"/>
              </a:rPr>
              <a:t> </a:t>
            </a:r>
          </a:p>
        </p:txBody>
      </p:sp>
      <p:sp>
        <p:nvSpPr>
          <p:cNvPr id="58" name="AutoShape 51"/>
          <p:cNvSpPr>
            <a:spLocks noChangeArrowheads="1"/>
          </p:cNvSpPr>
          <p:nvPr/>
        </p:nvSpPr>
        <p:spPr bwMode="auto">
          <a:xfrm>
            <a:off x="1905000" y="4648200"/>
            <a:ext cx="5867400" cy="8382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defRPr/>
            </a:pPr>
            <a:r>
              <a:rPr lang="de-DE" altLang="ko-KR" b="1" dirty="0">
                <a:solidFill>
                  <a:schemeClr val="tx1"/>
                </a:solidFill>
                <a:ea typeface="Gulim" pitchFamily="34" charset="-127"/>
              </a:rPr>
              <a:t>      </a:t>
            </a:r>
            <a:r>
              <a:rPr lang="en-US" altLang="ko-KR" b="1" dirty="0" err="1">
                <a:solidFill>
                  <a:schemeClr val="tx1"/>
                </a:solidFill>
                <a:latin typeface="Times New Roman" pitchFamily="18" charset="0"/>
                <a:ea typeface="Gulim" pitchFamily="34" charset="-127"/>
                <a:cs typeface="Times New Roman" pitchFamily="18" charset="0"/>
              </a:rPr>
              <a:t>C</a:t>
            </a:r>
            <a:r>
              <a:rPr lang="en-US" b="1" dirty="0" err="1">
                <a:solidFill>
                  <a:schemeClr val="tx1"/>
                </a:solidFill>
                <a:latin typeface="Times New Roman" pitchFamily="18" charset="0"/>
                <a:cs typeface="Times New Roman" pitchFamily="18" charset="0"/>
              </a:rPr>
              <a:t>ompozit</a:t>
            </a:r>
            <a:r>
              <a:rPr lang="en-US" b="1" dirty="0">
                <a:solidFill>
                  <a:schemeClr val="tx1"/>
                </a:solidFill>
                <a:latin typeface="Times New Roman" pitchFamily="18" charset="0"/>
                <a:cs typeface="Times New Roman" pitchFamily="18" charset="0"/>
              </a:rPr>
              <a:t> </a:t>
            </a:r>
            <a:endParaRPr lang="en-US" b="1" baseline="-25000" dirty="0">
              <a:solidFill>
                <a:schemeClr val="tx1"/>
              </a:solidFill>
              <a:latin typeface="Times New Roman" pitchFamily="18" charset="0"/>
              <a:cs typeface="Times New Roman" pitchFamily="18" charset="0"/>
            </a:endParaRPr>
          </a:p>
        </p:txBody>
      </p:sp>
      <p:sp>
        <p:nvSpPr>
          <p:cNvPr id="10" name="AutoShape 51"/>
          <p:cNvSpPr>
            <a:spLocks noChangeArrowheads="1"/>
          </p:cNvSpPr>
          <p:nvPr/>
        </p:nvSpPr>
        <p:spPr bwMode="auto">
          <a:xfrm>
            <a:off x="1905000" y="2362200"/>
            <a:ext cx="58674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defRPr/>
            </a:pPr>
            <a:r>
              <a:rPr lang="de-DE" altLang="ko-KR" b="1" dirty="0">
                <a:solidFill>
                  <a:schemeClr val="tx1"/>
                </a:solidFill>
                <a:ea typeface="Gulim" pitchFamily="34" charset="-127"/>
              </a:rPr>
              <a:t>      </a:t>
            </a:r>
            <a:r>
              <a:rPr lang="en-US" b="1">
                <a:solidFill>
                  <a:schemeClr val="tx1"/>
                </a:solidFill>
                <a:latin typeface="Times New Roman" pitchFamily="18" charset="0"/>
                <a:cs typeface="Times New Roman" pitchFamily="18" charset="0"/>
              </a:rPr>
              <a:t>Polime</a:t>
            </a:r>
            <a:endParaRPr lang="en-US" b="1" baseline="-25000" dirty="0">
              <a:solidFill>
                <a:schemeClr val="tx1"/>
              </a:solidFill>
              <a:latin typeface="Times New Roman" pitchFamily="18" charset="0"/>
              <a:cs typeface="Times New Roman" pitchFamily="18" charset="0"/>
            </a:endParaRPr>
          </a:p>
        </p:txBody>
      </p:sp>
      <p:grpSp>
        <p:nvGrpSpPr>
          <p:cNvPr id="2" name="Group 51"/>
          <p:cNvGrpSpPr>
            <a:grpSpLocks/>
          </p:cNvGrpSpPr>
          <p:nvPr/>
        </p:nvGrpSpPr>
        <p:grpSpPr bwMode="auto">
          <a:xfrm>
            <a:off x="201613" y="-6350"/>
            <a:ext cx="320675" cy="6864350"/>
            <a:chOff x="202295" y="-322943"/>
            <a:chExt cx="319314" cy="7180943"/>
          </a:xfrm>
        </p:grpSpPr>
        <p:sp>
          <p:nvSpPr>
            <p:cNvPr id="7" name="Rectangle 6"/>
            <p:cNvSpPr/>
            <p:nvPr/>
          </p:nvSpPr>
          <p:spPr bwMode="auto">
            <a:xfrm>
              <a:off x="202295" y="-322943"/>
              <a:ext cx="319314" cy="7165997"/>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2054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7996"/>
              <a:ext cx="75877" cy="7165996"/>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384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286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3590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4717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20541"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2"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7639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5814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30238" y="37306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8036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800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6847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7974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35025" y="4870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943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8277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9404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38200" y="60134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20506" name="Group 5"/>
          <p:cNvGrpSpPr>
            <a:grpSpLocks/>
          </p:cNvGrpSpPr>
          <p:nvPr/>
        </p:nvGrpSpPr>
        <p:grpSpPr bwMode="auto">
          <a:xfrm>
            <a:off x="7731125" y="481013"/>
            <a:ext cx="1304925" cy="1147762"/>
            <a:chOff x="2848" y="1735"/>
            <a:chExt cx="788" cy="688"/>
          </a:xfrm>
        </p:grpSpPr>
        <p:sp>
          <p:nvSpPr>
            <p:cNvPr id="20531"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0532"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0533"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0534"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0535"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20536" name="Group 11"/>
            <p:cNvGrpSpPr>
              <a:grpSpLocks/>
            </p:cNvGrpSpPr>
            <p:nvPr/>
          </p:nvGrpSpPr>
          <p:grpSpPr bwMode="auto">
            <a:xfrm>
              <a:off x="2899" y="1735"/>
              <a:ext cx="687" cy="688"/>
              <a:chOff x="4166" y="1706"/>
              <a:chExt cx="1252" cy="1252"/>
            </a:xfrm>
          </p:grpSpPr>
          <p:sp>
            <p:nvSpPr>
              <p:cNvPr id="20537"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0538"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0539"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0540"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902575" y="5969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772400" y="47625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20529" name="AutoShape 65"/>
          <p:cNvSpPr>
            <a:spLocks noChangeArrowheads="1"/>
          </p:cNvSpPr>
          <p:nvPr/>
        </p:nvSpPr>
        <p:spPr bwMode="auto">
          <a:xfrm>
            <a:off x="1981200" y="457200"/>
            <a:ext cx="5638800" cy="1371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a:solidFill>
                  <a:srgbClr val="0000FF"/>
                </a:solidFill>
                <a:latin typeface="Times New Roman" pitchFamily="18" charset="0"/>
                <a:cs typeface="Times New Roman" pitchFamily="18" charset="0"/>
              </a:rPr>
              <a:t>“Vật liệu.... là vật liệu gồm polime </a:t>
            </a:r>
          </a:p>
          <a:p>
            <a:pPr algn="ctr"/>
            <a:r>
              <a:rPr lang="en-US" sz="2800">
                <a:solidFill>
                  <a:srgbClr val="0000FF"/>
                </a:solidFill>
                <a:latin typeface="Times New Roman" pitchFamily="18" charset="0"/>
                <a:cs typeface="Times New Roman" pitchFamily="18" charset="0"/>
              </a:rPr>
              <a:t>làm nhựa nền tổng hợp với các </a:t>
            </a:r>
          </a:p>
          <a:p>
            <a:pPr algn="ctr"/>
            <a:r>
              <a:rPr lang="en-US" sz="2800">
                <a:solidFill>
                  <a:srgbClr val="0000FF"/>
                </a:solidFill>
                <a:latin typeface="Times New Roman" pitchFamily="18" charset="0"/>
                <a:cs typeface="Times New Roman" pitchFamily="18" charset="0"/>
              </a:rPr>
              <a:t>vật liệu vô cơ và hữu cơ khác”.</a:t>
            </a:r>
          </a:p>
        </p:txBody>
      </p:sp>
      <p:sp>
        <p:nvSpPr>
          <p:cNvPr id="34" name="WordArt 111"/>
          <p:cNvSpPr>
            <a:spLocks noChangeArrowheads="1" noChangeShapeType="1" noTextEdit="1"/>
          </p:cNvSpPr>
          <p:nvPr/>
        </p:nvSpPr>
        <p:spPr bwMode="auto">
          <a:xfrm>
            <a:off x="838200" y="838200"/>
            <a:ext cx="838200" cy="4572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pattFill prst="horzBrick">
            <a:fgClr>
              <a:srgbClr val="E5761B"/>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ounded Rectangle 3"/>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1508" name="Group 8"/>
          <p:cNvGrpSpPr>
            <a:grpSpLocks/>
          </p:cNvGrpSpPr>
          <p:nvPr/>
        </p:nvGrpSpPr>
        <p:grpSpPr bwMode="auto">
          <a:xfrm>
            <a:off x="377825" y="1447800"/>
            <a:ext cx="8385175" cy="2057400"/>
            <a:chOff x="377825" y="231774"/>
            <a:chExt cx="8385175" cy="1216025"/>
          </a:xfrm>
        </p:grpSpPr>
        <p:sp>
          <p:nvSpPr>
            <p:cNvPr id="6" name="Double Bracket 5"/>
            <p:cNvSpPr/>
            <p:nvPr/>
          </p:nvSpPr>
          <p:spPr>
            <a:xfrm>
              <a:off x="377825" y="231774"/>
              <a:ext cx="8385175" cy="1216025"/>
            </a:xfrm>
            <a:prstGeom prst="bracketPair">
              <a:avLst/>
            </a:prstGeom>
            <a:pattFill prst="pct25">
              <a:fgClr>
                <a:srgbClr val="FF0066"/>
              </a:fgClr>
              <a:bgClr>
                <a:schemeClr val="bg1"/>
              </a:bgClr>
            </a:pattFill>
            <a:ln w="762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4800" b="1" dirty="0">
                  <a:solidFill>
                    <a:srgbClr val="0000FF"/>
                  </a:solidFill>
                  <a:effectLst>
                    <a:outerShdw blurRad="38100" dist="38100" dir="2700000" algn="tl">
                      <a:srgbClr val="C0C0C0"/>
                    </a:outerShdw>
                  </a:effectLst>
                  <a:latin typeface="Times New Roman" pitchFamily="18" charset="0"/>
                  <a:cs typeface="Times New Roman" pitchFamily="18" charset="0"/>
                </a:rPr>
                <a:t>SƠ ĐỒ TƯ DUY</a:t>
              </a:r>
            </a:p>
            <a:p>
              <a:pPr algn="ctr">
                <a:defRPr/>
              </a:pPr>
              <a:r>
                <a:rPr lang="en-US" sz="4400" b="1" dirty="0">
                  <a:solidFill>
                    <a:srgbClr val="0000FF"/>
                  </a:solidFill>
                  <a:effectLst>
                    <a:outerShdw blurRad="38100" dist="38100" dir="2700000" algn="tl">
                      <a:srgbClr val="C0C0C0"/>
                    </a:outerShdw>
                  </a:effectLst>
                  <a:latin typeface="Times New Roman" pitchFamily="18" charset="0"/>
                  <a:cs typeface="Times New Roman" pitchFamily="18" charset="0"/>
                </a:rPr>
                <a:t>POLIME – VẬT LIỆU POLIME</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cxnSp>
          <p:nvCxnSpPr>
            <p:cNvPr id="7" name="Straight Connector 6"/>
            <p:cNvCxnSpPr/>
            <p:nvPr/>
          </p:nvCxnSpPr>
          <p:spPr>
            <a:xfrm>
              <a:off x="533400" y="231774"/>
              <a:ext cx="8054975"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5625" y="1447799"/>
              <a:ext cx="8054975"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pic>
        <p:nvPicPr>
          <p:cNvPr id="12297" name="Picture 9" descr="C:\Users\Admin\Desktop\Các-doanh-nghiệp-nên-áp-dụng-SMS-Marketing-như-thế-nào.jpg"/>
          <p:cNvPicPr>
            <a:picLocks noChangeAspect="1" noChangeArrowheads="1"/>
          </p:cNvPicPr>
          <p:nvPr/>
        </p:nvPicPr>
        <p:blipFill>
          <a:blip r:embed="rId2"/>
          <a:srcRect/>
          <a:stretch>
            <a:fillRect/>
          </a:stretch>
        </p:blipFill>
        <p:spPr bwMode="auto">
          <a:xfrm>
            <a:off x="1777190" y="3584323"/>
            <a:ext cx="5538010" cy="2736379"/>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4"/>
          <p:cNvGrpSpPr>
            <a:grpSpLocks/>
          </p:cNvGrpSpPr>
          <p:nvPr/>
        </p:nvGrpSpPr>
        <p:grpSpPr bwMode="auto">
          <a:xfrm>
            <a:off x="908050" y="-1090613"/>
            <a:ext cx="7626350" cy="7034213"/>
            <a:chOff x="624" y="-370"/>
            <a:chExt cx="3159" cy="2922"/>
          </a:xfrm>
        </p:grpSpPr>
        <p:grpSp>
          <p:nvGrpSpPr>
            <p:cNvPr id="6186" name="Group 5"/>
            <p:cNvGrpSpPr>
              <a:grpSpLocks/>
            </p:cNvGrpSpPr>
            <p:nvPr/>
          </p:nvGrpSpPr>
          <p:grpSpPr bwMode="auto">
            <a:xfrm>
              <a:off x="624" y="0"/>
              <a:ext cx="3159" cy="2552"/>
              <a:chOff x="624" y="0"/>
              <a:chExt cx="3159" cy="2552"/>
            </a:xfrm>
          </p:grpSpPr>
          <p:grpSp>
            <p:nvGrpSpPr>
              <p:cNvPr id="6187" name="Group 6"/>
              <p:cNvGrpSpPr>
                <a:grpSpLocks/>
              </p:cNvGrpSpPr>
              <p:nvPr/>
            </p:nvGrpSpPr>
            <p:grpSpPr bwMode="auto">
              <a:xfrm>
                <a:off x="624" y="0"/>
                <a:ext cx="3159" cy="2552"/>
                <a:chOff x="1300" y="884"/>
                <a:chExt cx="3159" cy="2552"/>
              </a:xfrm>
            </p:grpSpPr>
            <p:sp>
              <p:nvSpPr>
                <p:cNvPr id="6189"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90"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91"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92"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93"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94"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95"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96"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97"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98"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99"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00"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6201"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6202"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203"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6204"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205"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06"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07"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08"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09"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10"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11"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12"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3"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4"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5"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6"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7"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18"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19"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20"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21"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2"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3"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4"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5"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6"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27"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28"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29"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30"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1"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2"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33"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4"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5"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6"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37"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38"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39"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40"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1"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2"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3"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4"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5"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46"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247"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48"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249"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50"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251"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6188"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6146"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6254"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1055688" y="2133600"/>
            <a:ext cx="7250112" cy="3600450"/>
          </a:xfrm>
          <a:prstGeom prst="rect">
            <a:avLst/>
          </a:prstGeom>
          <a:noFill/>
          <a:ln>
            <a:noFill/>
          </a:ln>
        </p:spPr>
        <p:txBody>
          <a:bodyPr>
            <a:spAutoFit/>
          </a:bodyPr>
          <a:lstStyle/>
          <a:p>
            <a:pPr algn="just">
              <a:defRPr/>
            </a:pP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Có</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4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4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nhóm</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cùng</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thảo</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luận</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và</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trả</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lời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bằng</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cách</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đưa</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phương</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án</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lựa</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chọn</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đúng</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p>
          <a:p>
            <a:pPr algn="just">
              <a:defRPr/>
            </a:pP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Mỗi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trả</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lời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đúng</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được</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5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điểm</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thời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gian</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tối</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đa</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là</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 30 </a:t>
            </a:r>
            <a:r>
              <a:rPr lang="en-US" sz="3800" b="1" dirty="0" err="1">
                <a:solidFill>
                  <a:srgbClr val="0000FF"/>
                </a:solidFill>
                <a:effectLst>
                  <a:outerShdw blurRad="38100" dist="38100" dir="2700000" algn="tl">
                    <a:srgbClr val="C0C0C0"/>
                  </a:outerShdw>
                </a:effectLst>
                <a:latin typeface="Times New Roman" pitchFamily="18" charset="0"/>
                <a:cs typeface="Times New Roman" pitchFamily="18" charset="0"/>
              </a:rPr>
              <a:t>giây</a:t>
            </a:r>
            <a:r>
              <a:rPr lang="en-US" sz="3800" b="1" dirty="0">
                <a:solidFill>
                  <a:srgbClr val="0000FF"/>
                </a:solidFill>
                <a:effectLst>
                  <a:outerShdw blurRad="38100" dist="38100" dir="2700000" algn="tl">
                    <a:srgbClr val="C0C0C0"/>
                  </a:outerShdw>
                </a:effectLst>
                <a:latin typeface="Times New Roman" pitchFamily="18" charset="0"/>
                <a:cs typeface="Times New Roman" pitchFamily="18" charset="0"/>
              </a:rPr>
              <a:t>.</a:t>
            </a:r>
            <a:r>
              <a:rPr lang="en-US" sz="3800" b="1" dirty="0">
                <a:solidFill>
                  <a:srgbClr val="990000"/>
                </a:solidFill>
                <a:effectLst>
                  <a:outerShdw blurRad="38100" dist="38100" dir="2700000" algn="tl">
                    <a:srgbClr val="C0C0C0"/>
                  </a:outerShdw>
                </a:effectLst>
                <a:latin typeface="Times New Roman" pitchFamily="18" charset="0"/>
                <a:cs typeface="Times New Roman" pitchFamily="18" charset="0"/>
              </a:rPr>
              <a:t> </a:t>
            </a:r>
            <a:endParaRPr lang="en-US" sz="3800" b="1" dirty="0">
              <a:solidFill>
                <a:srgbClr val="990000"/>
              </a:solidFill>
              <a:latin typeface="Times New Roman" pitchFamily="18" charset="0"/>
              <a:cs typeface="Times New Roman" pitchFamily="18" charset="0"/>
            </a:endParaRPr>
          </a:p>
        </p:txBody>
      </p:sp>
      <p:grpSp>
        <p:nvGrpSpPr>
          <p:cNvPr id="6149" name="Group 73"/>
          <p:cNvGrpSpPr>
            <a:grpSpLocks/>
          </p:cNvGrpSpPr>
          <p:nvPr/>
        </p:nvGrpSpPr>
        <p:grpSpPr bwMode="auto">
          <a:xfrm>
            <a:off x="3886200" y="914400"/>
            <a:ext cx="4541838" cy="1066800"/>
            <a:chOff x="2012" y="634"/>
            <a:chExt cx="1048" cy="272"/>
          </a:xfrm>
        </p:grpSpPr>
        <p:grpSp>
          <p:nvGrpSpPr>
            <p:cNvPr id="6153" name="Group 74"/>
            <p:cNvGrpSpPr>
              <a:grpSpLocks/>
            </p:cNvGrpSpPr>
            <p:nvPr/>
          </p:nvGrpSpPr>
          <p:grpSpPr bwMode="auto">
            <a:xfrm>
              <a:off x="2012" y="634"/>
              <a:ext cx="1048" cy="272"/>
              <a:chOff x="2653" y="1519"/>
              <a:chExt cx="1048" cy="272"/>
            </a:xfrm>
          </p:grpSpPr>
          <p:sp>
            <p:nvSpPr>
              <p:cNvPr id="6155"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56"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57"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58"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59"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60"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61"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6162"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3"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4"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5"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6"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7"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8"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69"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0"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71"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72"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73"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4"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5"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76"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7"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8"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79"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80"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6181"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82"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6183"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84"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6185"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6154" name="AutoShape 106"/>
            <p:cNvSpPr>
              <a:spLocks noChangeArrowheads="1"/>
            </p:cNvSpPr>
            <p:nvPr/>
          </p:nvSpPr>
          <p:spPr bwMode="auto">
            <a:xfrm>
              <a:off x="2032" y="644"/>
              <a:ext cx="1008" cy="186"/>
            </a:xfrm>
            <a:prstGeom prst="roundRect">
              <a:avLst>
                <a:gd name="adj" fmla="val 12366"/>
              </a:avLst>
            </a:prstGeom>
            <a:solidFill>
              <a:schemeClr val="folHlink">
                <a:alpha val="38039"/>
              </a:schemeClr>
            </a:solidFill>
            <a:ln w="9525">
              <a:solidFill>
                <a:schemeClr val="tx1"/>
              </a:solidFill>
              <a:round/>
              <a:headEnd/>
              <a:tailEnd/>
            </a:ln>
          </p:spPr>
          <p:txBody>
            <a:bodyPr wrap="none" anchor="ctr"/>
            <a:lstStyle/>
            <a:p>
              <a:pPr eaLnBrk="0" hangingPunct="0"/>
              <a:endParaRPr lang="en-US" sz="2000">
                <a:latin typeface=".VnTime" pitchFamily="34" charset="0"/>
                <a:cs typeface="Arial" charset="0"/>
              </a:endParaRPr>
            </a:p>
          </p:txBody>
        </p:sp>
      </p:grpSp>
      <p:sp>
        <p:nvSpPr>
          <p:cNvPr id="6150"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152" name="Text Box 109"/>
          <p:cNvSpPr txBox="1">
            <a:spLocks noChangeArrowheads="1"/>
          </p:cNvSpPr>
          <p:nvPr/>
        </p:nvSpPr>
        <p:spPr bwMode="auto">
          <a:xfrm>
            <a:off x="4038600" y="990600"/>
            <a:ext cx="457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3400" b="1">
                <a:solidFill>
                  <a:srgbClr val="FF0066"/>
                </a:solidFill>
                <a:latin typeface="Times New Roman" pitchFamily="18" charset="0"/>
              </a:rPr>
              <a:t>PHẦN 2: HIỂU BIẾT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33" name="AutoShape 110"/>
          <p:cNvSpPr>
            <a:spLocks noChangeArrowheads="1"/>
          </p:cNvSpPr>
          <p:nvPr/>
        </p:nvSpPr>
        <p:spPr bwMode="auto">
          <a:xfrm>
            <a:off x="76200" y="-76200"/>
            <a:ext cx="1828800" cy="1828800"/>
          </a:xfrm>
          <a:prstGeom prst="sun">
            <a:avLst>
              <a:gd name="adj" fmla="val 1988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34" name="WordArt 111"/>
          <p:cNvSpPr>
            <a:spLocks noChangeArrowheads="1" noChangeShapeType="1" noTextEdit="1"/>
          </p:cNvSpPr>
          <p:nvPr/>
        </p:nvSpPr>
        <p:spPr bwMode="auto">
          <a:xfrm>
            <a:off x="533400" y="685800"/>
            <a:ext cx="838200"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1</a:t>
            </a:r>
          </a:p>
        </p:txBody>
      </p:sp>
      <p:grpSp>
        <p:nvGrpSpPr>
          <p:cNvPr id="22533" name="Group 5"/>
          <p:cNvGrpSpPr>
            <a:grpSpLocks/>
          </p:cNvGrpSpPr>
          <p:nvPr/>
        </p:nvGrpSpPr>
        <p:grpSpPr bwMode="auto">
          <a:xfrm>
            <a:off x="7605713" y="360363"/>
            <a:ext cx="1503362" cy="1511300"/>
            <a:chOff x="2789" y="1625"/>
            <a:chExt cx="907" cy="907"/>
          </a:xfrm>
        </p:grpSpPr>
        <p:sp>
          <p:nvSpPr>
            <p:cNvPr id="22613" name="Oval 6"/>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2614" name="Oval 7"/>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2615" name="Oval 8"/>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2616" name="Oval 9"/>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2617" name="Oval 10"/>
            <p:cNvSpPr>
              <a:spLocks noChangeArrowheads="1"/>
            </p:cNvSpPr>
            <p:nvPr/>
          </p:nvSpPr>
          <p:spPr bwMode="gray">
            <a:xfrm>
              <a:off x="2888" y="1724"/>
              <a:ext cx="709" cy="709"/>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22618" name="Group 11"/>
            <p:cNvGrpSpPr>
              <a:grpSpLocks/>
            </p:cNvGrpSpPr>
            <p:nvPr/>
          </p:nvGrpSpPr>
          <p:grpSpPr bwMode="auto">
            <a:xfrm>
              <a:off x="2899" y="1735"/>
              <a:ext cx="687" cy="688"/>
              <a:chOff x="4166" y="1706"/>
              <a:chExt cx="1252" cy="1252"/>
            </a:xfrm>
          </p:grpSpPr>
          <p:sp>
            <p:nvSpPr>
              <p:cNvPr id="22619"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2620"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2621"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2622"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77" name="Oval 234"/>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30</a:t>
            </a:r>
            <a:endParaRPr lang="en-GB" sz="5400">
              <a:latin typeface="Times New Roman" pitchFamily="18" charset="0"/>
              <a:cs typeface="Times New Roman" pitchFamily="18" charset="0"/>
            </a:endParaRPr>
          </a:p>
        </p:txBody>
      </p:sp>
      <p:sp>
        <p:nvSpPr>
          <p:cNvPr id="78" name="Oval 23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29</a:t>
            </a:r>
            <a:endParaRPr lang="en-GB" sz="5400">
              <a:latin typeface="Times New Roman" pitchFamily="18" charset="0"/>
              <a:cs typeface="Times New Roman" pitchFamily="18" charset="0"/>
            </a:endParaRPr>
          </a:p>
        </p:txBody>
      </p:sp>
      <p:sp>
        <p:nvSpPr>
          <p:cNvPr id="79" name="Oval 236"/>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28</a:t>
            </a:r>
            <a:endParaRPr lang="en-GB" sz="5400">
              <a:latin typeface="Times New Roman" pitchFamily="18" charset="0"/>
              <a:cs typeface="Times New Roman" pitchFamily="18" charset="0"/>
            </a:endParaRPr>
          </a:p>
        </p:txBody>
      </p:sp>
      <p:sp>
        <p:nvSpPr>
          <p:cNvPr id="80" name="Oval 237"/>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27</a:t>
            </a:r>
            <a:endParaRPr lang="en-GB" sz="5400">
              <a:latin typeface="Times New Roman" pitchFamily="18" charset="0"/>
              <a:cs typeface="Times New Roman" pitchFamily="18" charset="0"/>
            </a:endParaRPr>
          </a:p>
        </p:txBody>
      </p:sp>
      <p:sp>
        <p:nvSpPr>
          <p:cNvPr id="81" name="Oval 238"/>
          <p:cNvSpPr>
            <a:spLocks noChangeArrowheads="1"/>
          </p:cNvSpPr>
          <p:nvPr/>
        </p:nvSpPr>
        <p:spPr bwMode="auto">
          <a:xfrm>
            <a:off x="7843838" y="660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26</a:t>
            </a:r>
            <a:endParaRPr lang="en-GB" sz="5400">
              <a:latin typeface="Times New Roman" pitchFamily="18" charset="0"/>
              <a:cs typeface="Times New Roman" pitchFamily="18" charset="0"/>
            </a:endParaRPr>
          </a:p>
        </p:txBody>
      </p:sp>
      <p:sp>
        <p:nvSpPr>
          <p:cNvPr id="82" name="Oval 239"/>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25</a:t>
            </a:r>
            <a:endParaRPr lang="en-GB" sz="5400">
              <a:latin typeface="Times New Roman" pitchFamily="18" charset="0"/>
              <a:cs typeface="Times New Roman" pitchFamily="18" charset="0"/>
            </a:endParaRPr>
          </a:p>
        </p:txBody>
      </p:sp>
      <p:sp>
        <p:nvSpPr>
          <p:cNvPr id="83" name="Oval 240"/>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24</a:t>
            </a:r>
            <a:endParaRPr lang="en-GB" sz="5400">
              <a:latin typeface="Times New Roman" pitchFamily="18" charset="0"/>
              <a:cs typeface="Times New Roman" pitchFamily="18" charset="0"/>
            </a:endParaRPr>
          </a:p>
        </p:txBody>
      </p:sp>
      <p:sp>
        <p:nvSpPr>
          <p:cNvPr id="84" name="Oval 24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23</a:t>
            </a:r>
            <a:endParaRPr lang="en-GB" sz="5400">
              <a:latin typeface="Times New Roman" pitchFamily="18" charset="0"/>
              <a:cs typeface="Times New Roman" pitchFamily="18" charset="0"/>
            </a:endParaRPr>
          </a:p>
        </p:txBody>
      </p:sp>
      <p:sp>
        <p:nvSpPr>
          <p:cNvPr id="85" name="Oval 24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22</a:t>
            </a:r>
            <a:endParaRPr lang="en-GB" sz="5400">
              <a:latin typeface="Times New Roman" pitchFamily="18" charset="0"/>
              <a:cs typeface="Times New Roman" pitchFamily="18" charset="0"/>
            </a:endParaRPr>
          </a:p>
        </p:txBody>
      </p:sp>
      <p:sp>
        <p:nvSpPr>
          <p:cNvPr id="86" name="Oval 24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21</a:t>
            </a:r>
            <a:endParaRPr lang="en-GB" sz="5400">
              <a:latin typeface="Times New Roman" pitchFamily="18" charset="0"/>
              <a:cs typeface="Times New Roman" pitchFamily="18" charset="0"/>
            </a:endParaRPr>
          </a:p>
        </p:txBody>
      </p:sp>
      <p:sp>
        <p:nvSpPr>
          <p:cNvPr id="87" name="Oval 24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102" name="Oval 245"/>
          <p:cNvSpPr>
            <a:spLocks noChangeArrowheads="1"/>
          </p:cNvSpPr>
          <p:nvPr/>
        </p:nvSpPr>
        <p:spPr bwMode="auto">
          <a:xfrm>
            <a:off x="78819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103" name="Oval 246"/>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104" name="Oval 247"/>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105" name="Oval 248"/>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106" name="Oval 249"/>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107" name="Oval 250"/>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108" name="Oval 25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109" name="Oval 25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110" name="Oval 25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111" name="Oval 25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112" name="Oval 25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113" name="Oval 256"/>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114" name="Oval 257"/>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115" name="Oval 258"/>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116" name="Oval 259"/>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117" name="Oval 260"/>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118" name="Oval 261"/>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119" name="Oval 262"/>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20" name="Oval 263"/>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21" name="Oval 264"/>
          <p:cNvSpPr>
            <a:spLocks noChangeArrowheads="1"/>
          </p:cNvSpPr>
          <p:nvPr/>
        </p:nvSpPr>
        <p:spPr bwMode="auto">
          <a:xfrm>
            <a:off x="7786688" y="555625"/>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22565" name="AutoShape 78"/>
          <p:cNvSpPr>
            <a:spLocks noChangeArrowheads="1"/>
          </p:cNvSpPr>
          <p:nvPr/>
        </p:nvSpPr>
        <p:spPr bwMode="auto">
          <a:xfrm>
            <a:off x="1676400" y="152400"/>
            <a:ext cx="5867400" cy="17526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de-DE" altLang="ko-KR" sz="2800" b="1">
                <a:solidFill>
                  <a:srgbClr val="FF0000"/>
                </a:solidFill>
                <a:latin typeface="Times New Roman" pitchFamily="18" charset="0"/>
                <a:ea typeface="Gulim" pitchFamily="34" charset="-127"/>
              </a:rPr>
              <a:t> </a:t>
            </a:r>
            <a:endParaRPr lang="en-US" sz="2800">
              <a:solidFill>
                <a:srgbClr val="FF0000"/>
              </a:solidFill>
              <a:latin typeface="Times New Roman" pitchFamily="18" charset="0"/>
            </a:endParaRPr>
          </a:p>
        </p:txBody>
      </p:sp>
      <p:sp>
        <p:nvSpPr>
          <p:cNvPr id="22566" name="Text Box 79"/>
          <p:cNvSpPr txBox="1">
            <a:spLocks noChangeArrowheads="1"/>
          </p:cNvSpPr>
          <p:nvPr/>
        </p:nvSpPr>
        <p:spPr bwMode="auto">
          <a:xfrm>
            <a:off x="1676400" y="136525"/>
            <a:ext cx="6019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2600">
                <a:solidFill>
                  <a:srgbClr val="0000FF"/>
                </a:solidFill>
                <a:latin typeface="Times New Roman" pitchFamily="18" charset="0"/>
                <a:cs typeface="Times New Roman" pitchFamily="18" charset="0"/>
              </a:rPr>
              <a:t>Túi nilon dùng trong sinh hoạt thường ngày rất tiện dụng, tuy nhiên rác thải ni lon lại gây ảnh hưởng rất lớn đến môi trường. Túi ni lon được cấu tạo chủ yếu từ polime nào?</a:t>
            </a:r>
            <a:endParaRPr lang="en-US" sz="2600" b="1">
              <a:solidFill>
                <a:srgbClr val="0000FF"/>
              </a:solidFill>
              <a:latin typeface="Times New Roman" pitchFamily="18" charset="0"/>
              <a:cs typeface="Times New Roman" pitchFamily="18" charset="0"/>
            </a:endParaRPr>
          </a:p>
        </p:txBody>
      </p:sp>
      <p:grpSp>
        <p:nvGrpSpPr>
          <p:cNvPr id="6" name="Group 51"/>
          <p:cNvGrpSpPr>
            <a:grpSpLocks/>
          </p:cNvGrpSpPr>
          <p:nvPr/>
        </p:nvGrpSpPr>
        <p:grpSpPr bwMode="auto">
          <a:xfrm>
            <a:off x="965200" y="2209800"/>
            <a:ext cx="7645400" cy="914400"/>
            <a:chOff x="943087" y="1989136"/>
            <a:chExt cx="7645101" cy="914400"/>
          </a:xfrm>
        </p:grpSpPr>
        <p:sp>
          <p:nvSpPr>
            <p:cNvPr id="10" name="Hexagon 9"/>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a:solidFill>
                    <a:srgbClr val="FF0000"/>
                  </a:solidFill>
                  <a:cs typeface="Times New Roman" pitchFamily="18" charset="0"/>
                </a:rPr>
                <a:t>A</a:t>
              </a:r>
            </a:p>
          </p:txBody>
        </p:sp>
        <p:sp>
          <p:nvSpPr>
            <p:cNvPr id="13" name="Snip Diagonal Corner Rectangle 12"/>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Nilon</a:t>
              </a:r>
              <a:r>
                <a:rPr lang="fr-FR" sz="2800" b="1" dirty="0">
                  <a:latin typeface="Times New Roman" pitchFamily="18" charset="0"/>
                  <a:cs typeface="Times New Roman" pitchFamily="18" charset="0"/>
                </a:rPr>
                <a:t>-6</a:t>
              </a:r>
              <a:endParaRPr lang="en-US" sz="2800" b="1" dirty="0">
                <a:solidFill>
                  <a:srgbClr val="000000"/>
                </a:solidFill>
                <a:latin typeface="Times New Roman" pitchFamily="18" charset="0"/>
                <a:cs typeface="Times New Roman" pitchFamily="18" charset="0"/>
              </a:endParaRPr>
            </a:p>
          </p:txBody>
        </p:sp>
        <p:grpSp>
          <p:nvGrpSpPr>
            <p:cNvPr id="22605" name="Group 42"/>
            <p:cNvGrpSpPr>
              <a:grpSpLocks/>
            </p:cNvGrpSpPr>
            <p:nvPr/>
          </p:nvGrpSpPr>
          <p:grpSpPr bwMode="auto">
            <a:xfrm>
              <a:off x="1827007" y="1989136"/>
              <a:ext cx="851104" cy="611142"/>
              <a:chOff x="1827007" y="1989136"/>
              <a:chExt cx="851104" cy="611142"/>
            </a:xfrm>
          </p:grpSpPr>
          <p:sp>
            <p:nvSpPr>
              <p:cNvPr id="22606" name="Half Frame 29"/>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b="1">
                  <a:cs typeface="Times New Roman" pitchFamily="18" charset="0"/>
                </a:endParaRPr>
              </a:p>
            </p:txBody>
          </p:sp>
          <p:sp>
            <p:nvSpPr>
              <p:cNvPr id="27" name="Oval 26"/>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solidFill>
                    <a:srgbClr val="FFFFFF"/>
                  </a:solidFill>
                  <a:cs typeface="Times New Roman" pitchFamily="18" charset="0"/>
                </a:endParaRPr>
              </a:p>
            </p:txBody>
          </p:sp>
          <p:sp>
            <p:nvSpPr>
              <p:cNvPr id="24" name="Oval 2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solidFill>
                    <a:srgbClr val="FFFFFF"/>
                  </a:solidFill>
                  <a:cs typeface="Times New Roman" pitchFamily="18" charset="0"/>
                </a:endParaRPr>
              </a:p>
            </p:txBody>
          </p:sp>
        </p:grpSp>
      </p:grpSp>
      <p:grpSp>
        <p:nvGrpSpPr>
          <p:cNvPr id="8" name="Group 34"/>
          <p:cNvGrpSpPr>
            <a:grpSpLocks/>
          </p:cNvGrpSpPr>
          <p:nvPr/>
        </p:nvGrpSpPr>
        <p:grpSpPr bwMode="auto">
          <a:xfrm>
            <a:off x="965200" y="3352800"/>
            <a:ext cx="7645400" cy="914400"/>
            <a:chOff x="943087" y="1989136"/>
            <a:chExt cx="7645101" cy="914400"/>
          </a:xfrm>
        </p:grpSpPr>
        <p:sp>
          <p:nvSpPr>
            <p:cNvPr id="36" name="Hexagon 35"/>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a:solidFill>
                    <a:srgbClr val="FF0000"/>
                  </a:solidFill>
                  <a:cs typeface="Times New Roman" pitchFamily="18" charset="0"/>
                </a:rPr>
                <a:t>B</a:t>
              </a:r>
            </a:p>
          </p:txBody>
        </p:sp>
        <p:sp>
          <p:nvSpPr>
            <p:cNvPr id="38" name="Snip Diagonal Corner Rectangle 37"/>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Nilon</a:t>
              </a:r>
              <a:r>
                <a:rPr lang="fr-FR" sz="2800" b="1" dirty="0">
                  <a:latin typeface="Times New Roman" pitchFamily="18" charset="0"/>
                  <a:cs typeface="Times New Roman" pitchFamily="18" charset="0"/>
                </a:rPr>
                <a:t>-7</a:t>
              </a:r>
              <a:endParaRPr lang="en-US" sz="2800" b="1" dirty="0">
                <a:solidFill>
                  <a:srgbClr val="000000"/>
                </a:solidFill>
                <a:latin typeface="Times New Roman" pitchFamily="18" charset="0"/>
                <a:cs typeface="Times New Roman" pitchFamily="18" charset="0"/>
              </a:endParaRPr>
            </a:p>
          </p:txBody>
        </p:sp>
        <p:grpSp>
          <p:nvGrpSpPr>
            <p:cNvPr id="22595" name="Group 42"/>
            <p:cNvGrpSpPr>
              <a:grpSpLocks/>
            </p:cNvGrpSpPr>
            <p:nvPr/>
          </p:nvGrpSpPr>
          <p:grpSpPr bwMode="auto">
            <a:xfrm>
              <a:off x="1827007" y="1989136"/>
              <a:ext cx="851104" cy="611142"/>
              <a:chOff x="1827007" y="1989136"/>
              <a:chExt cx="851104" cy="611142"/>
            </a:xfrm>
          </p:grpSpPr>
          <p:sp>
            <p:nvSpPr>
              <p:cNvPr id="22596" name="Half Frame 43"/>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cs typeface="Times New Roman" pitchFamily="18" charset="0"/>
                </a:endParaRPr>
              </a:p>
            </p:txBody>
          </p:sp>
          <p:sp>
            <p:nvSpPr>
              <p:cNvPr id="45" name="Oval 4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solidFill>
                    <a:srgbClr val="FFFFFF"/>
                  </a:solidFill>
                  <a:cs typeface="Times New Roman" pitchFamily="18" charset="0"/>
                </a:endParaRPr>
              </a:p>
            </p:txBody>
          </p:sp>
          <p:sp>
            <p:nvSpPr>
              <p:cNvPr id="46" name="Oval 4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solidFill>
                    <a:srgbClr val="FFFFFF"/>
                  </a:solidFill>
                  <a:cs typeface="Times New Roman" pitchFamily="18" charset="0"/>
                </a:endParaRPr>
              </a:p>
            </p:txBody>
          </p:sp>
        </p:grpSp>
      </p:grpSp>
      <p:grpSp>
        <p:nvGrpSpPr>
          <p:cNvPr id="11" name="Group 46"/>
          <p:cNvGrpSpPr>
            <a:grpSpLocks/>
          </p:cNvGrpSpPr>
          <p:nvPr/>
        </p:nvGrpSpPr>
        <p:grpSpPr bwMode="auto">
          <a:xfrm>
            <a:off x="965200" y="4495800"/>
            <a:ext cx="7645400" cy="914400"/>
            <a:chOff x="943087" y="1989136"/>
            <a:chExt cx="7645101" cy="914400"/>
          </a:xfrm>
        </p:grpSpPr>
        <p:sp>
          <p:nvSpPr>
            <p:cNvPr id="48" name="Hexagon 47"/>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C</a:t>
              </a:r>
            </a:p>
          </p:txBody>
        </p:sp>
        <p:sp>
          <p:nvSpPr>
            <p:cNvPr id="49" name="Snip Diagonal Corner Rectangle 48"/>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a:latin typeface="Times New Roman" pitchFamily="18" charset="0"/>
                  <a:cs typeface="Times New Roman" pitchFamily="18" charset="0"/>
                </a:rPr>
                <a:t>PE (</a:t>
              </a:r>
              <a:r>
                <a:rPr lang="fr-FR" sz="2800" b="1" dirty="0" err="1">
                  <a:latin typeface="Times New Roman" pitchFamily="18" charset="0"/>
                  <a:cs typeface="Times New Roman" pitchFamily="18" charset="0"/>
                </a:rPr>
                <a:t>Polietilen</a:t>
              </a:r>
              <a:r>
                <a:rPr lang="fr-FR" sz="2800" b="1" dirty="0">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grpSp>
          <p:nvGrpSpPr>
            <p:cNvPr id="22585" name="Group 49"/>
            <p:cNvGrpSpPr>
              <a:grpSpLocks/>
            </p:cNvGrpSpPr>
            <p:nvPr/>
          </p:nvGrpSpPr>
          <p:grpSpPr bwMode="auto">
            <a:xfrm>
              <a:off x="1827007" y="1989136"/>
              <a:ext cx="851104" cy="611142"/>
              <a:chOff x="1827007" y="1989136"/>
              <a:chExt cx="851104" cy="611142"/>
            </a:xfrm>
          </p:grpSpPr>
          <p:sp>
            <p:nvSpPr>
              <p:cNvPr id="22586" name="Half Frame 50"/>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53" name="Oval 52"/>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54" name="Oval 5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4" name="Group 54"/>
          <p:cNvGrpSpPr>
            <a:grpSpLocks/>
          </p:cNvGrpSpPr>
          <p:nvPr/>
        </p:nvGrpSpPr>
        <p:grpSpPr bwMode="auto">
          <a:xfrm>
            <a:off x="965200" y="5562600"/>
            <a:ext cx="7645400" cy="914400"/>
            <a:chOff x="943087" y="1989136"/>
            <a:chExt cx="7645101" cy="914400"/>
          </a:xfrm>
        </p:grpSpPr>
        <p:sp>
          <p:nvSpPr>
            <p:cNvPr id="57" name="Hexagon 56"/>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D</a:t>
              </a:r>
            </a:p>
          </p:txBody>
        </p:sp>
        <p:sp>
          <p:nvSpPr>
            <p:cNvPr id="62" name="Snip Diagonal Corner Rectangle 61"/>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a:latin typeface="Times New Roman" pitchFamily="18" charset="0"/>
                  <a:cs typeface="Times New Roman" pitchFamily="18" charset="0"/>
                </a:rPr>
                <a:t>PVC (Poli(</a:t>
              </a:r>
              <a:r>
                <a:rPr lang="fr-FR" sz="2800" b="1" dirty="0" err="1">
                  <a:latin typeface="Times New Roman" pitchFamily="18" charset="0"/>
                  <a:cs typeface="Times New Roman" pitchFamily="18" charset="0"/>
                </a:rPr>
                <a:t>vinyl</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clorua</a:t>
              </a:r>
              <a:r>
                <a:rPr lang="fr-FR" sz="2800" b="1" dirty="0">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grpSp>
          <p:nvGrpSpPr>
            <p:cNvPr id="22575" name="Group 62"/>
            <p:cNvGrpSpPr>
              <a:grpSpLocks/>
            </p:cNvGrpSpPr>
            <p:nvPr/>
          </p:nvGrpSpPr>
          <p:grpSpPr bwMode="auto">
            <a:xfrm>
              <a:off x="1827007" y="1989136"/>
              <a:ext cx="851104" cy="611142"/>
              <a:chOff x="1827007" y="1989136"/>
              <a:chExt cx="851104" cy="611142"/>
            </a:xfrm>
          </p:grpSpPr>
          <p:sp>
            <p:nvSpPr>
              <p:cNvPr id="22576" name="Half Frame 63"/>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65" name="Oval 6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66" name="Oval 6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sp>
        <p:nvSpPr>
          <p:cNvPr id="3" name="Rectangle 2"/>
          <p:cNvSpPr/>
          <p:nvPr/>
        </p:nvSpPr>
        <p:spPr>
          <a:xfrm>
            <a:off x="796925" y="1981200"/>
            <a:ext cx="1263650" cy="4648200"/>
          </a:xfrm>
          <a:prstGeom prst="rect">
            <a:avLst/>
          </a:prstGeom>
          <a:solidFill>
            <a:srgbClr val="000000">
              <a:alpha val="25882"/>
            </a:srgbClr>
          </a:soli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endParaRPr lang="en-US" sz="1800" dirty="0">
              <a:solidFill>
                <a:srgbClr val="0000FF"/>
              </a:solidFill>
              <a:latin typeface="Times New Roman" pitchFamily="18" charset="0"/>
              <a:cs typeface="Times New Roman" pitchFamily="18" charset="0"/>
            </a:endParaRPr>
          </a:p>
        </p:txBody>
      </p:sp>
      <p:sp>
        <p:nvSpPr>
          <p:cNvPr id="4" name="Rectangle 3"/>
          <p:cNvSpPr/>
          <p:nvPr/>
        </p:nvSpPr>
        <p:spPr>
          <a:xfrm>
            <a:off x="2667000" y="4648200"/>
            <a:ext cx="5873750" cy="698500"/>
          </a:xfrm>
          <a:prstGeom prst="rect">
            <a:avLst/>
          </a:prstGeom>
          <a:solidFill>
            <a:srgbClr val="FD5533">
              <a:alpha val="56078"/>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1000"/>
                                        <p:tgtEl>
                                          <p:spTgt spid="3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33"/>
                                        </p:tgtEl>
                                        <p:attrNameLst>
                                          <p:attrName>r</p:attrName>
                                        </p:attrNameLst>
                                      </p:cBhvr>
                                    </p:animRot>
                                  </p:childTnLst>
                                </p:cTn>
                              </p:par>
                            </p:childTnLst>
                          </p:cTn>
                        </p:par>
                        <p:par>
                          <p:cTn id="13" fill="hold" nodeType="afterGroup">
                            <p:stCondLst>
                              <p:cond delay="2500"/>
                            </p:stCondLst>
                            <p:childTnLst>
                              <p:par>
                                <p:cTn id="14" presetID="17"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ppt_w/2"/>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3000"/>
                            </p:stCondLst>
                            <p:childTnLst>
                              <p:par>
                                <p:cTn id="21" presetID="17"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3500"/>
                            </p:stCondLst>
                            <p:childTnLst>
                              <p:par>
                                <p:cTn id="28" presetID="17"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ppt_x</p:attrName>
                                        </p:attrNameLst>
                                      </p:cBhvr>
                                      <p:tavLst>
                                        <p:tav tm="0">
                                          <p:val>
                                            <p:strVal val="#ppt_x-#ppt_w/2"/>
                                          </p:val>
                                        </p:tav>
                                        <p:tav tm="100000">
                                          <p:val>
                                            <p:strVal val="#ppt_x"/>
                                          </p:val>
                                        </p:tav>
                                      </p:tavLst>
                                    </p:anim>
                                    <p:anim calcmode="lin" valueType="num">
                                      <p:cBhvr>
                                        <p:cTn id="31" dur="500" fill="hold"/>
                                        <p:tgtEl>
                                          <p:spTgt spid="11"/>
                                        </p:tgtEl>
                                        <p:attrNameLst>
                                          <p:attrName>ppt_y</p:attrName>
                                        </p:attrNameLst>
                                      </p:cBhvr>
                                      <p:tavLst>
                                        <p:tav tm="0">
                                          <p:val>
                                            <p:strVal val="#ppt_y"/>
                                          </p:val>
                                        </p:tav>
                                        <p:tav tm="100000">
                                          <p:val>
                                            <p:strVal val="#ppt_y"/>
                                          </p:val>
                                        </p:tav>
                                      </p:tavLst>
                                    </p:anim>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4000"/>
                            </p:stCondLst>
                            <p:childTnLst>
                              <p:par>
                                <p:cTn id="35" presetID="17"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ppt_w/2"/>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nodeType="afterGroup">
                            <p:stCondLst>
                              <p:cond delay="0"/>
                            </p:stCondLst>
                            <p:childTnLst>
                              <p:par>
                                <p:cTn id="46" presetID="1" presetClass="entr" presetSubtype="0" fill="hold" grpId="0" nodeType="afterEffect">
                                  <p:stCondLst>
                                    <p:cond delay="1000"/>
                                  </p:stCondLst>
                                  <p:childTnLst>
                                    <p:set>
                                      <p:cBhvr>
                                        <p:cTn id="47"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nodeType="afterGroup">
                            <p:stCondLst>
                              <p:cond delay="1000"/>
                            </p:stCondLst>
                            <p:childTnLst>
                              <p:par>
                                <p:cTn id="49" presetID="1" presetClass="entr" presetSubtype="0" fill="hold" grpId="0" nodeType="afterEffect">
                                  <p:stCondLst>
                                    <p:cond delay="1000"/>
                                  </p:stCondLst>
                                  <p:childTnLst>
                                    <p:set>
                                      <p:cBhvr>
                                        <p:cTn id="50"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nodeType="afterGroup">
                            <p:stCondLst>
                              <p:cond delay="2000"/>
                            </p:stCondLst>
                            <p:childTnLst>
                              <p:par>
                                <p:cTn id="52" presetID="1" presetClass="entr" presetSubtype="0" fill="hold" grpId="0" nodeType="afterEffect">
                                  <p:stCondLst>
                                    <p:cond delay="1000"/>
                                  </p:stCondLst>
                                  <p:childTnLst>
                                    <p:set>
                                      <p:cBhvr>
                                        <p:cTn id="53"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nodeType="afterGroup">
                            <p:stCondLst>
                              <p:cond delay="3000"/>
                            </p:stCondLst>
                            <p:childTnLst>
                              <p:par>
                                <p:cTn id="55" presetID="1" presetClass="entr" presetSubtype="0" fill="hold" grpId="0" nodeType="afterEffect">
                                  <p:stCondLst>
                                    <p:cond delay="1000"/>
                                  </p:stCondLst>
                                  <p:childTnLst>
                                    <p:set>
                                      <p:cBhvr>
                                        <p:cTn id="56"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nodeType="afterGroup">
                            <p:stCondLst>
                              <p:cond delay="4000"/>
                            </p:stCondLst>
                            <p:childTnLst>
                              <p:par>
                                <p:cTn id="58" presetID="1" presetClass="entr" presetSubtype="0" fill="hold" grpId="0" nodeType="afterEffect">
                                  <p:stCondLst>
                                    <p:cond delay="1000"/>
                                  </p:stCondLst>
                                  <p:childTnLst>
                                    <p:set>
                                      <p:cBhvr>
                                        <p:cTn id="59"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nodeType="afterGroup">
                            <p:stCondLst>
                              <p:cond delay="5000"/>
                            </p:stCondLst>
                            <p:childTnLst>
                              <p:par>
                                <p:cTn id="61" presetID="1" presetClass="entr" presetSubtype="0" fill="hold" grpId="0" nodeType="afterEffect">
                                  <p:stCondLst>
                                    <p:cond delay="1000"/>
                                  </p:stCondLst>
                                  <p:childTnLst>
                                    <p:set>
                                      <p:cBhvr>
                                        <p:cTn id="62"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nodeType="afterGroup">
                            <p:stCondLst>
                              <p:cond delay="6000"/>
                            </p:stCondLst>
                            <p:childTnLst>
                              <p:par>
                                <p:cTn id="64" presetID="1" presetClass="entr" presetSubtype="0" fill="hold" grpId="0" nodeType="afterEffect">
                                  <p:stCondLst>
                                    <p:cond delay="1000"/>
                                  </p:stCondLst>
                                  <p:childTnLst>
                                    <p:set>
                                      <p:cBhvr>
                                        <p:cTn id="65"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nodeType="afterGroup">
                            <p:stCondLst>
                              <p:cond delay="7000"/>
                            </p:stCondLst>
                            <p:childTnLst>
                              <p:par>
                                <p:cTn id="67" presetID="1" presetClass="entr" presetSubtype="0" fill="hold" grpId="0" nodeType="afterEffect">
                                  <p:stCondLst>
                                    <p:cond delay="1000"/>
                                  </p:stCondLst>
                                  <p:childTnLst>
                                    <p:set>
                                      <p:cBhvr>
                                        <p:cTn id="68"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nodeType="afterGroup">
                            <p:stCondLst>
                              <p:cond delay="8000"/>
                            </p:stCondLst>
                            <p:childTnLst>
                              <p:par>
                                <p:cTn id="70" presetID="1" presetClass="entr" presetSubtype="0" fill="hold" grpId="0" nodeType="afterEffect">
                                  <p:stCondLst>
                                    <p:cond delay="1000"/>
                                  </p:stCondLst>
                                  <p:childTnLst>
                                    <p:set>
                                      <p:cBhvr>
                                        <p:cTn id="71"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2" fill="hold" nodeType="afterGroup">
                            <p:stCondLst>
                              <p:cond delay="9000"/>
                            </p:stCondLst>
                            <p:childTnLst>
                              <p:par>
                                <p:cTn id="73" presetID="1" presetClass="entr" presetSubtype="0" fill="hold" grpId="0" nodeType="afterEffect">
                                  <p:stCondLst>
                                    <p:cond delay="1000"/>
                                  </p:stCondLst>
                                  <p:childTnLst>
                                    <p:set>
                                      <p:cBhvr>
                                        <p:cTn id="74" dur="1" fill="hold">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hammer.wav"/>
                                        </p:tgtEl>
                                      </p:cMediaNode>
                                    </p:audio>
                                  </p:subTnLst>
                                </p:cTn>
                              </p:par>
                            </p:childTnLst>
                          </p:cTn>
                        </p:par>
                        <p:par>
                          <p:cTn id="75" fill="hold" nodeType="afterGroup">
                            <p:stCondLst>
                              <p:cond delay="10000"/>
                            </p:stCondLst>
                            <p:childTnLst>
                              <p:par>
                                <p:cTn id="76" presetID="1" presetClass="entr" presetSubtype="0" fill="hold" grpId="0" nodeType="afterEffect">
                                  <p:stCondLst>
                                    <p:cond delay="1000"/>
                                  </p:stCondLst>
                                  <p:childTnLst>
                                    <p:set>
                                      <p:cBhvr>
                                        <p:cTn id="77" dur="1" fill="hold">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par>
                          <p:cTn id="78" fill="hold" nodeType="afterGroup">
                            <p:stCondLst>
                              <p:cond delay="11000"/>
                            </p:stCondLst>
                            <p:childTnLst>
                              <p:par>
                                <p:cTn id="79" presetID="1" presetClass="entr" presetSubtype="0" fill="hold" grpId="0" nodeType="afterEffect">
                                  <p:stCondLst>
                                    <p:cond delay="1000"/>
                                  </p:stCondLst>
                                  <p:childTnLst>
                                    <p:set>
                                      <p:cBhvr>
                                        <p:cTn id="80" dur="1" fill="hold">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1" fill="hold" nodeType="afterGroup">
                            <p:stCondLst>
                              <p:cond delay="12000"/>
                            </p:stCondLst>
                            <p:childTnLst>
                              <p:par>
                                <p:cTn id="82" presetID="1" presetClass="entr" presetSubtype="0" fill="hold" grpId="0" nodeType="afterEffect">
                                  <p:stCondLst>
                                    <p:cond delay="1000"/>
                                  </p:stCondLst>
                                  <p:childTnLst>
                                    <p:set>
                                      <p:cBhvr>
                                        <p:cTn id="83" dur="1" fill="hold">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2" name="hammer.wav"/>
                                        </p:tgtEl>
                                      </p:cMediaNode>
                                    </p:audio>
                                  </p:subTnLst>
                                </p:cTn>
                              </p:par>
                            </p:childTnLst>
                          </p:cTn>
                        </p:par>
                        <p:par>
                          <p:cTn id="84" fill="hold" nodeType="afterGroup">
                            <p:stCondLst>
                              <p:cond delay="13000"/>
                            </p:stCondLst>
                            <p:childTnLst>
                              <p:par>
                                <p:cTn id="85" presetID="1" presetClass="entr" presetSubtype="0" fill="hold" grpId="0" nodeType="afterEffect">
                                  <p:stCondLst>
                                    <p:cond delay="1000"/>
                                  </p:stCondLst>
                                  <p:childTnLst>
                                    <p:set>
                                      <p:cBhvr>
                                        <p:cTn id="86"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hammer.wav"/>
                                        </p:tgtEl>
                                      </p:cMediaNode>
                                    </p:audio>
                                  </p:subTnLst>
                                </p:cTn>
                              </p:par>
                            </p:childTnLst>
                          </p:cTn>
                        </p:par>
                        <p:par>
                          <p:cTn id="87" fill="hold" nodeType="afterGroup">
                            <p:stCondLst>
                              <p:cond delay="14000"/>
                            </p:stCondLst>
                            <p:childTnLst>
                              <p:par>
                                <p:cTn id="88" presetID="1" presetClass="entr" presetSubtype="0" fill="hold" grpId="0" nodeType="afterEffect">
                                  <p:stCondLst>
                                    <p:cond delay="1000"/>
                                  </p:stCondLst>
                                  <p:childTnLst>
                                    <p:set>
                                      <p:cBhvr>
                                        <p:cTn id="89" dur="1" fill="hold">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0" fill="hold" nodeType="afterGroup">
                            <p:stCondLst>
                              <p:cond delay="15000"/>
                            </p:stCondLst>
                            <p:childTnLst>
                              <p:par>
                                <p:cTn id="91" presetID="1" presetClass="entr" presetSubtype="0" fill="hold" grpId="0" nodeType="afterEffect">
                                  <p:stCondLst>
                                    <p:cond delay="1000"/>
                                  </p:stCondLst>
                                  <p:childTnLst>
                                    <p:set>
                                      <p:cBhvr>
                                        <p:cTn id="92" dur="1" fill="hold">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hammer.wav"/>
                                        </p:tgtEl>
                                      </p:cMediaNode>
                                    </p:audio>
                                  </p:subTnLst>
                                </p:cTn>
                              </p:par>
                            </p:childTnLst>
                          </p:cTn>
                        </p:par>
                        <p:par>
                          <p:cTn id="93" fill="hold" nodeType="afterGroup">
                            <p:stCondLst>
                              <p:cond delay="16000"/>
                            </p:stCondLst>
                            <p:childTnLst>
                              <p:par>
                                <p:cTn id="94" presetID="1" presetClass="entr" presetSubtype="0" fill="hold" grpId="0" nodeType="afterEffect">
                                  <p:stCondLst>
                                    <p:cond delay="1000"/>
                                  </p:stCondLst>
                                  <p:childTnLst>
                                    <p:set>
                                      <p:cBhvr>
                                        <p:cTn id="95" dur="1" fill="hold">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hammer.wav"/>
                                        </p:tgtEl>
                                      </p:cMediaNode>
                                    </p:audio>
                                  </p:subTnLst>
                                </p:cTn>
                              </p:par>
                            </p:childTnLst>
                          </p:cTn>
                        </p:par>
                        <p:par>
                          <p:cTn id="96" fill="hold" nodeType="afterGroup">
                            <p:stCondLst>
                              <p:cond delay="17000"/>
                            </p:stCondLst>
                            <p:childTnLst>
                              <p:par>
                                <p:cTn id="97" presetID="1" presetClass="entr" presetSubtype="0" fill="hold" grpId="0" nodeType="afterEffect">
                                  <p:stCondLst>
                                    <p:cond delay="1000"/>
                                  </p:stCondLst>
                                  <p:childTnLst>
                                    <p:set>
                                      <p:cBhvr>
                                        <p:cTn id="98" dur="1" fill="hold">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hammer.wav"/>
                                        </p:tgtEl>
                                      </p:cMediaNode>
                                    </p:audio>
                                  </p:subTnLst>
                                </p:cTn>
                              </p:par>
                            </p:childTnLst>
                          </p:cTn>
                        </p:par>
                        <p:par>
                          <p:cTn id="99" fill="hold" nodeType="afterGroup">
                            <p:stCondLst>
                              <p:cond delay="18000"/>
                            </p:stCondLst>
                            <p:childTnLst>
                              <p:par>
                                <p:cTn id="100" presetID="1" presetClass="entr" presetSubtype="0" fill="hold" grpId="0" nodeType="afterEffect">
                                  <p:stCondLst>
                                    <p:cond delay="1000"/>
                                  </p:stCondLst>
                                  <p:childTnLst>
                                    <p:set>
                                      <p:cBhvr>
                                        <p:cTn id="101" dur="1" fill="hold">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hammer.wav"/>
                                        </p:tgtEl>
                                      </p:cMediaNode>
                                    </p:audio>
                                  </p:subTnLst>
                                </p:cTn>
                              </p:par>
                            </p:childTnLst>
                          </p:cTn>
                        </p:par>
                        <p:par>
                          <p:cTn id="102" fill="hold" nodeType="afterGroup">
                            <p:stCondLst>
                              <p:cond delay="19000"/>
                            </p:stCondLst>
                            <p:childTnLst>
                              <p:par>
                                <p:cTn id="103" presetID="1" presetClass="entr" presetSubtype="0" fill="hold" grpId="0" nodeType="afterEffect">
                                  <p:stCondLst>
                                    <p:cond delay="1000"/>
                                  </p:stCondLst>
                                  <p:childTnLst>
                                    <p:set>
                                      <p:cBhvr>
                                        <p:cTn id="104"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hammer.wav"/>
                                        </p:tgtEl>
                                      </p:cMediaNode>
                                    </p:audio>
                                  </p:subTnLst>
                                </p:cTn>
                              </p:par>
                            </p:childTnLst>
                          </p:cTn>
                        </p:par>
                        <p:par>
                          <p:cTn id="105" fill="hold" nodeType="afterGroup">
                            <p:stCondLst>
                              <p:cond delay="20000"/>
                            </p:stCondLst>
                            <p:childTnLst>
                              <p:par>
                                <p:cTn id="106" presetID="1" presetClass="entr" presetSubtype="0" fill="hold" grpId="0" nodeType="afterEffect">
                                  <p:stCondLst>
                                    <p:cond delay="1000"/>
                                  </p:stCondLst>
                                  <p:childTnLst>
                                    <p:set>
                                      <p:cBhvr>
                                        <p:cTn id="107" dur="1" fill="hold">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hammer.wav"/>
                                        </p:tgtEl>
                                      </p:cMediaNode>
                                    </p:audio>
                                  </p:subTnLst>
                                </p:cTn>
                              </p:par>
                            </p:childTnLst>
                          </p:cTn>
                        </p:par>
                        <p:par>
                          <p:cTn id="108" fill="hold" nodeType="afterGroup">
                            <p:stCondLst>
                              <p:cond delay="21000"/>
                            </p:stCondLst>
                            <p:childTnLst>
                              <p:par>
                                <p:cTn id="109" presetID="1" presetClass="entr" presetSubtype="0" fill="hold" grpId="0" nodeType="afterEffect">
                                  <p:stCondLst>
                                    <p:cond delay="1000"/>
                                  </p:stCondLst>
                                  <p:childTnLst>
                                    <p:set>
                                      <p:cBhvr>
                                        <p:cTn id="110"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1" fill="hold" nodeType="afterGroup">
                            <p:stCondLst>
                              <p:cond delay="22000"/>
                            </p:stCondLst>
                            <p:childTnLst>
                              <p:par>
                                <p:cTn id="112" presetID="1" presetClass="entr" presetSubtype="0" fill="hold" grpId="0" nodeType="afterEffect">
                                  <p:stCondLst>
                                    <p:cond delay="1000"/>
                                  </p:stCondLst>
                                  <p:childTnLst>
                                    <p:set>
                                      <p:cBhvr>
                                        <p:cTn id="113" dur="1" fill="hold">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hammer.wav"/>
                                        </p:tgtEl>
                                      </p:cMediaNode>
                                    </p:audio>
                                  </p:subTnLst>
                                </p:cTn>
                              </p:par>
                            </p:childTnLst>
                          </p:cTn>
                        </p:par>
                        <p:par>
                          <p:cTn id="114" fill="hold" nodeType="afterGroup">
                            <p:stCondLst>
                              <p:cond delay="23000"/>
                            </p:stCondLst>
                            <p:childTnLst>
                              <p:par>
                                <p:cTn id="115" presetID="1" presetClass="entr" presetSubtype="0" fill="hold" grpId="0" nodeType="afterEffect">
                                  <p:stCondLst>
                                    <p:cond delay="1000"/>
                                  </p:stCondLst>
                                  <p:childTnLst>
                                    <p:set>
                                      <p:cBhvr>
                                        <p:cTn id="116" dur="1" fill="hold">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hammer.wav"/>
                                        </p:tgtEl>
                                      </p:cMediaNode>
                                    </p:audio>
                                  </p:subTnLst>
                                </p:cTn>
                              </p:par>
                            </p:childTnLst>
                          </p:cTn>
                        </p:par>
                        <p:par>
                          <p:cTn id="117" fill="hold" nodeType="afterGroup">
                            <p:stCondLst>
                              <p:cond delay="24000"/>
                            </p:stCondLst>
                            <p:childTnLst>
                              <p:par>
                                <p:cTn id="118" presetID="1" presetClass="entr" presetSubtype="0" fill="hold" grpId="0" nodeType="afterEffect">
                                  <p:stCondLst>
                                    <p:cond delay="1000"/>
                                  </p:stCondLst>
                                  <p:childTnLst>
                                    <p:set>
                                      <p:cBhvr>
                                        <p:cTn id="119" dur="1" fill="hold">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hammer.wav"/>
                                        </p:tgtEl>
                                      </p:cMediaNode>
                                    </p:audio>
                                  </p:subTnLst>
                                </p:cTn>
                              </p:par>
                            </p:childTnLst>
                          </p:cTn>
                        </p:par>
                        <p:par>
                          <p:cTn id="120" fill="hold" nodeType="afterGroup">
                            <p:stCondLst>
                              <p:cond delay="25000"/>
                            </p:stCondLst>
                            <p:childTnLst>
                              <p:par>
                                <p:cTn id="121" presetID="1" presetClass="entr" presetSubtype="0" fill="hold" grpId="0" nodeType="afterEffect">
                                  <p:stCondLst>
                                    <p:cond delay="1000"/>
                                  </p:stCondLst>
                                  <p:childTnLst>
                                    <p:set>
                                      <p:cBhvr>
                                        <p:cTn id="122"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hammer.wav"/>
                                        </p:tgtEl>
                                      </p:cMediaNode>
                                    </p:audio>
                                  </p:subTnLst>
                                </p:cTn>
                              </p:par>
                            </p:childTnLst>
                          </p:cTn>
                        </p:par>
                        <p:par>
                          <p:cTn id="123" fill="hold" nodeType="afterGroup">
                            <p:stCondLst>
                              <p:cond delay="26000"/>
                            </p:stCondLst>
                            <p:childTnLst>
                              <p:par>
                                <p:cTn id="124" presetID="1" presetClass="entr" presetSubtype="0" fill="hold" grpId="0" nodeType="afterEffect">
                                  <p:stCondLst>
                                    <p:cond delay="1000"/>
                                  </p:stCondLst>
                                  <p:childTnLst>
                                    <p:set>
                                      <p:cBhvr>
                                        <p:cTn id="125" dur="1" fill="hold">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2" name="hammer.wav"/>
                                        </p:tgtEl>
                                      </p:cMediaNode>
                                    </p:audio>
                                  </p:subTnLst>
                                </p:cTn>
                              </p:par>
                            </p:childTnLst>
                          </p:cTn>
                        </p:par>
                        <p:par>
                          <p:cTn id="126" fill="hold" nodeType="afterGroup">
                            <p:stCondLst>
                              <p:cond delay="27000"/>
                            </p:stCondLst>
                            <p:childTnLst>
                              <p:par>
                                <p:cTn id="127" presetID="1" presetClass="entr" presetSubtype="0" fill="hold" grpId="0" nodeType="afterEffect">
                                  <p:stCondLst>
                                    <p:cond delay="1000"/>
                                  </p:stCondLst>
                                  <p:childTnLst>
                                    <p:set>
                                      <p:cBhvr>
                                        <p:cTn id="128"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hammer.wav"/>
                                        </p:tgtEl>
                                      </p:cMediaNode>
                                    </p:audio>
                                  </p:subTnLst>
                                </p:cTn>
                              </p:par>
                            </p:childTnLst>
                          </p:cTn>
                        </p:par>
                        <p:par>
                          <p:cTn id="129" fill="hold" nodeType="afterGroup">
                            <p:stCondLst>
                              <p:cond delay="28000"/>
                            </p:stCondLst>
                            <p:childTnLst>
                              <p:par>
                                <p:cTn id="130" presetID="1" presetClass="entr" presetSubtype="0" fill="hold" grpId="0" nodeType="afterEffect">
                                  <p:stCondLst>
                                    <p:cond delay="1000"/>
                                  </p:stCondLst>
                                  <p:childTnLst>
                                    <p:set>
                                      <p:cBhvr>
                                        <p:cTn id="131" dur="1" fill="hold">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2" name="hammer.wav"/>
                                        </p:tgtEl>
                                      </p:cMediaNode>
                                    </p:audio>
                                  </p:subTnLst>
                                </p:cTn>
                              </p:par>
                            </p:childTnLst>
                          </p:cTn>
                        </p:par>
                        <p:par>
                          <p:cTn id="132" fill="hold" nodeType="afterGroup">
                            <p:stCondLst>
                              <p:cond delay="29000"/>
                            </p:stCondLst>
                            <p:childTnLst>
                              <p:par>
                                <p:cTn id="133" presetID="1" presetClass="entr" presetSubtype="0" fill="hold" grpId="0" nodeType="afterEffect">
                                  <p:stCondLst>
                                    <p:cond delay="1000"/>
                                  </p:stCondLst>
                                  <p:childTnLst>
                                    <p:set>
                                      <p:cBhvr>
                                        <p:cTn id="134"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3" name="laser.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4"/>
                                        </p:tgtEl>
                                        <p:attrNameLst>
                                          <p:attrName>style.visibility</p:attrName>
                                        </p:attrNameLst>
                                      </p:cBhvr>
                                      <p:to>
                                        <p:strVal val="visible"/>
                                      </p:to>
                                    </p:set>
                                    <p:animEffect transition="in" filter="circle(in)">
                                      <p:cBhvr>
                                        <p:cTn id="13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33" name="AutoShape 110"/>
          <p:cNvSpPr>
            <a:spLocks noChangeArrowheads="1"/>
          </p:cNvSpPr>
          <p:nvPr/>
        </p:nvSpPr>
        <p:spPr bwMode="auto">
          <a:xfrm>
            <a:off x="76200" y="15875"/>
            <a:ext cx="1828800" cy="1828800"/>
          </a:xfrm>
          <a:prstGeom prst="sun">
            <a:avLst>
              <a:gd name="adj" fmla="val 1988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sp>
        <p:nvSpPr>
          <p:cNvPr id="34" name="WordArt 111"/>
          <p:cNvSpPr>
            <a:spLocks noChangeArrowheads="1" noChangeShapeType="1" noTextEdit="1"/>
          </p:cNvSpPr>
          <p:nvPr/>
        </p:nvSpPr>
        <p:spPr bwMode="auto">
          <a:xfrm>
            <a:off x="595313" y="685800"/>
            <a:ext cx="852487"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2</a:t>
            </a:r>
          </a:p>
        </p:txBody>
      </p:sp>
      <p:grpSp>
        <p:nvGrpSpPr>
          <p:cNvPr id="23557" name="Group 5"/>
          <p:cNvGrpSpPr>
            <a:grpSpLocks/>
          </p:cNvGrpSpPr>
          <p:nvPr/>
        </p:nvGrpSpPr>
        <p:grpSpPr bwMode="auto">
          <a:xfrm>
            <a:off x="7605713" y="260350"/>
            <a:ext cx="1503362" cy="1512888"/>
            <a:chOff x="2789" y="1625"/>
            <a:chExt cx="907" cy="907"/>
          </a:xfrm>
        </p:grpSpPr>
        <p:sp>
          <p:nvSpPr>
            <p:cNvPr id="23638" name="Oval 6"/>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3639" name="Oval 7"/>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3640" name="Oval 8"/>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3641" name="Oval 9"/>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3642" name="Oval 10"/>
            <p:cNvSpPr>
              <a:spLocks noChangeArrowheads="1"/>
            </p:cNvSpPr>
            <p:nvPr/>
          </p:nvSpPr>
          <p:spPr bwMode="gray">
            <a:xfrm>
              <a:off x="2888" y="1724"/>
              <a:ext cx="709" cy="709"/>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23643" name="Group 11"/>
            <p:cNvGrpSpPr>
              <a:grpSpLocks/>
            </p:cNvGrpSpPr>
            <p:nvPr/>
          </p:nvGrpSpPr>
          <p:grpSpPr bwMode="auto">
            <a:xfrm>
              <a:off x="2899" y="1735"/>
              <a:ext cx="687" cy="688"/>
              <a:chOff x="4166" y="1706"/>
              <a:chExt cx="1252" cy="1252"/>
            </a:xfrm>
          </p:grpSpPr>
          <p:sp>
            <p:nvSpPr>
              <p:cNvPr id="23644"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3645"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3646"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3647"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7" name="Oval 234"/>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30</a:t>
            </a:r>
            <a:endParaRPr lang="en-GB" sz="5400">
              <a:latin typeface="Times New Roman" pitchFamily="18" charset="0"/>
              <a:cs typeface="Times New Roman" pitchFamily="18" charset="0"/>
            </a:endParaRPr>
          </a:p>
        </p:txBody>
      </p:sp>
      <p:sp>
        <p:nvSpPr>
          <p:cNvPr id="59" name="Oval 235"/>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29</a:t>
            </a:r>
            <a:endParaRPr lang="en-GB" sz="5400">
              <a:latin typeface="Times New Roman" pitchFamily="18" charset="0"/>
              <a:cs typeface="Times New Roman" pitchFamily="18" charset="0"/>
            </a:endParaRPr>
          </a:p>
        </p:txBody>
      </p:sp>
      <p:sp>
        <p:nvSpPr>
          <p:cNvPr id="61" name="Oval 236"/>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28</a:t>
            </a:r>
            <a:endParaRPr lang="en-GB" sz="5400">
              <a:latin typeface="Times New Roman" pitchFamily="18" charset="0"/>
              <a:cs typeface="Times New Roman" pitchFamily="18" charset="0"/>
            </a:endParaRPr>
          </a:p>
        </p:txBody>
      </p:sp>
      <p:sp>
        <p:nvSpPr>
          <p:cNvPr id="62" name="Oval 237"/>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27</a:t>
            </a:r>
            <a:endParaRPr lang="en-GB" sz="5400">
              <a:latin typeface="Times New Roman" pitchFamily="18" charset="0"/>
              <a:cs typeface="Times New Roman" pitchFamily="18" charset="0"/>
            </a:endParaRPr>
          </a:p>
        </p:txBody>
      </p:sp>
      <p:sp>
        <p:nvSpPr>
          <p:cNvPr id="63" name="Oval 238"/>
          <p:cNvSpPr>
            <a:spLocks noChangeArrowheads="1"/>
          </p:cNvSpPr>
          <p:nvPr/>
        </p:nvSpPr>
        <p:spPr bwMode="auto">
          <a:xfrm>
            <a:off x="7843838" y="5588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26</a:t>
            </a:r>
            <a:endParaRPr lang="en-GB" sz="5400">
              <a:latin typeface="Times New Roman" pitchFamily="18" charset="0"/>
              <a:cs typeface="Times New Roman" pitchFamily="18" charset="0"/>
            </a:endParaRPr>
          </a:p>
        </p:txBody>
      </p:sp>
      <p:sp>
        <p:nvSpPr>
          <p:cNvPr id="64" name="Oval 239"/>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25</a:t>
            </a:r>
            <a:endParaRPr lang="en-GB" sz="5400">
              <a:latin typeface="Times New Roman" pitchFamily="18" charset="0"/>
              <a:cs typeface="Times New Roman" pitchFamily="18" charset="0"/>
            </a:endParaRPr>
          </a:p>
        </p:txBody>
      </p:sp>
      <p:sp>
        <p:nvSpPr>
          <p:cNvPr id="65" name="Oval 240"/>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24</a:t>
            </a:r>
            <a:endParaRPr lang="en-GB" sz="5400">
              <a:latin typeface="Times New Roman" pitchFamily="18" charset="0"/>
              <a:cs typeface="Times New Roman" pitchFamily="18" charset="0"/>
            </a:endParaRPr>
          </a:p>
        </p:txBody>
      </p:sp>
      <p:sp>
        <p:nvSpPr>
          <p:cNvPr id="66" name="Oval 241"/>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23</a:t>
            </a:r>
            <a:endParaRPr lang="en-GB" sz="5400">
              <a:latin typeface="Times New Roman" pitchFamily="18" charset="0"/>
              <a:cs typeface="Times New Roman" pitchFamily="18" charset="0"/>
            </a:endParaRPr>
          </a:p>
        </p:txBody>
      </p:sp>
      <p:sp>
        <p:nvSpPr>
          <p:cNvPr id="67" name="Oval 242"/>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22</a:t>
            </a:r>
            <a:endParaRPr lang="en-GB" sz="5400">
              <a:latin typeface="Times New Roman" pitchFamily="18" charset="0"/>
              <a:cs typeface="Times New Roman" pitchFamily="18" charset="0"/>
            </a:endParaRPr>
          </a:p>
        </p:txBody>
      </p:sp>
      <p:sp>
        <p:nvSpPr>
          <p:cNvPr id="68" name="Oval 243"/>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21</a:t>
            </a:r>
            <a:endParaRPr lang="en-GB" sz="5400">
              <a:latin typeface="Times New Roman" pitchFamily="18" charset="0"/>
              <a:cs typeface="Times New Roman" pitchFamily="18" charset="0"/>
            </a:endParaRPr>
          </a:p>
        </p:txBody>
      </p:sp>
      <p:sp>
        <p:nvSpPr>
          <p:cNvPr id="69" name="Oval 244"/>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0" name="Oval 245"/>
          <p:cNvSpPr>
            <a:spLocks noChangeArrowheads="1"/>
          </p:cNvSpPr>
          <p:nvPr/>
        </p:nvSpPr>
        <p:spPr bwMode="auto">
          <a:xfrm>
            <a:off x="78819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1" name="Oval 246"/>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2" name="Oval 247"/>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3" name="Oval 248"/>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4" name="Oval 249"/>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5" name="Oval 250"/>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76" name="Oval 251"/>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8" name="Oval 252"/>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89" name="Oval 253"/>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0" name="Oval 254"/>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1" name="Oval 255"/>
          <p:cNvSpPr>
            <a:spLocks noChangeArrowheads="1"/>
          </p:cNvSpPr>
          <p:nvPr/>
        </p:nvSpPr>
        <p:spPr bwMode="auto">
          <a:xfrm>
            <a:off x="786288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2" name="Oval 256"/>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3" name="Oval 257"/>
          <p:cNvSpPr>
            <a:spLocks noChangeArrowheads="1"/>
          </p:cNvSpPr>
          <p:nvPr/>
        </p:nvSpPr>
        <p:spPr bwMode="auto">
          <a:xfrm>
            <a:off x="7843838" y="5397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4" name="Oval 258"/>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5" name="Oval 259"/>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6" name="Oval 260"/>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7" name="Oval 261"/>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8" name="Oval 262"/>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99" name="Oval 263"/>
          <p:cNvSpPr>
            <a:spLocks noChangeArrowheads="1"/>
          </p:cNvSpPr>
          <p:nvPr/>
        </p:nvSpPr>
        <p:spPr bwMode="auto">
          <a:xfrm>
            <a:off x="7862888" y="5207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0" name="Oval 264"/>
          <p:cNvSpPr>
            <a:spLocks noChangeArrowheads="1"/>
          </p:cNvSpPr>
          <p:nvPr/>
        </p:nvSpPr>
        <p:spPr bwMode="auto">
          <a:xfrm>
            <a:off x="7786688" y="454025"/>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23590" name="AutoShape 78"/>
          <p:cNvSpPr>
            <a:spLocks noChangeArrowheads="1"/>
          </p:cNvSpPr>
          <p:nvPr/>
        </p:nvSpPr>
        <p:spPr bwMode="auto">
          <a:xfrm>
            <a:off x="1676400" y="152400"/>
            <a:ext cx="5867400" cy="21336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de-DE" altLang="ko-KR" sz="3000" b="1">
                <a:solidFill>
                  <a:srgbClr val="0000FF"/>
                </a:solidFill>
                <a:latin typeface="Times New Roman" pitchFamily="18" charset="0"/>
                <a:ea typeface="Gulim" pitchFamily="34" charset="-127"/>
              </a:rPr>
              <a:t> </a:t>
            </a:r>
            <a:endParaRPr lang="en-US" sz="3000">
              <a:solidFill>
                <a:srgbClr val="0000FF"/>
              </a:solidFill>
              <a:latin typeface="Times New Roman" pitchFamily="18" charset="0"/>
            </a:endParaRPr>
          </a:p>
        </p:txBody>
      </p:sp>
      <p:sp>
        <p:nvSpPr>
          <p:cNvPr id="23591" name="Text Box 114"/>
          <p:cNvSpPr txBox="1">
            <a:spLocks noChangeArrowheads="1"/>
          </p:cNvSpPr>
          <p:nvPr/>
        </p:nvSpPr>
        <p:spPr bwMode="auto">
          <a:xfrm>
            <a:off x="1600200" y="119063"/>
            <a:ext cx="6096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2800">
                <a:solidFill>
                  <a:srgbClr val="0000FF"/>
                </a:solidFill>
                <a:latin typeface="Times New Roman" pitchFamily="18" charset="0"/>
                <a:cs typeface="Times New Roman" pitchFamily="18" charset="0"/>
              </a:rPr>
              <a:t>Polime X là chất rắn trong suốt, có khả năng cho ánh sáng truyền qua tốt nên được dùng để chế tạo thủy tinh hữu cơ plexiglas. Plexiglas được dùng làm kính máy bay, ô tô…</a:t>
            </a:r>
            <a:r>
              <a:rPr lang="fr-FR" sz="2800">
                <a:solidFill>
                  <a:srgbClr val="0000FF"/>
                </a:solidFill>
                <a:latin typeface="Times New Roman" pitchFamily="18" charset="0"/>
                <a:cs typeface="Times New Roman" pitchFamily="18" charset="0"/>
              </a:rPr>
              <a:t>Tên gọi của X là</a:t>
            </a:r>
            <a:endParaRPr lang="en-US" sz="2800" b="1">
              <a:solidFill>
                <a:srgbClr val="0000FF"/>
              </a:solidFill>
              <a:latin typeface="Times New Roman" pitchFamily="18" charset="0"/>
              <a:cs typeface="Times New Roman" pitchFamily="18" charset="0"/>
            </a:endParaRPr>
          </a:p>
        </p:txBody>
      </p:sp>
      <p:sp>
        <p:nvSpPr>
          <p:cNvPr id="3" name="Rectangle 2"/>
          <p:cNvSpPr/>
          <p:nvPr/>
        </p:nvSpPr>
        <p:spPr>
          <a:xfrm>
            <a:off x="304800" y="2133600"/>
            <a:ext cx="1263650" cy="4572000"/>
          </a:xfrm>
          <a:prstGeom prst="rect">
            <a:avLst/>
          </a:prstGeom>
          <a:solidFill>
            <a:srgbClr val="000000">
              <a:alpha val="25882"/>
            </a:srgbClr>
          </a:soli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endParaRPr lang="en-US" sz="1800">
              <a:latin typeface="Times New Roman" pitchFamily="18" charset="0"/>
              <a:cs typeface="Times New Roman" pitchFamily="18" charset="0"/>
            </a:endParaRPr>
          </a:p>
        </p:txBody>
      </p:sp>
      <p:grpSp>
        <p:nvGrpSpPr>
          <p:cNvPr id="11" name="Group 51"/>
          <p:cNvGrpSpPr>
            <a:grpSpLocks/>
          </p:cNvGrpSpPr>
          <p:nvPr/>
        </p:nvGrpSpPr>
        <p:grpSpPr bwMode="auto">
          <a:xfrm>
            <a:off x="473075" y="2362200"/>
            <a:ext cx="7645400" cy="914400"/>
            <a:chOff x="943087" y="1989136"/>
            <a:chExt cx="7645101" cy="914400"/>
          </a:xfrm>
        </p:grpSpPr>
        <p:sp>
          <p:nvSpPr>
            <p:cNvPr id="10" name="Hexagon 9"/>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A</a:t>
              </a:r>
            </a:p>
          </p:txBody>
        </p:sp>
        <p:sp>
          <p:nvSpPr>
            <p:cNvPr id="13" name="Snip Diagonal Corner Rectangle 12"/>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a:latin typeface="Times New Roman" pitchFamily="18" charset="0"/>
                  <a:cs typeface="Times New Roman" pitchFamily="18" charset="0"/>
                </a:rPr>
                <a:t>Poli(</a:t>
              </a:r>
              <a:r>
                <a:rPr lang="fr-FR" sz="2800" b="1" dirty="0" err="1">
                  <a:latin typeface="Times New Roman" pitchFamily="18" charset="0"/>
                  <a:cs typeface="Times New Roman" pitchFamily="18" charset="0"/>
                </a:rPr>
                <a:t>vinyl</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clorua</a:t>
              </a:r>
              <a:r>
                <a:rPr lang="fr-FR" sz="2800" b="1" dirty="0">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p:txBody>
        </p:sp>
        <p:grpSp>
          <p:nvGrpSpPr>
            <p:cNvPr id="23630" name="Group 42"/>
            <p:cNvGrpSpPr>
              <a:grpSpLocks/>
            </p:cNvGrpSpPr>
            <p:nvPr/>
          </p:nvGrpSpPr>
          <p:grpSpPr bwMode="auto">
            <a:xfrm>
              <a:off x="1827007" y="1989136"/>
              <a:ext cx="851104" cy="611142"/>
              <a:chOff x="1827007" y="1989136"/>
              <a:chExt cx="851104" cy="611142"/>
            </a:xfrm>
          </p:grpSpPr>
          <p:sp>
            <p:nvSpPr>
              <p:cNvPr id="23631" name="Half Frame 29"/>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27" name="Oval 26"/>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24" name="Oval 2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4" name="Group 34"/>
          <p:cNvGrpSpPr>
            <a:grpSpLocks/>
          </p:cNvGrpSpPr>
          <p:nvPr/>
        </p:nvGrpSpPr>
        <p:grpSpPr bwMode="auto">
          <a:xfrm>
            <a:off x="473075" y="3429000"/>
            <a:ext cx="7645400" cy="914400"/>
            <a:chOff x="943087" y="1989136"/>
            <a:chExt cx="7645101" cy="914400"/>
          </a:xfrm>
        </p:grpSpPr>
        <p:sp>
          <p:nvSpPr>
            <p:cNvPr id="36" name="Hexagon 35"/>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B</a:t>
              </a:r>
            </a:p>
          </p:txBody>
        </p:sp>
        <p:sp>
          <p:nvSpPr>
            <p:cNvPr id="38" name="Snip Diagonal Corner Rectangle 37"/>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poliacrilonitrin</a:t>
              </a:r>
              <a:r>
                <a:rPr lang="fr-FR" sz="2800" b="1" dirty="0">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p:txBody>
        </p:sp>
        <p:grpSp>
          <p:nvGrpSpPr>
            <p:cNvPr id="23620" name="Group 42"/>
            <p:cNvGrpSpPr>
              <a:grpSpLocks/>
            </p:cNvGrpSpPr>
            <p:nvPr/>
          </p:nvGrpSpPr>
          <p:grpSpPr bwMode="auto">
            <a:xfrm>
              <a:off x="1827007" y="1989136"/>
              <a:ext cx="851104" cy="611142"/>
              <a:chOff x="1827007" y="1989136"/>
              <a:chExt cx="851104" cy="611142"/>
            </a:xfrm>
          </p:grpSpPr>
          <p:sp>
            <p:nvSpPr>
              <p:cNvPr id="23621" name="Half Frame 43"/>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45" name="Oval 4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46" name="Oval 45"/>
              <p:cNvSpPr/>
              <p:nvPr/>
            </p:nvSpPr>
            <p:spPr>
              <a:xfrm>
                <a:off x="1828877" y="2447923"/>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6" name="Group 46"/>
          <p:cNvGrpSpPr>
            <a:grpSpLocks/>
          </p:cNvGrpSpPr>
          <p:nvPr/>
        </p:nvGrpSpPr>
        <p:grpSpPr bwMode="auto">
          <a:xfrm>
            <a:off x="473075" y="4495800"/>
            <a:ext cx="7645400" cy="914400"/>
            <a:chOff x="943087" y="1989136"/>
            <a:chExt cx="7645101" cy="914400"/>
          </a:xfrm>
        </p:grpSpPr>
        <p:sp>
          <p:nvSpPr>
            <p:cNvPr id="48" name="Hexagon 47"/>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C</a:t>
              </a:r>
            </a:p>
          </p:txBody>
        </p:sp>
        <p:sp>
          <p:nvSpPr>
            <p:cNvPr id="49" name="Snip Diagonal Corner Rectangle 48"/>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de-DE" altLang="ko-KR" sz="2800" b="1" dirty="0">
                  <a:solidFill>
                    <a:schemeClr val="tx1"/>
                  </a:solidFill>
                  <a:latin typeface="Times New Roman" pitchFamily="18" charset="0"/>
                  <a:ea typeface="굴림" charset="-127"/>
                </a:rPr>
                <a:t>Poli(vinyl axtet)</a:t>
              </a:r>
              <a:r>
                <a:rPr lang="en-US" altLang="ko-KR" sz="2800" b="1" dirty="0">
                  <a:solidFill>
                    <a:schemeClr val="tx1"/>
                  </a:solidFill>
                  <a:latin typeface="Times New Roman" pitchFamily="18" charset="0"/>
                  <a:ea typeface="굴림" charset="-127"/>
                </a:rPr>
                <a:t> </a:t>
              </a:r>
              <a:endParaRPr lang="en-US" sz="2800" b="1" dirty="0">
                <a:solidFill>
                  <a:schemeClr val="tx1"/>
                </a:solidFill>
                <a:latin typeface="Times New Roman" pitchFamily="18" charset="0"/>
              </a:endParaRPr>
            </a:p>
          </p:txBody>
        </p:sp>
        <p:grpSp>
          <p:nvGrpSpPr>
            <p:cNvPr id="23610" name="Group 49"/>
            <p:cNvGrpSpPr>
              <a:grpSpLocks/>
            </p:cNvGrpSpPr>
            <p:nvPr/>
          </p:nvGrpSpPr>
          <p:grpSpPr bwMode="auto">
            <a:xfrm>
              <a:off x="1827007" y="1989136"/>
              <a:ext cx="851104" cy="611142"/>
              <a:chOff x="1827007" y="1989136"/>
              <a:chExt cx="851104" cy="611142"/>
            </a:xfrm>
          </p:grpSpPr>
          <p:sp>
            <p:nvSpPr>
              <p:cNvPr id="23611" name="Half Frame 50"/>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53" name="Oval 52"/>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54" name="Oval 53"/>
              <p:cNvSpPr/>
              <p:nvPr/>
            </p:nvSpPr>
            <p:spPr>
              <a:xfrm>
                <a:off x="1828877" y="2447923"/>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8" name="Group 54"/>
          <p:cNvGrpSpPr>
            <a:grpSpLocks/>
          </p:cNvGrpSpPr>
          <p:nvPr/>
        </p:nvGrpSpPr>
        <p:grpSpPr bwMode="auto">
          <a:xfrm>
            <a:off x="473075" y="5562600"/>
            <a:ext cx="7645400" cy="914400"/>
            <a:chOff x="943087" y="1989136"/>
            <a:chExt cx="7645101" cy="914400"/>
          </a:xfrm>
        </p:grpSpPr>
        <p:sp>
          <p:nvSpPr>
            <p:cNvPr id="2" name="Hexagon 56"/>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D</a:t>
              </a:r>
            </a:p>
          </p:txBody>
        </p:sp>
        <p:sp>
          <p:nvSpPr>
            <p:cNvPr id="5" name="Snip Diagonal Corner Rectangle 61"/>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a:latin typeface="Times New Roman" pitchFamily="18" charset="0"/>
                  <a:cs typeface="Times New Roman" pitchFamily="18" charset="0"/>
                </a:rPr>
                <a:t>poli(</a:t>
              </a:r>
              <a:r>
                <a:rPr lang="fr-FR" sz="2800" b="1" dirty="0" err="1">
                  <a:latin typeface="Times New Roman" pitchFamily="18" charset="0"/>
                  <a:cs typeface="Times New Roman" pitchFamily="18" charset="0"/>
                </a:rPr>
                <a:t>metyl</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metacrylat</a:t>
              </a:r>
              <a:r>
                <a:rPr lang="fr-FR" sz="2800" b="1" dirty="0">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grpSp>
          <p:nvGrpSpPr>
            <p:cNvPr id="23600" name="Group 62"/>
            <p:cNvGrpSpPr>
              <a:grpSpLocks/>
            </p:cNvGrpSpPr>
            <p:nvPr/>
          </p:nvGrpSpPr>
          <p:grpSpPr bwMode="auto">
            <a:xfrm>
              <a:off x="1827007" y="1989136"/>
              <a:ext cx="851104" cy="611142"/>
              <a:chOff x="1827007" y="1989136"/>
              <a:chExt cx="851104" cy="611142"/>
            </a:xfrm>
          </p:grpSpPr>
          <p:sp>
            <p:nvSpPr>
              <p:cNvPr id="23601" name="Half Frame 63"/>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7" name="Oval 6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8" name="Oval 6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sp>
        <p:nvSpPr>
          <p:cNvPr id="4" name="Rectangle 3"/>
          <p:cNvSpPr/>
          <p:nvPr/>
        </p:nvSpPr>
        <p:spPr>
          <a:xfrm>
            <a:off x="2244725" y="5702300"/>
            <a:ext cx="5873750" cy="698500"/>
          </a:xfrm>
          <a:prstGeom prst="rect">
            <a:avLst/>
          </a:prstGeom>
          <a:solidFill>
            <a:srgbClr val="FD5533">
              <a:alpha val="56078"/>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33"/>
                                        </p:tgtEl>
                                        <p:attrNameLst>
                                          <p:attrName>r</p:attrName>
                                        </p:attrNameLst>
                                      </p:cBhvr>
                                    </p:animRot>
                                  </p:childTnLst>
                                </p:cTn>
                              </p:par>
                            </p:childTnLst>
                          </p:cTn>
                        </p:par>
                        <p:par>
                          <p:cTn id="13" fill="hold" nodeType="afterGroup">
                            <p:stCondLst>
                              <p:cond delay="2500"/>
                            </p:stCondLst>
                            <p:childTnLst>
                              <p:par>
                                <p:cTn id="14" presetID="17"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ppt_w/2"/>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3000"/>
                            </p:stCondLst>
                            <p:childTnLst>
                              <p:par>
                                <p:cTn id="21" presetID="17"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ppt_w/2"/>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3500"/>
                            </p:stCondLst>
                            <p:childTnLst>
                              <p:par>
                                <p:cTn id="28" presetID="17"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ppt_x</p:attrName>
                                        </p:attrNameLst>
                                      </p:cBhvr>
                                      <p:tavLst>
                                        <p:tav tm="0">
                                          <p:val>
                                            <p:strVal val="#ppt_x-#ppt_w/2"/>
                                          </p:val>
                                        </p:tav>
                                        <p:tav tm="100000">
                                          <p:val>
                                            <p:strVal val="#ppt_x"/>
                                          </p:val>
                                        </p:tav>
                                      </p:tavLst>
                                    </p:anim>
                                    <p:anim calcmode="lin" valueType="num">
                                      <p:cBhvr>
                                        <p:cTn id="31" dur="500" fill="hold"/>
                                        <p:tgtEl>
                                          <p:spTgt spid="16"/>
                                        </p:tgtEl>
                                        <p:attrNameLst>
                                          <p:attrName>ppt_y</p:attrName>
                                        </p:attrNameLst>
                                      </p:cBhvr>
                                      <p:tavLst>
                                        <p:tav tm="0">
                                          <p:val>
                                            <p:strVal val="#ppt_y"/>
                                          </p:val>
                                        </p:tav>
                                        <p:tav tm="100000">
                                          <p:val>
                                            <p:strVal val="#ppt_y"/>
                                          </p:val>
                                        </p:tav>
                                      </p:tavLst>
                                    </p:anim>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4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5" fill="hold" nodeType="afterGroup">
                            <p:stCondLst>
                              <p:cond delay="0"/>
                            </p:stCondLst>
                            <p:childTnLst>
                              <p:par>
                                <p:cTn id="46" presetID="1" presetClass="entr" presetSubtype="0" fill="hold" grpId="0" nodeType="afterEffect">
                                  <p:stCondLst>
                                    <p:cond delay="1000"/>
                                  </p:stCondLst>
                                  <p:childTnLst>
                                    <p:set>
                                      <p:cBhvr>
                                        <p:cTn id="47"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8" fill="hold" nodeType="afterGroup">
                            <p:stCondLst>
                              <p:cond delay="1000"/>
                            </p:stCondLst>
                            <p:childTnLst>
                              <p:par>
                                <p:cTn id="49" presetID="1" presetClass="entr" presetSubtype="0" fill="hold" grpId="0" nodeType="afterEffect">
                                  <p:stCondLst>
                                    <p:cond delay="1000"/>
                                  </p:stCondLst>
                                  <p:childTnLst>
                                    <p:set>
                                      <p:cBhvr>
                                        <p:cTn id="50"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1" fill="hold" nodeType="afterGroup">
                            <p:stCondLst>
                              <p:cond delay="2000"/>
                            </p:stCondLst>
                            <p:childTnLst>
                              <p:par>
                                <p:cTn id="52" presetID="1" presetClass="entr" presetSubtype="0" fill="hold" grpId="0" nodeType="afterEffect">
                                  <p:stCondLst>
                                    <p:cond delay="1000"/>
                                  </p:stCondLst>
                                  <p:childTnLst>
                                    <p:set>
                                      <p:cBhvr>
                                        <p:cTn id="53"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hammer.wav"/>
                                        </p:tgtEl>
                                      </p:cMediaNode>
                                    </p:audio>
                                  </p:subTnLst>
                                </p:cTn>
                              </p:par>
                            </p:childTnLst>
                          </p:cTn>
                        </p:par>
                        <p:par>
                          <p:cTn id="54" fill="hold" nodeType="afterGroup">
                            <p:stCondLst>
                              <p:cond delay="3000"/>
                            </p:stCondLst>
                            <p:childTnLst>
                              <p:par>
                                <p:cTn id="55" presetID="1" presetClass="entr" presetSubtype="0" fill="hold" grpId="0" nodeType="afterEffect">
                                  <p:stCondLst>
                                    <p:cond delay="1000"/>
                                  </p:stCondLst>
                                  <p:childTnLst>
                                    <p:set>
                                      <p:cBhvr>
                                        <p:cTn id="56"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7" fill="hold" nodeType="afterGroup">
                            <p:stCondLst>
                              <p:cond delay="4000"/>
                            </p:stCondLst>
                            <p:childTnLst>
                              <p:par>
                                <p:cTn id="58" presetID="1" presetClass="entr" presetSubtype="0" fill="hold" grpId="0" nodeType="afterEffect">
                                  <p:stCondLst>
                                    <p:cond delay="1000"/>
                                  </p:stCondLst>
                                  <p:childTnLst>
                                    <p:set>
                                      <p:cBhvr>
                                        <p:cTn id="59"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hammer.wav"/>
                                        </p:tgtEl>
                                      </p:cMediaNode>
                                    </p:audio>
                                  </p:subTnLst>
                                </p:cTn>
                              </p:par>
                            </p:childTnLst>
                          </p:cTn>
                        </p:par>
                        <p:par>
                          <p:cTn id="60" fill="hold" nodeType="afterGroup">
                            <p:stCondLst>
                              <p:cond delay="5000"/>
                            </p:stCondLst>
                            <p:childTnLst>
                              <p:par>
                                <p:cTn id="61" presetID="1" presetClass="entr" presetSubtype="0" fill="hold" grpId="0" nodeType="afterEffect">
                                  <p:stCondLst>
                                    <p:cond delay="1000"/>
                                  </p:stCondLst>
                                  <p:childTnLst>
                                    <p:set>
                                      <p:cBhvr>
                                        <p:cTn id="62"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hammer.wav"/>
                                        </p:tgtEl>
                                      </p:cMediaNode>
                                    </p:audio>
                                  </p:subTnLst>
                                </p:cTn>
                              </p:par>
                            </p:childTnLst>
                          </p:cTn>
                        </p:par>
                        <p:par>
                          <p:cTn id="63" fill="hold" nodeType="afterGroup">
                            <p:stCondLst>
                              <p:cond delay="6000"/>
                            </p:stCondLst>
                            <p:childTnLst>
                              <p:par>
                                <p:cTn id="64" presetID="1" presetClass="entr" presetSubtype="0" fill="hold" grpId="0" nodeType="afterEffect">
                                  <p:stCondLst>
                                    <p:cond delay="1000"/>
                                  </p:stCondLst>
                                  <p:childTnLst>
                                    <p:set>
                                      <p:cBhvr>
                                        <p:cTn id="65"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hammer.wav"/>
                                        </p:tgtEl>
                                      </p:cMediaNode>
                                    </p:audio>
                                  </p:subTnLst>
                                </p:cTn>
                              </p:par>
                            </p:childTnLst>
                          </p:cTn>
                        </p:par>
                        <p:par>
                          <p:cTn id="66" fill="hold" nodeType="afterGroup">
                            <p:stCondLst>
                              <p:cond delay="7000"/>
                            </p:stCondLst>
                            <p:childTnLst>
                              <p:par>
                                <p:cTn id="67" presetID="1" presetClass="entr" presetSubtype="0" fill="hold" grpId="0" nodeType="afterEffect">
                                  <p:stCondLst>
                                    <p:cond delay="1000"/>
                                  </p:stCondLst>
                                  <p:childTnLst>
                                    <p:set>
                                      <p:cBhvr>
                                        <p:cTn id="68"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2" name="hammer.wav"/>
                                        </p:tgtEl>
                                      </p:cMediaNode>
                                    </p:audio>
                                  </p:subTnLst>
                                </p:cTn>
                              </p:par>
                            </p:childTnLst>
                          </p:cTn>
                        </p:par>
                        <p:par>
                          <p:cTn id="69" fill="hold" nodeType="afterGroup">
                            <p:stCondLst>
                              <p:cond delay="8000"/>
                            </p:stCondLst>
                            <p:childTnLst>
                              <p:par>
                                <p:cTn id="70" presetID="1" presetClass="entr" presetSubtype="0" fill="hold" grpId="0" nodeType="afterEffect">
                                  <p:stCondLst>
                                    <p:cond delay="1000"/>
                                  </p:stCondLst>
                                  <p:childTnLst>
                                    <p:set>
                                      <p:cBhvr>
                                        <p:cTn id="71"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2" name="hammer.wav"/>
                                        </p:tgtEl>
                                      </p:cMediaNode>
                                    </p:audio>
                                  </p:subTnLst>
                                </p:cTn>
                              </p:par>
                            </p:childTnLst>
                          </p:cTn>
                        </p:par>
                        <p:par>
                          <p:cTn id="72" fill="hold" nodeType="afterGroup">
                            <p:stCondLst>
                              <p:cond delay="9000"/>
                            </p:stCondLst>
                            <p:childTnLst>
                              <p:par>
                                <p:cTn id="73" presetID="1" presetClass="entr" presetSubtype="0" fill="hold" grpId="0" nodeType="afterEffect">
                                  <p:stCondLst>
                                    <p:cond delay="1000"/>
                                  </p:stCondLst>
                                  <p:childTnLst>
                                    <p:set>
                                      <p:cBhvr>
                                        <p:cTn id="74"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hammer.wav"/>
                                        </p:tgtEl>
                                      </p:cMediaNode>
                                    </p:audio>
                                  </p:subTnLst>
                                </p:cTn>
                              </p:par>
                            </p:childTnLst>
                          </p:cTn>
                        </p:par>
                        <p:par>
                          <p:cTn id="75" fill="hold" nodeType="afterGroup">
                            <p:stCondLst>
                              <p:cond delay="10000"/>
                            </p:stCondLst>
                            <p:childTnLst>
                              <p:par>
                                <p:cTn id="76" presetID="1" presetClass="entr" presetSubtype="0" fill="hold" grpId="0" nodeType="afterEffect">
                                  <p:stCondLst>
                                    <p:cond delay="1000"/>
                                  </p:stCondLst>
                                  <p:childTnLst>
                                    <p:set>
                                      <p:cBhvr>
                                        <p:cTn id="77"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2" name="hammer.wav"/>
                                        </p:tgtEl>
                                      </p:cMediaNode>
                                    </p:audio>
                                  </p:subTnLst>
                                </p:cTn>
                              </p:par>
                            </p:childTnLst>
                          </p:cTn>
                        </p:par>
                        <p:par>
                          <p:cTn id="78" fill="hold" nodeType="afterGroup">
                            <p:stCondLst>
                              <p:cond delay="11000"/>
                            </p:stCondLst>
                            <p:childTnLst>
                              <p:par>
                                <p:cTn id="79" presetID="1" presetClass="entr" presetSubtype="0" fill="hold" grpId="0" nodeType="afterEffect">
                                  <p:stCondLst>
                                    <p:cond delay="1000"/>
                                  </p:stCondLst>
                                  <p:childTnLst>
                                    <p:set>
                                      <p:cBhvr>
                                        <p:cTn id="80"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1" fill="hold" nodeType="afterGroup">
                            <p:stCondLst>
                              <p:cond delay="12000"/>
                            </p:stCondLst>
                            <p:childTnLst>
                              <p:par>
                                <p:cTn id="82" presetID="1" presetClass="entr" presetSubtype="0" fill="hold" grpId="0" nodeType="afterEffect">
                                  <p:stCondLst>
                                    <p:cond delay="1000"/>
                                  </p:stCondLst>
                                  <p:childTnLst>
                                    <p:set>
                                      <p:cBhvr>
                                        <p:cTn id="83"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2" name="hammer.wav"/>
                                        </p:tgtEl>
                                      </p:cMediaNode>
                                    </p:audio>
                                  </p:subTnLst>
                                </p:cTn>
                              </p:par>
                            </p:childTnLst>
                          </p:cTn>
                        </p:par>
                        <p:par>
                          <p:cTn id="84" fill="hold" nodeType="afterGroup">
                            <p:stCondLst>
                              <p:cond delay="13000"/>
                            </p:stCondLst>
                            <p:childTnLst>
                              <p:par>
                                <p:cTn id="85" presetID="1" presetClass="entr" presetSubtype="0" fill="hold" grpId="0" nodeType="afterEffect">
                                  <p:stCondLst>
                                    <p:cond delay="1000"/>
                                  </p:stCondLst>
                                  <p:childTnLst>
                                    <p:set>
                                      <p:cBhvr>
                                        <p:cTn id="86"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hammer.wav"/>
                                        </p:tgtEl>
                                      </p:cMediaNode>
                                    </p:audio>
                                  </p:subTnLst>
                                </p:cTn>
                              </p:par>
                            </p:childTnLst>
                          </p:cTn>
                        </p:par>
                        <p:par>
                          <p:cTn id="87" fill="hold" nodeType="afterGroup">
                            <p:stCondLst>
                              <p:cond delay="14000"/>
                            </p:stCondLst>
                            <p:childTnLst>
                              <p:par>
                                <p:cTn id="88" presetID="1" presetClass="entr" presetSubtype="0" fill="hold" grpId="0" nodeType="afterEffect">
                                  <p:stCondLst>
                                    <p:cond delay="1000"/>
                                  </p:stCondLst>
                                  <p:childTnLst>
                                    <p:set>
                                      <p:cBhvr>
                                        <p:cTn id="89"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0" fill="hold" nodeType="afterGroup">
                            <p:stCondLst>
                              <p:cond delay="15000"/>
                            </p:stCondLst>
                            <p:childTnLst>
                              <p:par>
                                <p:cTn id="91" presetID="1" presetClass="entr" presetSubtype="0" fill="hold" grpId="0" nodeType="afterEffect">
                                  <p:stCondLst>
                                    <p:cond delay="1000"/>
                                  </p:stCondLst>
                                  <p:childTnLst>
                                    <p:set>
                                      <p:cBhvr>
                                        <p:cTn id="92"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hammer.wav"/>
                                        </p:tgtEl>
                                      </p:cMediaNode>
                                    </p:audio>
                                  </p:subTnLst>
                                </p:cTn>
                              </p:par>
                            </p:childTnLst>
                          </p:cTn>
                        </p:par>
                        <p:par>
                          <p:cTn id="93" fill="hold" nodeType="afterGroup">
                            <p:stCondLst>
                              <p:cond delay="16000"/>
                            </p:stCondLst>
                            <p:childTnLst>
                              <p:par>
                                <p:cTn id="94" presetID="1" presetClass="entr" presetSubtype="0" fill="hold" grpId="0" nodeType="afterEffect">
                                  <p:stCondLst>
                                    <p:cond delay="1000"/>
                                  </p:stCondLst>
                                  <p:childTnLst>
                                    <p:set>
                                      <p:cBhvr>
                                        <p:cTn id="95"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hammer.wav"/>
                                        </p:tgtEl>
                                      </p:cMediaNode>
                                    </p:audio>
                                  </p:subTnLst>
                                </p:cTn>
                              </p:par>
                            </p:childTnLst>
                          </p:cTn>
                        </p:par>
                        <p:par>
                          <p:cTn id="96" fill="hold" nodeType="afterGroup">
                            <p:stCondLst>
                              <p:cond delay="17000"/>
                            </p:stCondLst>
                            <p:childTnLst>
                              <p:par>
                                <p:cTn id="97" presetID="1" presetClass="entr" presetSubtype="0" fill="hold" grpId="0" nodeType="afterEffect">
                                  <p:stCondLst>
                                    <p:cond delay="1000"/>
                                  </p:stCondLst>
                                  <p:childTnLst>
                                    <p:set>
                                      <p:cBhvr>
                                        <p:cTn id="98"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hammer.wav"/>
                                        </p:tgtEl>
                                      </p:cMediaNode>
                                    </p:audio>
                                  </p:subTnLst>
                                </p:cTn>
                              </p:par>
                            </p:childTnLst>
                          </p:cTn>
                        </p:par>
                        <p:par>
                          <p:cTn id="99" fill="hold" nodeType="afterGroup">
                            <p:stCondLst>
                              <p:cond delay="18000"/>
                            </p:stCondLst>
                            <p:childTnLst>
                              <p:par>
                                <p:cTn id="100" presetID="1" presetClass="entr" presetSubtype="0" fill="hold" grpId="0" nodeType="afterEffect">
                                  <p:stCondLst>
                                    <p:cond delay="1000"/>
                                  </p:stCondLst>
                                  <p:childTnLst>
                                    <p:set>
                                      <p:cBhvr>
                                        <p:cTn id="101"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hammer.wav"/>
                                        </p:tgtEl>
                                      </p:cMediaNode>
                                    </p:audio>
                                  </p:subTnLst>
                                </p:cTn>
                              </p:par>
                            </p:childTnLst>
                          </p:cTn>
                        </p:par>
                        <p:par>
                          <p:cTn id="102" fill="hold" nodeType="afterGroup">
                            <p:stCondLst>
                              <p:cond delay="19000"/>
                            </p:stCondLst>
                            <p:childTnLst>
                              <p:par>
                                <p:cTn id="103" presetID="1" presetClass="entr" presetSubtype="0" fill="hold" grpId="0" nodeType="afterEffect">
                                  <p:stCondLst>
                                    <p:cond delay="1000"/>
                                  </p:stCondLst>
                                  <p:childTnLst>
                                    <p:set>
                                      <p:cBhvr>
                                        <p:cTn id="104"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hammer.wav"/>
                                        </p:tgtEl>
                                      </p:cMediaNode>
                                    </p:audio>
                                  </p:subTnLst>
                                </p:cTn>
                              </p:par>
                            </p:childTnLst>
                          </p:cTn>
                        </p:par>
                        <p:par>
                          <p:cTn id="105" fill="hold" nodeType="afterGroup">
                            <p:stCondLst>
                              <p:cond delay="20000"/>
                            </p:stCondLst>
                            <p:childTnLst>
                              <p:par>
                                <p:cTn id="106" presetID="1" presetClass="entr" presetSubtype="0" fill="hold" grpId="0" nodeType="afterEffect">
                                  <p:stCondLst>
                                    <p:cond delay="1000"/>
                                  </p:stCondLst>
                                  <p:childTnLst>
                                    <p:set>
                                      <p:cBhvr>
                                        <p:cTn id="107"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hammer.wav"/>
                                        </p:tgtEl>
                                      </p:cMediaNode>
                                    </p:audio>
                                  </p:subTnLst>
                                </p:cTn>
                              </p:par>
                            </p:childTnLst>
                          </p:cTn>
                        </p:par>
                        <p:par>
                          <p:cTn id="108" fill="hold" nodeType="afterGroup">
                            <p:stCondLst>
                              <p:cond delay="21000"/>
                            </p:stCondLst>
                            <p:childTnLst>
                              <p:par>
                                <p:cTn id="109" presetID="1" presetClass="entr" presetSubtype="0" fill="hold" grpId="0" nodeType="afterEffect">
                                  <p:stCondLst>
                                    <p:cond delay="1000"/>
                                  </p:stCondLst>
                                  <p:childTnLst>
                                    <p:set>
                                      <p:cBhvr>
                                        <p:cTn id="110"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1" fill="hold" nodeType="afterGroup">
                            <p:stCondLst>
                              <p:cond delay="22000"/>
                            </p:stCondLst>
                            <p:childTnLst>
                              <p:par>
                                <p:cTn id="112" presetID="1" presetClass="entr" presetSubtype="0" fill="hold" grpId="0" nodeType="afterEffect">
                                  <p:stCondLst>
                                    <p:cond delay="1000"/>
                                  </p:stCondLst>
                                  <p:childTnLst>
                                    <p:set>
                                      <p:cBhvr>
                                        <p:cTn id="113"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hammer.wav"/>
                                        </p:tgtEl>
                                      </p:cMediaNode>
                                    </p:audio>
                                  </p:subTnLst>
                                </p:cTn>
                              </p:par>
                            </p:childTnLst>
                          </p:cTn>
                        </p:par>
                        <p:par>
                          <p:cTn id="114" fill="hold" nodeType="afterGroup">
                            <p:stCondLst>
                              <p:cond delay="23000"/>
                            </p:stCondLst>
                            <p:childTnLst>
                              <p:par>
                                <p:cTn id="115" presetID="1" presetClass="entr" presetSubtype="0" fill="hold" grpId="0" nodeType="afterEffect">
                                  <p:stCondLst>
                                    <p:cond delay="1000"/>
                                  </p:stCondLst>
                                  <p:childTnLst>
                                    <p:set>
                                      <p:cBhvr>
                                        <p:cTn id="116"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hammer.wav"/>
                                        </p:tgtEl>
                                      </p:cMediaNode>
                                    </p:audio>
                                  </p:subTnLst>
                                </p:cTn>
                              </p:par>
                            </p:childTnLst>
                          </p:cTn>
                        </p:par>
                        <p:par>
                          <p:cTn id="117" fill="hold" nodeType="afterGroup">
                            <p:stCondLst>
                              <p:cond delay="24000"/>
                            </p:stCondLst>
                            <p:childTnLst>
                              <p:par>
                                <p:cTn id="118" presetID="1" presetClass="entr" presetSubtype="0" fill="hold" grpId="0" nodeType="afterEffect">
                                  <p:stCondLst>
                                    <p:cond delay="1000"/>
                                  </p:stCondLst>
                                  <p:childTnLst>
                                    <p:set>
                                      <p:cBhvr>
                                        <p:cTn id="119"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hammer.wav"/>
                                        </p:tgtEl>
                                      </p:cMediaNode>
                                    </p:audio>
                                  </p:subTnLst>
                                </p:cTn>
                              </p:par>
                            </p:childTnLst>
                          </p:cTn>
                        </p:par>
                        <p:par>
                          <p:cTn id="120" fill="hold" nodeType="afterGroup">
                            <p:stCondLst>
                              <p:cond delay="25000"/>
                            </p:stCondLst>
                            <p:childTnLst>
                              <p:par>
                                <p:cTn id="121" presetID="1" presetClass="entr" presetSubtype="0" fill="hold" grpId="0" nodeType="afterEffect">
                                  <p:stCondLst>
                                    <p:cond delay="1000"/>
                                  </p:stCondLst>
                                  <p:childTnLst>
                                    <p:set>
                                      <p:cBhvr>
                                        <p:cTn id="122"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hammer.wav"/>
                                        </p:tgtEl>
                                      </p:cMediaNode>
                                    </p:audio>
                                  </p:subTnLst>
                                </p:cTn>
                              </p:par>
                            </p:childTnLst>
                          </p:cTn>
                        </p:par>
                        <p:par>
                          <p:cTn id="123" fill="hold" nodeType="afterGroup">
                            <p:stCondLst>
                              <p:cond delay="26000"/>
                            </p:stCondLst>
                            <p:childTnLst>
                              <p:par>
                                <p:cTn id="124" presetID="1" presetClass="entr" presetSubtype="0" fill="hold" grpId="0" nodeType="afterEffect">
                                  <p:stCondLst>
                                    <p:cond delay="1000"/>
                                  </p:stCondLst>
                                  <p:childTnLst>
                                    <p:set>
                                      <p:cBhvr>
                                        <p:cTn id="125"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2" name="hammer.wav"/>
                                        </p:tgtEl>
                                      </p:cMediaNode>
                                    </p:audio>
                                  </p:subTnLst>
                                </p:cTn>
                              </p:par>
                            </p:childTnLst>
                          </p:cTn>
                        </p:par>
                        <p:par>
                          <p:cTn id="126" fill="hold" nodeType="afterGroup">
                            <p:stCondLst>
                              <p:cond delay="27000"/>
                            </p:stCondLst>
                            <p:childTnLst>
                              <p:par>
                                <p:cTn id="127" presetID="1" presetClass="entr" presetSubtype="0" fill="hold" grpId="0" nodeType="afterEffect">
                                  <p:stCondLst>
                                    <p:cond delay="1000"/>
                                  </p:stCondLst>
                                  <p:childTnLst>
                                    <p:set>
                                      <p:cBhvr>
                                        <p:cTn id="128"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hammer.wav"/>
                                        </p:tgtEl>
                                      </p:cMediaNode>
                                    </p:audio>
                                  </p:subTnLst>
                                </p:cTn>
                              </p:par>
                            </p:childTnLst>
                          </p:cTn>
                        </p:par>
                        <p:par>
                          <p:cTn id="129" fill="hold" nodeType="afterGroup">
                            <p:stCondLst>
                              <p:cond delay="28000"/>
                            </p:stCondLst>
                            <p:childTnLst>
                              <p:par>
                                <p:cTn id="130" presetID="1" presetClass="entr" presetSubtype="0" fill="hold" grpId="0" nodeType="afterEffect">
                                  <p:stCondLst>
                                    <p:cond delay="1000"/>
                                  </p:stCondLst>
                                  <p:childTnLst>
                                    <p:set>
                                      <p:cBhvr>
                                        <p:cTn id="131"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2" name="hammer.wav"/>
                                        </p:tgtEl>
                                      </p:cMediaNode>
                                    </p:audio>
                                  </p:subTnLst>
                                </p:cTn>
                              </p:par>
                            </p:childTnLst>
                          </p:cTn>
                        </p:par>
                        <p:par>
                          <p:cTn id="132" fill="hold" nodeType="afterGroup">
                            <p:stCondLst>
                              <p:cond delay="29000"/>
                            </p:stCondLst>
                            <p:childTnLst>
                              <p:par>
                                <p:cTn id="133" presetID="1" presetClass="entr" presetSubtype="0" fill="hold" grpId="0" nodeType="afterEffect">
                                  <p:stCondLst>
                                    <p:cond delay="1000"/>
                                  </p:stCondLst>
                                  <p:childTnLst>
                                    <p:set>
                                      <p:cBhvr>
                                        <p:cTn id="134"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3" name="laser.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6" presetClass="entr" presetSubtype="16" fill="hold" nodeType="clickEffect">
                                  <p:stCondLst>
                                    <p:cond delay="0"/>
                                  </p:stCondLst>
                                  <p:childTnLst>
                                    <p:set>
                                      <p:cBhvr>
                                        <p:cTn id="138" dur="1" fill="hold">
                                          <p:stCondLst>
                                            <p:cond delay="0"/>
                                          </p:stCondLst>
                                        </p:cTn>
                                        <p:tgtEl>
                                          <p:spTgt spid="4"/>
                                        </p:tgtEl>
                                        <p:attrNameLst>
                                          <p:attrName>style.visibility</p:attrName>
                                        </p:attrNameLst>
                                      </p:cBhvr>
                                      <p:to>
                                        <p:strVal val="visible"/>
                                      </p:to>
                                    </p:set>
                                    <p:animEffect transition="in" filter="circle(in)">
                                      <p:cBhvr>
                                        <p:cTn id="1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57" grpId="0" animBg="1"/>
      <p:bldP spid="59"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603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33" name="AutoShape 110"/>
          <p:cNvSpPr>
            <a:spLocks noChangeArrowheads="1"/>
          </p:cNvSpPr>
          <p:nvPr/>
        </p:nvSpPr>
        <p:spPr bwMode="auto">
          <a:xfrm>
            <a:off x="76200" y="15875"/>
            <a:ext cx="1828800" cy="1828800"/>
          </a:xfrm>
          <a:prstGeom prst="sun">
            <a:avLst>
              <a:gd name="adj" fmla="val 1988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auto">
              <a:spcBef>
                <a:spcPts val="0"/>
              </a:spcBef>
              <a:spcAft>
                <a:spcPts val="0"/>
              </a:spcAft>
              <a:defRPr/>
            </a:pPr>
            <a:endParaRPr lang="en-US" sz="1800"/>
          </a:p>
        </p:txBody>
      </p:sp>
      <p:grpSp>
        <p:nvGrpSpPr>
          <p:cNvPr id="24580" name="Group 5"/>
          <p:cNvGrpSpPr>
            <a:grpSpLocks/>
          </p:cNvGrpSpPr>
          <p:nvPr/>
        </p:nvGrpSpPr>
        <p:grpSpPr bwMode="auto">
          <a:xfrm>
            <a:off x="7605713" y="260350"/>
            <a:ext cx="1503362" cy="1512888"/>
            <a:chOff x="2789" y="1625"/>
            <a:chExt cx="907" cy="907"/>
          </a:xfrm>
        </p:grpSpPr>
        <p:sp>
          <p:nvSpPr>
            <p:cNvPr id="24661" name="Oval 6"/>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4662" name="Oval 7"/>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4663" name="Oval 8"/>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4664" name="Oval 9"/>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4665" name="Oval 10"/>
            <p:cNvSpPr>
              <a:spLocks noChangeArrowheads="1"/>
            </p:cNvSpPr>
            <p:nvPr/>
          </p:nvSpPr>
          <p:spPr bwMode="gray">
            <a:xfrm>
              <a:off x="2888" y="1724"/>
              <a:ext cx="709" cy="709"/>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24666" name="Group 11"/>
            <p:cNvGrpSpPr>
              <a:grpSpLocks/>
            </p:cNvGrpSpPr>
            <p:nvPr/>
          </p:nvGrpSpPr>
          <p:grpSpPr bwMode="auto">
            <a:xfrm>
              <a:off x="2899" y="1735"/>
              <a:ext cx="687" cy="688"/>
              <a:chOff x="4166" y="1706"/>
              <a:chExt cx="1252" cy="1252"/>
            </a:xfrm>
          </p:grpSpPr>
          <p:sp>
            <p:nvSpPr>
              <p:cNvPr id="24667"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4668"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4669"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4670"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8" name="Oval 234"/>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30</a:t>
            </a:r>
            <a:endParaRPr lang="en-GB" sz="5400">
              <a:latin typeface="Times New Roman" pitchFamily="18" charset="0"/>
              <a:cs typeface="Times New Roman" pitchFamily="18" charset="0"/>
            </a:endParaRPr>
          </a:p>
        </p:txBody>
      </p:sp>
      <p:sp>
        <p:nvSpPr>
          <p:cNvPr id="61" name="Oval 23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29</a:t>
            </a:r>
            <a:endParaRPr lang="en-GB" sz="5400">
              <a:latin typeface="Times New Roman" pitchFamily="18" charset="0"/>
              <a:cs typeface="Times New Roman" pitchFamily="18" charset="0"/>
            </a:endParaRPr>
          </a:p>
        </p:txBody>
      </p:sp>
      <p:sp>
        <p:nvSpPr>
          <p:cNvPr id="62" name="Oval 236"/>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28</a:t>
            </a:r>
            <a:endParaRPr lang="en-GB" sz="5400">
              <a:latin typeface="Times New Roman" pitchFamily="18" charset="0"/>
              <a:cs typeface="Times New Roman" pitchFamily="18" charset="0"/>
            </a:endParaRPr>
          </a:p>
        </p:txBody>
      </p:sp>
      <p:sp>
        <p:nvSpPr>
          <p:cNvPr id="63" name="Oval 237"/>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27</a:t>
            </a:r>
            <a:endParaRPr lang="en-GB" sz="5400">
              <a:latin typeface="Times New Roman" pitchFamily="18" charset="0"/>
              <a:cs typeface="Times New Roman" pitchFamily="18" charset="0"/>
            </a:endParaRPr>
          </a:p>
        </p:txBody>
      </p:sp>
      <p:sp>
        <p:nvSpPr>
          <p:cNvPr id="64" name="Oval 238"/>
          <p:cNvSpPr>
            <a:spLocks noChangeArrowheads="1"/>
          </p:cNvSpPr>
          <p:nvPr/>
        </p:nvSpPr>
        <p:spPr bwMode="auto">
          <a:xfrm>
            <a:off x="7843838" y="660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26</a:t>
            </a:r>
            <a:endParaRPr lang="en-GB" sz="5400">
              <a:latin typeface="Times New Roman" pitchFamily="18" charset="0"/>
              <a:cs typeface="Times New Roman" pitchFamily="18" charset="0"/>
            </a:endParaRPr>
          </a:p>
        </p:txBody>
      </p:sp>
      <p:sp>
        <p:nvSpPr>
          <p:cNvPr id="65" name="Oval 239"/>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25</a:t>
            </a:r>
            <a:endParaRPr lang="en-GB" sz="5400">
              <a:latin typeface="Times New Roman" pitchFamily="18" charset="0"/>
              <a:cs typeface="Times New Roman" pitchFamily="18" charset="0"/>
            </a:endParaRPr>
          </a:p>
        </p:txBody>
      </p:sp>
      <p:sp>
        <p:nvSpPr>
          <p:cNvPr id="66" name="Oval 240"/>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24</a:t>
            </a:r>
            <a:endParaRPr lang="en-GB" sz="5400">
              <a:latin typeface="Times New Roman" pitchFamily="18" charset="0"/>
              <a:cs typeface="Times New Roman" pitchFamily="18" charset="0"/>
            </a:endParaRPr>
          </a:p>
        </p:txBody>
      </p:sp>
      <p:sp>
        <p:nvSpPr>
          <p:cNvPr id="67" name="Oval 24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23</a:t>
            </a:r>
            <a:endParaRPr lang="en-GB" sz="5400">
              <a:latin typeface="Times New Roman" pitchFamily="18" charset="0"/>
              <a:cs typeface="Times New Roman" pitchFamily="18" charset="0"/>
            </a:endParaRPr>
          </a:p>
        </p:txBody>
      </p:sp>
      <p:sp>
        <p:nvSpPr>
          <p:cNvPr id="68" name="Oval 24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22</a:t>
            </a:r>
            <a:endParaRPr lang="en-GB" sz="5400">
              <a:latin typeface="Times New Roman" pitchFamily="18" charset="0"/>
              <a:cs typeface="Times New Roman" pitchFamily="18" charset="0"/>
            </a:endParaRPr>
          </a:p>
        </p:txBody>
      </p:sp>
      <p:sp>
        <p:nvSpPr>
          <p:cNvPr id="69" name="Oval 24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21</a:t>
            </a:r>
            <a:endParaRPr lang="en-GB" sz="5400">
              <a:latin typeface="Times New Roman" pitchFamily="18" charset="0"/>
              <a:cs typeface="Times New Roman" pitchFamily="18" charset="0"/>
            </a:endParaRPr>
          </a:p>
        </p:txBody>
      </p:sp>
      <p:sp>
        <p:nvSpPr>
          <p:cNvPr id="70" name="Oval 24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19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772400" y="492125"/>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34" name="WordArt 111"/>
          <p:cNvSpPr>
            <a:spLocks noChangeArrowheads="1" noChangeShapeType="1" noTextEdit="1"/>
          </p:cNvSpPr>
          <p:nvPr/>
        </p:nvSpPr>
        <p:spPr bwMode="auto">
          <a:xfrm>
            <a:off x="533400" y="762000"/>
            <a:ext cx="852488"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3</a:t>
            </a:r>
          </a:p>
        </p:txBody>
      </p:sp>
      <p:sp>
        <p:nvSpPr>
          <p:cNvPr id="3" name="Rectangle 2"/>
          <p:cNvSpPr/>
          <p:nvPr/>
        </p:nvSpPr>
        <p:spPr>
          <a:xfrm>
            <a:off x="263525" y="1981200"/>
            <a:ext cx="1263650" cy="4800600"/>
          </a:xfrm>
          <a:prstGeom prst="rect">
            <a:avLst/>
          </a:prstGeom>
          <a:solidFill>
            <a:srgbClr val="000000">
              <a:alpha val="25882"/>
            </a:srgbClr>
          </a:soli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endParaRPr lang="en-US" sz="1800" b="1">
              <a:latin typeface="Times New Roman" pitchFamily="18" charset="0"/>
              <a:cs typeface="Times New Roman" pitchFamily="18" charset="0"/>
            </a:endParaRPr>
          </a:p>
        </p:txBody>
      </p:sp>
      <p:grpSp>
        <p:nvGrpSpPr>
          <p:cNvPr id="9" name="Group 51"/>
          <p:cNvGrpSpPr>
            <a:grpSpLocks/>
          </p:cNvGrpSpPr>
          <p:nvPr/>
        </p:nvGrpSpPr>
        <p:grpSpPr bwMode="auto">
          <a:xfrm>
            <a:off x="431800" y="2438400"/>
            <a:ext cx="7645400" cy="914400"/>
            <a:chOff x="943087" y="1989136"/>
            <a:chExt cx="7645101" cy="914400"/>
          </a:xfrm>
        </p:grpSpPr>
        <p:sp>
          <p:nvSpPr>
            <p:cNvPr id="10" name="Hexagon 9"/>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A</a:t>
              </a:r>
            </a:p>
          </p:txBody>
        </p:sp>
        <p:sp>
          <p:nvSpPr>
            <p:cNvPr id="13" name="Snip Diagonal Corner Rectangle 12"/>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en-US" sz="2800" b="1" dirty="0" err="1">
                  <a:latin typeface="Times New Roman" pitchFamily="18" charset="0"/>
                  <a:cs typeface="Times New Roman" pitchFamily="18" charset="0"/>
                </a:rPr>
                <a:t>Tơ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nitron</a:t>
              </a:r>
              <a:endParaRPr lang="en-US" sz="2800" b="1" dirty="0">
                <a:solidFill>
                  <a:srgbClr val="000000"/>
                </a:solidFill>
                <a:latin typeface="Times New Roman" pitchFamily="18" charset="0"/>
                <a:cs typeface="Times New Roman" pitchFamily="18" charset="0"/>
              </a:endParaRPr>
            </a:p>
          </p:txBody>
        </p:sp>
        <p:grpSp>
          <p:nvGrpSpPr>
            <p:cNvPr id="24653" name="Group 42"/>
            <p:cNvGrpSpPr>
              <a:grpSpLocks/>
            </p:cNvGrpSpPr>
            <p:nvPr/>
          </p:nvGrpSpPr>
          <p:grpSpPr bwMode="auto">
            <a:xfrm>
              <a:off x="1827007" y="1989136"/>
              <a:ext cx="851104" cy="611142"/>
              <a:chOff x="1827007" y="1989136"/>
              <a:chExt cx="851104" cy="611142"/>
            </a:xfrm>
          </p:grpSpPr>
          <p:sp>
            <p:nvSpPr>
              <p:cNvPr id="24654" name="Half Frame 29"/>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b="1">
                  <a:latin typeface="Times New Roman" pitchFamily="18" charset="0"/>
                  <a:cs typeface="Times New Roman" pitchFamily="18" charset="0"/>
                </a:endParaRPr>
              </a:p>
            </p:txBody>
          </p:sp>
          <p:sp>
            <p:nvSpPr>
              <p:cNvPr id="27" name="Oval 26"/>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sp>
            <p:nvSpPr>
              <p:cNvPr id="24" name="Oval 2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grpSp>
      </p:grpSp>
      <p:grpSp>
        <p:nvGrpSpPr>
          <p:cNvPr id="12" name="Group 34"/>
          <p:cNvGrpSpPr>
            <a:grpSpLocks/>
          </p:cNvGrpSpPr>
          <p:nvPr/>
        </p:nvGrpSpPr>
        <p:grpSpPr bwMode="auto">
          <a:xfrm>
            <a:off x="431800" y="3581400"/>
            <a:ext cx="7645400" cy="914400"/>
            <a:chOff x="943087" y="1989136"/>
            <a:chExt cx="7645102" cy="914400"/>
          </a:xfrm>
        </p:grpSpPr>
        <p:sp>
          <p:nvSpPr>
            <p:cNvPr id="36" name="Hexagon 35"/>
            <p:cNvSpPr/>
            <p:nvPr/>
          </p:nvSpPr>
          <p:spPr>
            <a:xfrm>
              <a:off x="943087" y="2141536"/>
              <a:ext cx="884204"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B</a:t>
              </a:r>
            </a:p>
          </p:txBody>
        </p:sp>
        <p:sp>
          <p:nvSpPr>
            <p:cNvPr id="38" name="Snip Diagonal Corner Rectangle 37"/>
            <p:cNvSpPr/>
            <p:nvPr/>
          </p:nvSpPr>
          <p:spPr>
            <a:xfrm>
              <a:off x="2590848" y="2057399"/>
              <a:ext cx="5997341"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Tơ</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nilon</a:t>
              </a:r>
              <a:r>
                <a:rPr lang="fr-FR" sz="2800" b="1" dirty="0">
                  <a:latin typeface="Times New Roman" pitchFamily="18" charset="0"/>
                  <a:cs typeface="Times New Roman" pitchFamily="18" charset="0"/>
                </a:rPr>
                <a:t>-6,6.</a:t>
              </a:r>
              <a:endParaRPr lang="en-US" sz="2800" b="1" dirty="0">
                <a:solidFill>
                  <a:srgbClr val="000000"/>
                </a:solidFill>
                <a:latin typeface="Times New Roman" pitchFamily="18" charset="0"/>
                <a:cs typeface="Times New Roman" pitchFamily="18" charset="0"/>
              </a:endParaRPr>
            </a:p>
          </p:txBody>
        </p:sp>
        <p:grpSp>
          <p:nvGrpSpPr>
            <p:cNvPr id="24643" name="Group 42"/>
            <p:cNvGrpSpPr>
              <a:grpSpLocks/>
            </p:cNvGrpSpPr>
            <p:nvPr/>
          </p:nvGrpSpPr>
          <p:grpSpPr bwMode="auto">
            <a:xfrm>
              <a:off x="1827007" y="1989136"/>
              <a:ext cx="851104" cy="611142"/>
              <a:chOff x="1827007" y="1989136"/>
              <a:chExt cx="851104" cy="611142"/>
            </a:xfrm>
          </p:grpSpPr>
          <p:sp>
            <p:nvSpPr>
              <p:cNvPr id="24644" name="Half Frame 43"/>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b="1">
                  <a:latin typeface="Times New Roman" pitchFamily="18" charset="0"/>
                  <a:cs typeface="Times New Roman" pitchFamily="18" charset="0"/>
                </a:endParaRPr>
              </a:p>
            </p:txBody>
          </p:sp>
          <p:sp>
            <p:nvSpPr>
              <p:cNvPr id="45" name="Oval 4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sp>
            <p:nvSpPr>
              <p:cNvPr id="46" name="Oval 4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grpSp>
      </p:grpSp>
      <p:grpSp>
        <p:nvGrpSpPr>
          <p:cNvPr id="15" name="Group 46"/>
          <p:cNvGrpSpPr>
            <a:grpSpLocks/>
          </p:cNvGrpSpPr>
          <p:nvPr/>
        </p:nvGrpSpPr>
        <p:grpSpPr bwMode="auto">
          <a:xfrm>
            <a:off x="431800" y="4648200"/>
            <a:ext cx="7645400" cy="914400"/>
            <a:chOff x="943087" y="1989136"/>
            <a:chExt cx="7645101" cy="914400"/>
          </a:xfrm>
        </p:grpSpPr>
        <p:sp>
          <p:nvSpPr>
            <p:cNvPr id="48" name="Hexagon 47"/>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C</a:t>
              </a:r>
            </a:p>
          </p:txBody>
        </p:sp>
        <p:sp>
          <p:nvSpPr>
            <p:cNvPr id="49" name="Snip Diagonal Corner Rectangle 48"/>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Tơ</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nilon</a:t>
              </a:r>
              <a:r>
                <a:rPr lang="fr-FR" sz="2800" b="1" dirty="0">
                  <a:latin typeface="Times New Roman" pitchFamily="18" charset="0"/>
                  <a:cs typeface="Times New Roman" pitchFamily="18" charset="0"/>
                </a:rPr>
                <a:t>-6</a:t>
              </a:r>
              <a:r>
                <a:rPr lang="fr-FR" sz="2800" dirty="0"/>
                <a:t>.</a:t>
              </a:r>
              <a:r>
                <a:rPr lang="vi-VN" sz="2800" dirty="0"/>
                <a:t> </a:t>
              </a:r>
              <a:endParaRPr lang="en-US" sz="2800" b="1" baseline="-25000" dirty="0">
                <a:solidFill>
                  <a:srgbClr val="000000"/>
                </a:solidFill>
                <a:latin typeface="Times New Roman" pitchFamily="18" charset="0"/>
                <a:cs typeface="Times New Roman" pitchFamily="18" charset="0"/>
              </a:endParaRPr>
            </a:p>
          </p:txBody>
        </p:sp>
        <p:grpSp>
          <p:nvGrpSpPr>
            <p:cNvPr id="24633" name="Group 49"/>
            <p:cNvGrpSpPr>
              <a:grpSpLocks/>
            </p:cNvGrpSpPr>
            <p:nvPr/>
          </p:nvGrpSpPr>
          <p:grpSpPr bwMode="auto">
            <a:xfrm>
              <a:off x="1827007" y="1989136"/>
              <a:ext cx="851104" cy="611142"/>
              <a:chOff x="1827007" y="1989136"/>
              <a:chExt cx="851104" cy="611142"/>
            </a:xfrm>
          </p:grpSpPr>
          <p:sp>
            <p:nvSpPr>
              <p:cNvPr id="24634" name="Half Frame 50"/>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b="1">
                  <a:latin typeface="Times New Roman" pitchFamily="18" charset="0"/>
                  <a:cs typeface="Times New Roman" pitchFamily="18" charset="0"/>
                </a:endParaRPr>
              </a:p>
            </p:txBody>
          </p:sp>
          <p:sp>
            <p:nvSpPr>
              <p:cNvPr id="53" name="Oval 52"/>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sp>
            <p:nvSpPr>
              <p:cNvPr id="54" name="Oval 5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grpSp>
      </p:grpSp>
      <p:grpSp>
        <p:nvGrpSpPr>
          <p:cNvPr id="17" name="Group 54"/>
          <p:cNvGrpSpPr>
            <a:grpSpLocks/>
          </p:cNvGrpSpPr>
          <p:nvPr/>
        </p:nvGrpSpPr>
        <p:grpSpPr bwMode="auto">
          <a:xfrm>
            <a:off x="431800" y="5715000"/>
            <a:ext cx="7645400" cy="914400"/>
            <a:chOff x="943087" y="1989136"/>
            <a:chExt cx="7645101" cy="914400"/>
          </a:xfrm>
        </p:grpSpPr>
        <p:sp>
          <p:nvSpPr>
            <p:cNvPr id="57" name="Hexagon 56"/>
            <p:cNvSpPr/>
            <p:nvPr/>
          </p:nvSpPr>
          <p:spPr>
            <a:xfrm>
              <a:off x="943087" y="2141536"/>
              <a:ext cx="884203"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D</a:t>
              </a:r>
            </a:p>
          </p:txBody>
        </p:sp>
        <p:sp>
          <p:nvSpPr>
            <p:cNvPr id="2" name="Snip Diagonal Corner Rectangle 61"/>
            <p:cNvSpPr/>
            <p:nvPr/>
          </p:nvSpPr>
          <p:spPr>
            <a:xfrm>
              <a:off x="2590848" y="2057399"/>
              <a:ext cx="5997340"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lgn="ctr" eaLnBrk="0" hangingPunct="0">
                <a:spcBef>
                  <a:spcPct val="50000"/>
                </a:spcBef>
                <a:defRPr/>
              </a:pPr>
              <a:r>
                <a:rPr lang="fr-FR" sz="2800" b="1" dirty="0" err="1">
                  <a:latin typeface="Times New Roman" pitchFamily="18" charset="0"/>
                  <a:cs typeface="Times New Roman" pitchFamily="18" charset="0"/>
                </a:rPr>
                <a:t>Tơ</a:t>
              </a:r>
              <a:r>
                <a:rPr lang="fr-FR" sz="2800" b="1" dirty="0">
                  <a:latin typeface="Times New Roman" pitchFamily="18" charset="0"/>
                  <a:cs typeface="Times New Roman" pitchFamily="18" charset="0"/>
                </a:rPr>
                <a:t> capron.</a:t>
              </a:r>
              <a:endParaRPr lang="en-US" sz="2800" b="1" dirty="0">
                <a:solidFill>
                  <a:srgbClr val="000000"/>
                </a:solidFill>
                <a:latin typeface="Times New Roman" pitchFamily="18" charset="0"/>
                <a:cs typeface="Times New Roman" pitchFamily="18" charset="0"/>
              </a:endParaRPr>
            </a:p>
          </p:txBody>
        </p:sp>
        <p:grpSp>
          <p:nvGrpSpPr>
            <p:cNvPr id="24623" name="Group 62"/>
            <p:cNvGrpSpPr>
              <a:grpSpLocks/>
            </p:cNvGrpSpPr>
            <p:nvPr/>
          </p:nvGrpSpPr>
          <p:grpSpPr bwMode="auto">
            <a:xfrm>
              <a:off x="1827007" y="1989136"/>
              <a:ext cx="851104" cy="611142"/>
              <a:chOff x="1827007" y="1989136"/>
              <a:chExt cx="851104" cy="611142"/>
            </a:xfrm>
          </p:grpSpPr>
          <p:sp>
            <p:nvSpPr>
              <p:cNvPr id="24624" name="Half Frame 63"/>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b="1">
                  <a:latin typeface="Times New Roman" pitchFamily="18" charset="0"/>
                  <a:cs typeface="Times New Roman" pitchFamily="18" charset="0"/>
                </a:endParaRPr>
              </a:p>
            </p:txBody>
          </p:sp>
          <p:sp>
            <p:nvSpPr>
              <p:cNvPr id="6" name="Oval 6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sp>
            <p:nvSpPr>
              <p:cNvPr id="7" name="Oval 6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grpSp>
      </p:grpSp>
      <p:sp>
        <p:nvSpPr>
          <p:cNvPr id="4" name="Rectangle 3"/>
          <p:cNvSpPr/>
          <p:nvPr/>
        </p:nvSpPr>
        <p:spPr>
          <a:xfrm>
            <a:off x="2209800" y="2590800"/>
            <a:ext cx="5873750" cy="698500"/>
          </a:xfrm>
          <a:prstGeom prst="rect">
            <a:avLst/>
          </a:prstGeom>
          <a:solidFill>
            <a:srgbClr val="FD5533">
              <a:alpha val="56078"/>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b="1">
              <a:latin typeface="Times New Roman" pitchFamily="18" charset="0"/>
              <a:cs typeface="Times New Roman" pitchFamily="18" charset="0"/>
            </a:endParaRPr>
          </a:p>
        </p:txBody>
      </p:sp>
      <p:sp>
        <p:nvSpPr>
          <p:cNvPr id="24620" name="AutoShape 78"/>
          <p:cNvSpPr>
            <a:spLocks noChangeArrowheads="1"/>
          </p:cNvSpPr>
          <p:nvPr/>
        </p:nvSpPr>
        <p:spPr bwMode="auto">
          <a:xfrm>
            <a:off x="1905000" y="228600"/>
            <a:ext cx="5638800" cy="19050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a:solidFill>
                <a:srgbClr val="0000FF"/>
              </a:solidFill>
            </a:endParaRPr>
          </a:p>
          <a:p>
            <a:pPr algn="ctr"/>
            <a:r>
              <a:rPr lang="en-US" sz="2800">
                <a:solidFill>
                  <a:srgbClr val="0000FF"/>
                </a:solidFill>
              </a:rPr>
              <a:t>Loại tơ bền với nhiệt, giữ nhiệt tốt </a:t>
            </a:r>
          </a:p>
          <a:p>
            <a:pPr algn="ctr"/>
            <a:r>
              <a:rPr lang="en-US" sz="2800">
                <a:solidFill>
                  <a:srgbClr val="0000FF"/>
                </a:solidFill>
              </a:rPr>
              <a:t>nên thường dùng để dệt vải may </a:t>
            </a:r>
          </a:p>
          <a:p>
            <a:pPr algn="ctr"/>
            <a:r>
              <a:rPr lang="en-US" sz="2800">
                <a:solidFill>
                  <a:srgbClr val="0000FF"/>
                </a:solidFill>
              </a:rPr>
              <a:t>quần áo ấm hoặc bện thành </a:t>
            </a:r>
          </a:p>
          <a:p>
            <a:pPr algn="ctr"/>
            <a:r>
              <a:rPr lang="en-US" sz="2800">
                <a:solidFill>
                  <a:srgbClr val="0000FF"/>
                </a:solidFill>
              </a:rPr>
              <a:t>sợi “len” đan áo rét là</a:t>
            </a:r>
          </a:p>
          <a:p>
            <a:pPr algn="ctr"/>
            <a:endParaRPr lang="en-US" sz="30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8" presetClass="emph" presetSubtype="0" repeatCount="indefinite" fill="hold" grpId="1" nodeType="withEffect">
                                  <p:stCondLst>
                                    <p:cond delay="500"/>
                                  </p:stCondLst>
                                  <p:childTnLst>
                                    <p:animRot by="21600000">
                                      <p:cBhvr>
                                        <p:cTn id="9" dur="1500" fill="hold"/>
                                        <p:tgtEl>
                                          <p:spTgt spid="33"/>
                                        </p:tgtEl>
                                        <p:attrNameLst>
                                          <p:attrName>r</p:attrName>
                                        </p:attrNameLst>
                                      </p:cBhvr>
                                    </p:animRot>
                                  </p:childTnLst>
                                </p:cTn>
                              </p:par>
                              <p:par>
                                <p:cTn id="10" presetID="6" presetClass="entr" presetSubtype="16" fill="hold" grpId="0" nodeType="withEffect">
                                  <p:stCondLst>
                                    <p:cond delay="50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par>
                          <p:cTn id="13" fill="hold" nodeType="afterGroup">
                            <p:stCondLst>
                              <p:cond delay="2500"/>
                            </p:stCondLst>
                            <p:childTnLst>
                              <p:par>
                                <p:cTn id="14" presetID="17"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ppt_w/2"/>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3000"/>
                            </p:stCondLst>
                            <p:childTnLst>
                              <p:par>
                                <p:cTn id="21" presetID="17"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ppt_w/2"/>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3500"/>
                            </p:stCondLst>
                            <p:childTnLst>
                              <p:par>
                                <p:cTn id="28" presetID="17"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ppt_x-#ppt_w/2"/>
                                          </p:val>
                                        </p:tav>
                                        <p:tav tm="100000">
                                          <p:val>
                                            <p:strVal val="#ppt_x"/>
                                          </p:val>
                                        </p:tav>
                                      </p:tavLst>
                                    </p:anim>
                                    <p:anim calcmode="lin" valueType="num">
                                      <p:cBhvr>
                                        <p:cTn id="31" dur="500" fill="hold"/>
                                        <p:tgtEl>
                                          <p:spTgt spid="15"/>
                                        </p:tgtEl>
                                        <p:attrNameLst>
                                          <p:attrName>ppt_y</p:attrName>
                                        </p:attrNameLst>
                                      </p:cBhvr>
                                      <p:tavLst>
                                        <p:tav tm="0">
                                          <p:val>
                                            <p:strVal val="#ppt_y"/>
                                          </p:val>
                                        </p:tav>
                                        <p:tav tm="100000">
                                          <p:val>
                                            <p:strVal val="#ppt_y"/>
                                          </p:val>
                                        </p:tav>
                                      </p:tavLst>
                                    </p:anim>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4000"/>
                            </p:stCondLst>
                            <p:childTnLst>
                              <p:par>
                                <p:cTn id="35" presetID="17"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ppt_w/2"/>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childTnLst>
                          </p:cTn>
                        </p:par>
                        <p:par>
                          <p:cTn id="45" fill="hold" nodeType="afterGroup">
                            <p:stCondLst>
                              <p:cond delay="0"/>
                            </p:stCondLst>
                            <p:childTnLst>
                              <p:par>
                                <p:cTn id="46" presetID="1" presetClass="entr" presetSubtype="0" fill="hold" grpId="0" nodeType="afterEffect">
                                  <p:stCondLst>
                                    <p:cond delay="1000"/>
                                  </p:stCondLst>
                                  <p:childTnLst>
                                    <p:set>
                                      <p:cBhvr>
                                        <p:cTn id="47"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childTnLst>
                          </p:cTn>
                        </p:par>
                        <p:par>
                          <p:cTn id="48" fill="hold" nodeType="afterGroup">
                            <p:stCondLst>
                              <p:cond delay="1000"/>
                            </p:stCondLst>
                            <p:childTnLst>
                              <p:par>
                                <p:cTn id="49" presetID="1" presetClass="entr" presetSubtype="0" fill="hold" grpId="0" nodeType="afterEffect">
                                  <p:stCondLst>
                                    <p:cond delay="1000"/>
                                  </p:stCondLst>
                                  <p:childTnLst>
                                    <p:set>
                                      <p:cBhvr>
                                        <p:cTn id="50"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childTnLst>
                          </p:cTn>
                        </p:par>
                        <p:par>
                          <p:cTn id="51" fill="hold" nodeType="afterGroup">
                            <p:stCondLst>
                              <p:cond delay="2000"/>
                            </p:stCondLst>
                            <p:childTnLst>
                              <p:par>
                                <p:cTn id="52" presetID="1" presetClass="entr" presetSubtype="0" fill="hold" grpId="0" nodeType="afterEffect">
                                  <p:stCondLst>
                                    <p:cond delay="1000"/>
                                  </p:stCondLst>
                                  <p:childTnLst>
                                    <p:set>
                                      <p:cBhvr>
                                        <p:cTn id="53"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hammer.wav"/>
                                        </p:tgtEl>
                                      </p:cMediaNode>
                                    </p:audio>
                                  </p:subTnLst>
                                </p:cTn>
                              </p:par>
                            </p:childTnLst>
                          </p:cTn>
                        </p:par>
                        <p:par>
                          <p:cTn id="54" fill="hold" nodeType="afterGroup">
                            <p:stCondLst>
                              <p:cond delay="3000"/>
                            </p:stCondLst>
                            <p:childTnLst>
                              <p:par>
                                <p:cTn id="55" presetID="1" presetClass="entr" presetSubtype="0" fill="hold" grpId="0" nodeType="afterEffect">
                                  <p:stCondLst>
                                    <p:cond delay="1000"/>
                                  </p:stCondLst>
                                  <p:childTnLst>
                                    <p:set>
                                      <p:cBhvr>
                                        <p:cTn id="56"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hammer.wav"/>
                                        </p:tgtEl>
                                      </p:cMediaNode>
                                    </p:audio>
                                  </p:subTnLst>
                                </p:cTn>
                              </p:par>
                            </p:childTnLst>
                          </p:cTn>
                        </p:par>
                        <p:par>
                          <p:cTn id="57" fill="hold" nodeType="afterGroup">
                            <p:stCondLst>
                              <p:cond delay="4000"/>
                            </p:stCondLst>
                            <p:childTnLst>
                              <p:par>
                                <p:cTn id="58" presetID="1" presetClass="entr" presetSubtype="0" fill="hold" grpId="0" nodeType="afterEffect">
                                  <p:stCondLst>
                                    <p:cond delay="1000"/>
                                  </p:stCondLst>
                                  <p:childTnLst>
                                    <p:set>
                                      <p:cBhvr>
                                        <p:cTn id="59"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childTnLst>
                          </p:cTn>
                        </p:par>
                        <p:par>
                          <p:cTn id="60" fill="hold" nodeType="afterGroup">
                            <p:stCondLst>
                              <p:cond delay="5000"/>
                            </p:stCondLst>
                            <p:childTnLst>
                              <p:par>
                                <p:cTn id="61" presetID="1" presetClass="entr" presetSubtype="0" fill="hold" grpId="0" nodeType="afterEffect">
                                  <p:stCondLst>
                                    <p:cond delay="1000"/>
                                  </p:stCondLst>
                                  <p:childTnLst>
                                    <p:set>
                                      <p:cBhvr>
                                        <p:cTn id="62"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childTnLst>
                          </p:cTn>
                        </p:par>
                        <p:par>
                          <p:cTn id="63" fill="hold" nodeType="afterGroup">
                            <p:stCondLst>
                              <p:cond delay="6000"/>
                            </p:stCondLst>
                            <p:childTnLst>
                              <p:par>
                                <p:cTn id="64" presetID="1" presetClass="entr" presetSubtype="0" fill="hold" grpId="0" nodeType="afterEffect">
                                  <p:stCondLst>
                                    <p:cond delay="1000"/>
                                  </p:stCondLst>
                                  <p:childTnLst>
                                    <p:set>
                                      <p:cBhvr>
                                        <p:cTn id="65"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hammer.wav"/>
                                        </p:tgtEl>
                                      </p:cMediaNode>
                                    </p:audio>
                                  </p:subTnLst>
                                </p:cTn>
                              </p:par>
                            </p:childTnLst>
                          </p:cTn>
                        </p:par>
                        <p:par>
                          <p:cTn id="66" fill="hold" nodeType="afterGroup">
                            <p:stCondLst>
                              <p:cond delay="7000"/>
                            </p:stCondLst>
                            <p:childTnLst>
                              <p:par>
                                <p:cTn id="67" presetID="1" presetClass="entr" presetSubtype="0" fill="hold" grpId="0" nodeType="afterEffect">
                                  <p:stCondLst>
                                    <p:cond delay="1000"/>
                                  </p:stCondLst>
                                  <p:childTnLst>
                                    <p:set>
                                      <p:cBhvr>
                                        <p:cTn id="68"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hammer.wav"/>
                                        </p:tgtEl>
                                      </p:cMediaNode>
                                    </p:audio>
                                  </p:subTnLst>
                                </p:cTn>
                              </p:par>
                            </p:childTnLst>
                          </p:cTn>
                        </p:par>
                        <p:par>
                          <p:cTn id="69" fill="hold" nodeType="afterGroup">
                            <p:stCondLst>
                              <p:cond delay="8000"/>
                            </p:stCondLst>
                            <p:childTnLst>
                              <p:par>
                                <p:cTn id="70" presetID="1" presetClass="entr" presetSubtype="0" fill="hold" grpId="0" nodeType="afterEffect">
                                  <p:stCondLst>
                                    <p:cond delay="1000"/>
                                  </p:stCondLst>
                                  <p:childTnLst>
                                    <p:set>
                                      <p:cBhvr>
                                        <p:cTn id="71"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hammer.wav"/>
                                        </p:tgtEl>
                                      </p:cMediaNode>
                                    </p:audio>
                                  </p:subTnLst>
                                </p:cTn>
                              </p:par>
                            </p:childTnLst>
                          </p:cTn>
                        </p:par>
                        <p:par>
                          <p:cTn id="72" fill="hold" nodeType="afterGroup">
                            <p:stCondLst>
                              <p:cond delay="9000"/>
                            </p:stCondLst>
                            <p:childTnLst>
                              <p:par>
                                <p:cTn id="73" presetID="1" presetClass="entr" presetSubtype="0" fill="hold" grpId="0" nodeType="afterEffect">
                                  <p:stCondLst>
                                    <p:cond delay="1000"/>
                                  </p:stCondLst>
                                  <p:childTnLst>
                                    <p:set>
                                      <p:cBhvr>
                                        <p:cTn id="74"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hammer.wav"/>
                                        </p:tgtEl>
                                      </p:cMediaNode>
                                    </p:audio>
                                  </p:subTnLst>
                                </p:cTn>
                              </p:par>
                            </p:childTnLst>
                          </p:cTn>
                        </p:par>
                        <p:par>
                          <p:cTn id="75" fill="hold" nodeType="afterGroup">
                            <p:stCondLst>
                              <p:cond delay="10000"/>
                            </p:stCondLst>
                            <p:childTnLst>
                              <p:par>
                                <p:cTn id="76" presetID="1" presetClass="entr" presetSubtype="0" fill="hold" grpId="0" nodeType="afterEffect">
                                  <p:stCondLst>
                                    <p:cond delay="1000"/>
                                  </p:stCondLst>
                                  <p:childTnLst>
                                    <p:set>
                                      <p:cBhvr>
                                        <p:cTn id="77"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hammer.wav"/>
                                        </p:tgtEl>
                                      </p:cMediaNode>
                                    </p:audio>
                                  </p:subTnLst>
                                </p:cTn>
                              </p:par>
                            </p:childTnLst>
                          </p:cTn>
                        </p:par>
                        <p:par>
                          <p:cTn id="78" fill="hold" nodeType="afterGroup">
                            <p:stCondLst>
                              <p:cond delay="11000"/>
                            </p:stCondLst>
                            <p:childTnLst>
                              <p:par>
                                <p:cTn id="79" presetID="1" presetClass="entr" presetSubtype="0" fill="hold" grpId="0" nodeType="afterEffect">
                                  <p:stCondLst>
                                    <p:cond delay="1000"/>
                                  </p:stCondLst>
                                  <p:childTnLst>
                                    <p:set>
                                      <p:cBhvr>
                                        <p:cTn id="80"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hammer.wav"/>
                                        </p:tgtEl>
                                      </p:cMediaNode>
                                    </p:audio>
                                  </p:subTnLst>
                                </p:cTn>
                              </p:par>
                            </p:childTnLst>
                          </p:cTn>
                        </p:par>
                        <p:par>
                          <p:cTn id="81" fill="hold" nodeType="afterGroup">
                            <p:stCondLst>
                              <p:cond delay="12000"/>
                            </p:stCondLst>
                            <p:childTnLst>
                              <p:par>
                                <p:cTn id="82" presetID="1" presetClass="entr" presetSubtype="0" fill="hold" grpId="0" nodeType="afterEffect">
                                  <p:stCondLst>
                                    <p:cond delay="1000"/>
                                  </p:stCondLst>
                                  <p:childTnLst>
                                    <p:set>
                                      <p:cBhvr>
                                        <p:cTn id="83"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hammer.wav"/>
                                        </p:tgtEl>
                                      </p:cMediaNode>
                                    </p:audio>
                                  </p:subTnLst>
                                </p:cTn>
                              </p:par>
                            </p:childTnLst>
                          </p:cTn>
                        </p:par>
                        <p:par>
                          <p:cTn id="84" fill="hold" nodeType="afterGroup">
                            <p:stCondLst>
                              <p:cond delay="13000"/>
                            </p:stCondLst>
                            <p:childTnLst>
                              <p:par>
                                <p:cTn id="85" presetID="1" presetClass="entr" presetSubtype="0" fill="hold" grpId="0" nodeType="afterEffect">
                                  <p:stCondLst>
                                    <p:cond delay="1000"/>
                                  </p:stCondLst>
                                  <p:childTnLst>
                                    <p:set>
                                      <p:cBhvr>
                                        <p:cTn id="86"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hammer.wav"/>
                                        </p:tgtEl>
                                      </p:cMediaNode>
                                    </p:audio>
                                  </p:subTnLst>
                                </p:cTn>
                              </p:par>
                            </p:childTnLst>
                          </p:cTn>
                        </p:par>
                        <p:par>
                          <p:cTn id="87" fill="hold" nodeType="afterGroup">
                            <p:stCondLst>
                              <p:cond delay="14000"/>
                            </p:stCondLst>
                            <p:childTnLst>
                              <p:par>
                                <p:cTn id="88" presetID="1" presetClass="entr" presetSubtype="0" fill="hold" grpId="0" nodeType="afterEffect">
                                  <p:stCondLst>
                                    <p:cond delay="1000"/>
                                  </p:stCondLst>
                                  <p:childTnLst>
                                    <p:set>
                                      <p:cBhvr>
                                        <p:cTn id="89"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3" name="hammer.wav"/>
                                        </p:tgtEl>
                                      </p:cMediaNode>
                                    </p:audio>
                                  </p:subTnLst>
                                </p:cTn>
                              </p:par>
                            </p:childTnLst>
                          </p:cTn>
                        </p:par>
                        <p:par>
                          <p:cTn id="90" fill="hold" nodeType="afterGroup">
                            <p:stCondLst>
                              <p:cond delay="15000"/>
                            </p:stCondLst>
                            <p:childTnLst>
                              <p:par>
                                <p:cTn id="91" presetID="1" presetClass="entr" presetSubtype="0" fill="hold" grpId="0" nodeType="afterEffect">
                                  <p:stCondLst>
                                    <p:cond delay="1000"/>
                                  </p:stCondLst>
                                  <p:childTnLst>
                                    <p:set>
                                      <p:cBhvr>
                                        <p:cTn id="92"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3" name="hammer.wav"/>
                                        </p:tgtEl>
                                      </p:cMediaNode>
                                    </p:audio>
                                  </p:subTnLst>
                                </p:cTn>
                              </p:par>
                            </p:childTnLst>
                          </p:cTn>
                        </p:par>
                        <p:par>
                          <p:cTn id="93" fill="hold" nodeType="afterGroup">
                            <p:stCondLst>
                              <p:cond delay="16000"/>
                            </p:stCondLst>
                            <p:childTnLst>
                              <p:par>
                                <p:cTn id="94" presetID="1" presetClass="entr" presetSubtype="0" fill="hold" grpId="0" nodeType="afterEffect">
                                  <p:stCondLst>
                                    <p:cond delay="1000"/>
                                  </p:stCondLst>
                                  <p:childTnLst>
                                    <p:set>
                                      <p:cBhvr>
                                        <p:cTn id="95"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hammer.wav"/>
                                        </p:tgtEl>
                                      </p:cMediaNode>
                                    </p:audio>
                                  </p:subTnLst>
                                </p:cTn>
                              </p:par>
                            </p:childTnLst>
                          </p:cTn>
                        </p:par>
                        <p:par>
                          <p:cTn id="96" fill="hold" nodeType="afterGroup">
                            <p:stCondLst>
                              <p:cond delay="17000"/>
                            </p:stCondLst>
                            <p:childTnLst>
                              <p:par>
                                <p:cTn id="97" presetID="1" presetClass="entr" presetSubtype="0" fill="hold" grpId="0" nodeType="afterEffect">
                                  <p:stCondLst>
                                    <p:cond delay="1000"/>
                                  </p:stCondLst>
                                  <p:childTnLst>
                                    <p:set>
                                      <p:cBhvr>
                                        <p:cTn id="98"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3" name="hammer.wav"/>
                                        </p:tgtEl>
                                      </p:cMediaNode>
                                    </p:audio>
                                  </p:subTnLst>
                                </p:cTn>
                              </p:par>
                            </p:childTnLst>
                          </p:cTn>
                        </p:par>
                        <p:par>
                          <p:cTn id="99" fill="hold" nodeType="afterGroup">
                            <p:stCondLst>
                              <p:cond delay="18000"/>
                            </p:stCondLst>
                            <p:childTnLst>
                              <p:par>
                                <p:cTn id="100" presetID="1" presetClass="entr" presetSubtype="0" fill="hold" grpId="0" nodeType="afterEffect">
                                  <p:stCondLst>
                                    <p:cond delay="1000"/>
                                  </p:stCondLst>
                                  <p:childTnLst>
                                    <p:set>
                                      <p:cBhvr>
                                        <p:cTn id="101"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3" name="hammer.wav"/>
                                        </p:tgtEl>
                                      </p:cMediaNode>
                                    </p:audio>
                                  </p:subTnLst>
                                </p:cTn>
                              </p:par>
                            </p:childTnLst>
                          </p:cTn>
                        </p:par>
                        <p:par>
                          <p:cTn id="102" fill="hold" nodeType="afterGroup">
                            <p:stCondLst>
                              <p:cond delay="19000"/>
                            </p:stCondLst>
                            <p:childTnLst>
                              <p:par>
                                <p:cTn id="103" presetID="1" presetClass="entr" presetSubtype="0" fill="hold" grpId="0" nodeType="afterEffect">
                                  <p:stCondLst>
                                    <p:cond delay="1000"/>
                                  </p:stCondLst>
                                  <p:childTnLst>
                                    <p:set>
                                      <p:cBhvr>
                                        <p:cTn id="104"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3" name="hammer.wav"/>
                                        </p:tgtEl>
                                      </p:cMediaNode>
                                    </p:audio>
                                  </p:subTnLst>
                                </p:cTn>
                              </p:par>
                            </p:childTnLst>
                          </p:cTn>
                        </p:par>
                        <p:par>
                          <p:cTn id="105" fill="hold" nodeType="afterGroup">
                            <p:stCondLst>
                              <p:cond delay="20000"/>
                            </p:stCondLst>
                            <p:childTnLst>
                              <p:par>
                                <p:cTn id="106" presetID="1" presetClass="entr" presetSubtype="0" fill="hold" grpId="0" nodeType="afterEffect">
                                  <p:stCondLst>
                                    <p:cond delay="1000"/>
                                  </p:stCondLst>
                                  <p:childTnLst>
                                    <p:set>
                                      <p:cBhvr>
                                        <p:cTn id="107"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3" name="hammer.wav"/>
                                        </p:tgtEl>
                                      </p:cMediaNode>
                                    </p:audio>
                                  </p:subTnLst>
                                </p:cTn>
                              </p:par>
                            </p:childTnLst>
                          </p:cTn>
                        </p:par>
                        <p:par>
                          <p:cTn id="108" fill="hold" nodeType="afterGroup">
                            <p:stCondLst>
                              <p:cond delay="21000"/>
                            </p:stCondLst>
                            <p:childTnLst>
                              <p:par>
                                <p:cTn id="109" presetID="1" presetClass="entr" presetSubtype="0" fill="hold" grpId="0" nodeType="afterEffect">
                                  <p:stCondLst>
                                    <p:cond delay="1000"/>
                                  </p:stCondLst>
                                  <p:childTnLst>
                                    <p:set>
                                      <p:cBhvr>
                                        <p:cTn id="110"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3" name="hammer.wav"/>
                                        </p:tgtEl>
                                      </p:cMediaNode>
                                    </p:audio>
                                  </p:subTnLst>
                                </p:cTn>
                              </p:par>
                            </p:childTnLst>
                          </p:cTn>
                        </p:par>
                        <p:par>
                          <p:cTn id="111" fill="hold" nodeType="afterGroup">
                            <p:stCondLst>
                              <p:cond delay="22000"/>
                            </p:stCondLst>
                            <p:childTnLst>
                              <p:par>
                                <p:cTn id="112" presetID="1" presetClass="entr" presetSubtype="0" fill="hold" grpId="0" nodeType="afterEffect">
                                  <p:stCondLst>
                                    <p:cond delay="1000"/>
                                  </p:stCondLst>
                                  <p:childTnLst>
                                    <p:set>
                                      <p:cBhvr>
                                        <p:cTn id="113"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3" name="hammer.wav"/>
                                        </p:tgtEl>
                                      </p:cMediaNode>
                                    </p:audio>
                                  </p:subTnLst>
                                </p:cTn>
                              </p:par>
                            </p:childTnLst>
                          </p:cTn>
                        </p:par>
                        <p:par>
                          <p:cTn id="114" fill="hold" nodeType="afterGroup">
                            <p:stCondLst>
                              <p:cond delay="23000"/>
                            </p:stCondLst>
                            <p:childTnLst>
                              <p:par>
                                <p:cTn id="115" presetID="1" presetClass="entr" presetSubtype="0" fill="hold" grpId="0" nodeType="afterEffect">
                                  <p:stCondLst>
                                    <p:cond delay="1000"/>
                                  </p:stCondLst>
                                  <p:childTnLst>
                                    <p:set>
                                      <p:cBhvr>
                                        <p:cTn id="116"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3" name="hammer.wav"/>
                                        </p:tgtEl>
                                      </p:cMediaNode>
                                    </p:audio>
                                  </p:subTnLst>
                                </p:cTn>
                              </p:par>
                            </p:childTnLst>
                          </p:cTn>
                        </p:par>
                        <p:par>
                          <p:cTn id="117" fill="hold" nodeType="afterGroup">
                            <p:stCondLst>
                              <p:cond delay="24000"/>
                            </p:stCondLst>
                            <p:childTnLst>
                              <p:par>
                                <p:cTn id="118" presetID="1" presetClass="entr" presetSubtype="0" fill="hold" grpId="0" nodeType="afterEffect">
                                  <p:stCondLst>
                                    <p:cond delay="1000"/>
                                  </p:stCondLst>
                                  <p:childTnLst>
                                    <p:set>
                                      <p:cBhvr>
                                        <p:cTn id="119"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3" name="hammer.wav"/>
                                        </p:tgtEl>
                                      </p:cMediaNode>
                                    </p:audio>
                                  </p:subTnLst>
                                </p:cTn>
                              </p:par>
                            </p:childTnLst>
                          </p:cTn>
                        </p:par>
                        <p:par>
                          <p:cTn id="120" fill="hold" nodeType="afterGroup">
                            <p:stCondLst>
                              <p:cond delay="25000"/>
                            </p:stCondLst>
                            <p:childTnLst>
                              <p:par>
                                <p:cTn id="121" presetID="1" presetClass="entr" presetSubtype="0" fill="hold" grpId="0" nodeType="afterEffect">
                                  <p:stCondLst>
                                    <p:cond delay="1000"/>
                                  </p:stCondLst>
                                  <p:childTnLst>
                                    <p:set>
                                      <p:cBhvr>
                                        <p:cTn id="122"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3" name="hammer.wav"/>
                                        </p:tgtEl>
                                      </p:cMediaNode>
                                    </p:audio>
                                  </p:subTnLst>
                                </p:cTn>
                              </p:par>
                            </p:childTnLst>
                          </p:cTn>
                        </p:par>
                        <p:par>
                          <p:cTn id="123" fill="hold" nodeType="afterGroup">
                            <p:stCondLst>
                              <p:cond delay="26000"/>
                            </p:stCondLst>
                            <p:childTnLst>
                              <p:par>
                                <p:cTn id="124" presetID="1" presetClass="entr" presetSubtype="0" fill="hold" grpId="0" nodeType="afterEffect">
                                  <p:stCondLst>
                                    <p:cond delay="1000"/>
                                  </p:stCondLst>
                                  <p:childTnLst>
                                    <p:set>
                                      <p:cBhvr>
                                        <p:cTn id="125"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3" name="hammer.wav"/>
                                        </p:tgtEl>
                                      </p:cMediaNode>
                                    </p:audio>
                                  </p:subTnLst>
                                </p:cTn>
                              </p:par>
                            </p:childTnLst>
                          </p:cTn>
                        </p:par>
                        <p:par>
                          <p:cTn id="126" fill="hold" nodeType="afterGroup">
                            <p:stCondLst>
                              <p:cond delay="27000"/>
                            </p:stCondLst>
                            <p:childTnLst>
                              <p:par>
                                <p:cTn id="127" presetID="1" presetClass="entr" presetSubtype="0" fill="hold" grpId="0" nodeType="afterEffect">
                                  <p:stCondLst>
                                    <p:cond delay="1000"/>
                                  </p:stCondLst>
                                  <p:childTnLst>
                                    <p:set>
                                      <p:cBhvr>
                                        <p:cTn id="128"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3" name="hammer.wav"/>
                                        </p:tgtEl>
                                      </p:cMediaNode>
                                    </p:audio>
                                  </p:subTnLst>
                                </p:cTn>
                              </p:par>
                            </p:childTnLst>
                          </p:cTn>
                        </p:par>
                        <p:par>
                          <p:cTn id="129" fill="hold" nodeType="afterGroup">
                            <p:stCondLst>
                              <p:cond delay="28000"/>
                            </p:stCondLst>
                            <p:childTnLst>
                              <p:par>
                                <p:cTn id="130" presetID="1" presetClass="entr" presetSubtype="0" fill="hold" grpId="0" nodeType="afterEffect">
                                  <p:stCondLst>
                                    <p:cond delay="1000"/>
                                  </p:stCondLst>
                                  <p:childTnLst>
                                    <p:set>
                                      <p:cBhvr>
                                        <p:cTn id="131"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3" name="hammer.wav"/>
                                        </p:tgtEl>
                                      </p:cMediaNode>
                                    </p:audio>
                                  </p:subTnLst>
                                </p:cTn>
                              </p:par>
                            </p:childTnLst>
                          </p:cTn>
                        </p:par>
                        <p:par>
                          <p:cTn id="132" fill="hold" nodeType="afterGroup">
                            <p:stCondLst>
                              <p:cond delay="29000"/>
                            </p:stCondLst>
                            <p:childTnLst>
                              <p:par>
                                <p:cTn id="133" presetID="1" presetClass="entr" presetSubtype="0" fill="hold" grpId="0" nodeType="afterEffect">
                                  <p:stCondLst>
                                    <p:cond delay="1000"/>
                                  </p:stCondLst>
                                  <p:childTnLst>
                                    <p:set>
                                      <p:cBhvr>
                                        <p:cTn id="134"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laser.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4"/>
                                        </p:tgtEl>
                                        <p:attrNameLst>
                                          <p:attrName>style.visibility</p:attrName>
                                        </p:attrNameLst>
                                      </p:cBhvr>
                                      <p:to>
                                        <p:strVal val="visible"/>
                                      </p:to>
                                    </p:set>
                                    <p:animEffect transition="in" filter="circle(in)">
                                      <p:cBhvr>
                                        <p:cTn id="1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58"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4"/>
          <p:cNvGrpSpPr>
            <a:grpSpLocks/>
          </p:cNvGrpSpPr>
          <p:nvPr/>
        </p:nvGrpSpPr>
        <p:grpSpPr bwMode="auto">
          <a:xfrm>
            <a:off x="381000" y="-1905000"/>
            <a:ext cx="8458200" cy="7086600"/>
            <a:chOff x="624" y="-370"/>
            <a:chExt cx="3159" cy="2922"/>
          </a:xfrm>
        </p:grpSpPr>
        <p:grpSp>
          <p:nvGrpSpPr>
            <p:cNvPr id="1074" name="Group 5"/>
            <p:cNvGrpSpPr>
              <a:grpSpLocks/>
            </p:cNvGrpSpPr>
            <p:nvPr/>
          </p:nvGrpSpPr>
          <p:grpSpPr bwMode="auto">
            <a:xfrm>
              <a:off x="624" y="0"/>
              <a:ext cx="3159" cy="2552"/>
              <a:chOff x="624" y="0"/>
              <a:chExt cx="3159" cy="2552"/>
            </a:xfrm>
          </p:grpSpPr>
          <p:grpSp>
            <p:nvGrpSpPr>
              <p:cNvPr id="1075" name="Group 6"/>
              <p:cNvGrpSpPr>
                <a:grpSpLocks/>
              </p:cNvGrpSpPr>
              <p:nvPr/>
            </p:nvGrpSpPr>
            <p:grpSpPr bwMode="auto">
              <a:xfrm>
                <a:off x="624" y="0"/>
                <a:ext cx="3159" cy="2552"/>
                <a:chOff x="1300" y="884"/>
                <a:chExt cx="3159" cy="2552"/>
              </a:xfrm>
            </p:grpSpPr>
            <p:sp>
              <p:nvSpPr>
                <p:cNvPr id="1077"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78"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79"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80"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81"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82"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83"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84"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85"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86"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87"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1088"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1089"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90"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1091"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92"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93"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94"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95"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96"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97"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98"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99"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0"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1"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2"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3"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4"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5"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106"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07"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08"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09"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0"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1"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2"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3"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4"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115"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16"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17"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8"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19"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120"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1"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2"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3"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4"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125"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26"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27"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8"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29"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0"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1"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2"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3"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134"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35"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136"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7"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138"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1076"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1026"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1141"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609600" y="1371600"/>
            <a:ext cx="7924800" cy="3540125"/>
          </a:xfrm>
          <a:prstGeom prst="rect">
            <a:avLst/>
          </a:prstGeom>
          <a:noFill/>
          <a:ln>
            <a:noFill/>
          </a:ln>
        </p:spPr>
        <p:txBody>
          <a:bodyPr>
            <a:spAutoFit/>
          </a:bodyPr>
          <a:lstStyle/>
          <a:p>
            <a:pPr algn="just">
              <a:defRPr/>
            </a:pP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Có</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4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gói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Ôn</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tập</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lý</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thuyết</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polime</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vật</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liệu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polime</a:t>
            </a:r>
            <a:r>
              <a:rPr lang="en-US" dirty="0">
                <a:solidFill>
                  <a:srgbClr val="0000FF"/>
                </a:solidFill>
                <a:effectLst>
                  <a:outerShdw blurRad="38100" dist="38100" dir="2700000" algn="tl">
                    <a:srgbClr val="C0C0C0"/>
                  </a:outerShdw>
                </a:effectLst>
                <a:latin typeface="Times New Roman" pitchFamily="18" charset="0"/>
                <a:cs typeface="Times New Roman" pitchFamily="18" charset="0"/>
              </a:rPr>
              <a:t>. </a:t>
            </a:r>
          </a:p>
          <a:p>
            <a:pPr algn="just">
              <a:defRPr/>
            </a:pP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Mỗi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gói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có</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2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4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nhóm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bốc</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thăm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bộ</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và</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trả</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lời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bằng</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cách</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đưa</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phương</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án</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lựa</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chọn</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đúng</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p>
          <a:p>
            <a:pPr algn="just">
              <a:defRPr/>
            </a:pP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Trả</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lời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đúng</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mỗi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được</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5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điểm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thời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gian</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tối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đa</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mỗi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câu</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là</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20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giây</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grpSp>
        <p:nvGrpSpPr>
          <p:cNvPr id="1029" name="Group 73"/>
          <p:cNvGrpSpPr>
            <a:grpSpLocks/>
          </p:cNvGrpSpPr>
          <p:nvPr/>
        </p:nvGrpSpPr>
        <p:grpSpPr bwMode="auto">
          <a:xfrm>
            <a:off x="3657600" y="228600"/>
            <a:ext cx="4541838" cy="914400"/>
            <a:chOff x="2012" y="634"/>
            <a:chExt cx="1048" cy="272"/>
          </a:xfrm>
        </p:grpSpPr>
        <p:grpSp>
          <p:nvGrpSpPr>
            <p:cNvPr id="1041" name="Group 74"/>
            <p:cNvGrpSpPr>
              <a:grpSpLocks/>
            </p:cNvGrpSpPr>
            <p:nvPr/>
          </p:nvGrpSpPr>
          <p:grpSpPr bwMode="auto">
            <a:xfrm>
              <a:off x="2012" y="634"/>
              <a:ext cx="1048" cy="272"/>
              <a:chOff x="2653" y="1519"/>
              <a:chExt cx="1048" cy="272"/>
            </a:xfrm>
          </p:grpSpPr>
          <p:sp>
            <p:nvSpPr>
              <p:cNvPr id="1043"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44"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45"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46"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47"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48"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49"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1050"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1"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2"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3"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4"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5"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6"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7"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58"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59"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60"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61"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2"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3"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64"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5"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6"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7"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68"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1069"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70"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1071"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72"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1073"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1042" name="AutoShape 106"/>
            <p:cNvSpPr>
              <a:spLocks noChangeArrowheads="1"/>
            </p:cNvSpPr>
            <p:nvPr/>
          </p:nvSpPr>
          <p:spPr bwMode="auto">
            <a:xfrm>
              <a:off x="2032" y="644"/>
              <a:ext cx="1008" cy="186"/>
            </a:xfrm>
            <a:prstGeom prst="roundRect">
              <a:avLst>
                <a:gd name="adj" fmla="val 12366"/>
              </a:avLst>
            </a:prstGeom>
            <a:solidFill>
              <a:schemeClr val="folHlink">
                <a:alpha val="38039"/>
              </a:schemeClr>
            </a:solidFill>
            <a:ln w="9525">
              <a:solidFill>
                <a:schemeClr val="tx1"/>
              </a:solidFill>
              <a:round/>
              <a:headEnd/>
              <a:tailEnd/>
            </a:ln>
          </p:spPr>
          <p:txBody>
            <a:bodyPr wrap="none" anchor="ctr"/>
            <a:lstStyle/>
            <a:p>
              <a:pPr eaLnBrk="0" hangingPunct="0"/>
              <a:endParaRPr lang="en-US" sz="2000">
                <a:latin typeface=".VnTime" pitchFamily="34" charset="0"/>
                <a:cs typeface="Arial" charset="0"/>
              </a:endParaRPr>
            </a:p>
          </p:txBody>
        </p:sp>
      </p:grpSp>
      <p:sp>
        <p:nvSpPr>
          <p:cNvPr id="1030"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32" name="TextBox 115"/>
          <p:cNvSpPr txBox="1">
            <a:spLocks noChangeArrowheads="1"/>
          </p:cNvSpPr>
          <p:nvPr/>
        </p:nvSpPr>
        <p:spPr bwMode="auto">
          <a:xfrm>
            <a:off x="3276600" y="5354638"/>
            <a:ext cx="882650" cy="11985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7200" b="1">
                <a:solidFill>
                  <a:srgbClr val="FF0000"/>
                </a:solidFill>
                <a:latin typeface="Times New Roman" pitchFamily="18" charset="0"/>
                <a:cs typeface="Times New Roman" pitchFamily="18" charset="0"/>
              </a:rPr>
              <a:t>2</a:t>
            </a:r>
          </a:p>
        </p:txBody>
      </p:sp>
      <p:sp>
        <p:nvSpPr>
          <p:cNvPr id="1033" name="TextBox 116"/>
          <p:cNvSpPr txBox="1">
            <a:spLocks noChangeArrowheads="1"/>
          </p:cNvSpPr>
          <p:nvPr/>
        </p:nvSpPr>
        <p:spPr bwMode="auto">
          <a:xfrm>
            <a:off x="5334000" y="5354638"/>
            <a:ext cx="879475" cy="1198562"/>
          </a:xfrm>
          <a:prstGeom prst="rect">
            <a:avLst/>
          </a:prstGeom>
          <a:solidFill>
            <a:schemeClr val="bg1"/>
          </a:solidFill>
          <a:ln w="9525">
            <a:solidFill>
              <a:srgbClr val="FF0066"/>
            </a:solidFill>
            <a:miter lim="800000"/>
            <a:headEnd/>
            <a:tailEnd/>
          </a:ln>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7200" b="1">
                <a:solidFill>
                  <a:srgbClr val="FF0000"/>
                </a:solidFill>
                <a:latin typeface="Times New Roman" pitchFamily="18" charset="0"/>
                <a:cs typeface="Times New Roman" pitchFamily="18" charset="0"/>
              </a:rPr>
              <a:t>3</a:t>
            </a:r>
          </a:p>
        </p:txBody>
      </p:sp>
      <p:sp>
        <p:nvSpPr>
          <p:cNvPr id="1034" name="Text Box 116"/>
          <p:cNvSpPr txBox="1">
            <a:spLocks noChangeArrowheads="1"/>
          </p:cNvSpPr>
          <p:nvPr/>
        </p:nvSpPr>
        <p:spPr bwMode="auto">
          <a:xfrm>
            <a:off x="4038600" y="288925"/>
            <a:ext cx="403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3000" b="1">
                <a:solidFill>
                  <a:srgbClr val="FF0066"/>
                </a:solidFill>
                <a:latin typeface="Times New Roman" pitchFamily="18" charset="0"/>
              </a:rPr>
              <a:t>PHẦN 1: KIẾN THỨC</a:t>
            </a:r>
          </a:p>
        </p:txBody>
      </p:sp>
      <p:sp>
        <p:nvSpPr>
          <p:cNvPr id="1035" name="TextBox 115"/>
          <p:cNvSpPr txBox="1">
            <a:spLocks noChangeArrowheads="1"/>
          </p:cNvSpPr>
          <p:nvPr/>
        </p:nvSpPr>
        <p:spPr bwMode="auto">
          <a:xfrm>
            <a:off x="1098550" y="5354638"/>
            <a:ext cx="882650" cy="1198562"/>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7200" b="1">
                <a:solidFill>
                  <a:srgbClr val="FF0000"/>
                </a:solidFill>
                <a:latin typeface="Times New Roman" pitchFamily="18" charset="0"/>
                <a:cs typeface="Times New Roman" pitchFamily="18" charset="0"/>
              </a:rPr>
              <a:t>4</a:t>
            </a:r>
          </a:p>
        </p:txBody>
      </p:sp>
      <p:sp>
        <p:nvSpPr>
          <p:cNvPr id="1036" name="TextBox 115"/>
          <p:cNvSpPr txBox="1">
            <a:spLocks noChangeArrowheads="1"/>
          </p:cNvSpPr>
          <p:nvPr/>
        </p:nvSpPr>
        <p:spPr bwMode="auto">
          <a:xfrm>
            <a:off x="7575550" y="5354638"/>
            <a:ext cx="882650" cy="11985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US" sz="7200" b="1">
                <a:solidFill>
                  <a:srgbClr val="FF0000"/>
                </a:solidFill>
                <a:latin typeface="Times New Roman" pitchFamily="18" charset="0"/>
                <a:cs typeface="Times New Roman" pitchFamily="18" charset="0"/>
              </a:rPr>
              <a:t>1</a:t>
            </a:r>
          </a:p>
        </p:txBody>
      </p:sp>
      <p:sp>
        <p:nvSpPr>
          <p:cNvPr id="35959" name="Rectangle 119"/>
          <p:cNvSpPr>
            <a:spLocks noChangeArrowheads="1"/>
          </p:cNvSpPr>
          <p:nvPr/>
        </p:nvSpPr>
        <p:spPr bwMode="auto">
          <a:xfrm>
            <a:off x="609600" y="5334000"/>
            <a:ext cx="1600200" cy="12192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35962" name="Rectangle 122"/>
          <p:cNvSpPr>
            <a:spLocks noChangeArrowheads="1"/>
          </p:cNvSpPr>
          <p:nvPr/>
        </p:nvSpPr>
        <p:spPr bwMode="auto">
          <a:xfrm>
            <a:off x="2819400" y="5334000"/>
            <a:ext cx="1600200" cy="1219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5963" name="Rectangle 123"/>
          <p:cNvSpPr>
            <a:spLocks noChangeArrowheads="1"/>
          </p:cNvSpPr>
          <p:nvPr/>
        </p:nvSpPr>
        <p:spPr bwMode="auto">
          <a:xfrm>
            <a:off x="5029200" y="5334000"/>
            <a:ext cx="1600200" cy="1219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5964" name="Rectangle 124"/>
          <p:cNvSpPr>
            <a:spLocks noChangeArrowheads="1"/>
          </p:cNvSpPr>
          <p:nvPr/>
        </p:nvSpPr>
        <p:spPr bwMode="auto">
          <a:xfrm>
            <a:off x="7162800" y="5334000"/>
            <a:ext cx="1600200" cy="1219200"/>
          </a:xfrm>
          <a:prstGeom prst="rect">
            <a:avLst/>
          </a:prstGeom>
          <a:solidFill>
            <a:srgbClr val="66669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95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grpId="0" nodeType="clickEffect">
                                  <p:stCondLst>
                                    <p:cond delay="0"/>
                                  </p:stCondLst>
                                  <p:childTnLst>
                                    <p:anim calcmode="lin" valueType="num">
                                      <p:cBhvr>
                                        <p:cTn id="6" dur="500"/>
                                        <p:tgtEl>
                                          <p:spTgt spid="35959"/>
                                        </p:tgtEl>
                                        <p:attrNameLst>
                                          <p:attrName>ppt_w</p:attrName>
                                        </p:attrNameLst>
                                      </p:cBhvr>
                                      <p:tavLst>
                                        <p:tav tm="0">
                                          <p:val>
                                            <p:strVal val="ppt_w"/>
                                          </p:val>
                                        </p:tav>
                                        <p:tav tm="100000">
                                          <p:val>
                                            <p:fltVal val="0"/>
                                          </p:val>
                                        </p:tav>
                                      </p:tavLst>
                                    </p:anim>
                                    <p:anim calcmode="lin" valueType="num">
                                      <p:cBhvr>
                                        <p:cTn id="7" dur="500"/>
                                        <p:tgtEl>
                                          <p:spTgt spid="35959"/>
                                        </p:tgtEl>
                                        <p:attrNameLst>
                                          <p:attrName>ppt_h</p:attrName>
                                        </p:attrNameLst>
                                      </p:cBhvr>
                                      <p:tavLst>
                                        <p:tav tm="0">
                                          <p:val>
                                            <p:strVal val="ppt_h"/>
                                          </p:val>
                                        </p:tav>
                                        <p:tav tm="100000">
                                          <p:val>
                                            <p:strVal val="ppt_h"/>
                                          </p:val>
                                        </p:tav>
                                      </p:tavLst>
                                    </p:anim>
                                    <p:set>
                                      <p:cBhvr>
                                        <p:cTn id="8" dur="1" fill="hold">
                                          <p:stCondLst>
                                            <p:cond delay="499"/>
                                          </p:stCondLst>
                                        </p:cTn>
                                        <p:tgtEl>
                                          <p:spTgt spid="35959"/>
                                        </p:tgtEl>
                                        <p:attrNameLst>
                                          <p:attrName>style.visibility</p:attrName>
                                        </p:attrNameLst>
                                      </p:cBhvr>
                                      <p:to>
                                        <p:strVal val="hidden"/>
                                      </p:to>
                                    </p:set>
                                  </p:childTnLst>
                                </p:cTn>
                              </p:par>
                            </p:childTnLst>
                          </p:cTn>
                        </p:par>
                      </p:childTnLst>
                    </p:cTn>
                  </p:par>
                </p:childTnLst>
              </p:cTn>
              <p:nextCondLst>
                <p:cond evt="onClick" delay="0">
                  <p:tgtEl>
                    <p:spTgt spid="35959"/>
                  </p:tgtEl>
                </p:cond>
              </p:nextCondLst>
            </p:seq>
            <p:seq concurrent="1" nextAc="seek">
              <p:cTn id="9" restart="whenNotActive" fill="hold" evtFilter="cancelBubble" nodeType="interactiveSeq">
                <p:stCondLst>
                  <p:cond evt="onClick" delay="0">
                    <p:tgtEl>
                      <p:spTgt spid="35962"/>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8" presetClass="exit" presetSubtype="16" fill="hold" grpId="0" nodeType="clickEffect">
                                  <p:stCondLst>
                                    <p:cond delay="0"/>
                                  </p:stCondLst>
                                  <p:childTnLst>
                                    <p:animEffect transition="out" filter="diamond(in)">
                                      <p:cBhvr>
                                        <p:cTn id="13" dur="500"/>
                                        <p:tgtEl>
                                          <p:spTgt spid="35962"/>
                                        </p:tgtEl>
                                      </p:cBhvr>
                                    </p:animEffect>
                                    <p:set>
                                      <p:cBhvr>
                                        <p:cTn id="14" dur="1" fill="hold">
                                          <p:stCondLst>
                                            <p:cond delay="499"/>
                                          </p:stCondLst>
                                        </p:cTn>
                                        <p:tgtEl>
                                          <p:spTgt spid="35962"/>
                                        </p:tgtEl>
                                        <p:attrNameLst>
                                          <p:attrName>style.visibility</p:attrName>
                                        </p:attrNameLst>
                                      </p:cBhvr>
                                      <p:to>
                                        <p:strVal val="hidden"/>
                                      </p:to>
                                    </p:set>
                                  </p:childTnLst>
                                </p:cTn>
                              </p:par>
                            </p:childTnLst>
                          </p:cTn>
                        </p:par>
                      </p:childTnLst>
                    </p:cTn>
                  </p:par>
                </p:childTnLst>
              </p:cTn>
              <p:nextCondLst>
                <p:cond evt="onClick" delay="0">
                  <p:tgtEl>
                    <p:spTgt spid="35962"/>
                  </p:tgtEl>
                </p:cond>
              </p:nextCondLst>
            </p:seq>
            <p:seq concurrent="1" nextAc="seek">
              <p:cTn id="15" restart="whenNotActive" fill="hold" evtFilter="cancelBubble" nodeType="interactiveSeq">
                <p:stCondLst>
                  <p:cond evt="onClick" delay="0">
                    <p:tgtEl>
                      <p:spTgt spid="3596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58" presetClass="exit" presetSubtype="0" decel="100000" fill="hold" grpId="0" nodeType="clickEffect">
                                  <p:stCondLst>
                                    <p:cond delay="0"/>
                                  </p:stCondLst>
                                  <p:childTnLst>
                                    <p:anim calcmode="lin" valueType="num">
                                      <p:cBhvr>
                                        <p:cTn id="19" dur="500"/>
                                        <p:tgtEl>
                                          <p:spTgt spid="35963"/>
                                        </p:tgtEl>
                                        <p:attrNameLst>
                                          <p:attrName>ppt_w</p:attrName>
                                        </p:attrNameLst>
                                      </p:cBhvr>
                                      <p:tavLst>
                                        <p:tav tm="0">
                                          <p:val>
                                            <p:strVal val="ppt_w"/>
                                          </p:val>
                                        </p:tav>
                                        <p:tav tm="100000">
                                          <p:val>
                                            <p:strVal val="ppt_w*2.5"/>
                                          </p:val>
                                        </p:tav>
                                      </p:tavLst>
                                    </p:anim>
                                    <p:anim calcmode="lin" valueType="num">
                                      <p:cBhvr>
                                        <p:cTn id="20" dur="500"/>
                                        <p:tgtEl>
                                          <p:spTgt spid="35963"/>
                                        </p:tgtEl>
                                        <p:attrNameLst>
                                          <p:attrName>ppt_h</p:attrName>
                                        </p:attrNameLst>
                                      </p:cBhvr>
                                      <p:tavLst>
                                        <p:tav tm="0">
                                          <p:val>
                                            <p:strVal val="ppt_h"/>
                                          </p:val>
                                        </p:tav>
                                        <p:tav tm="100000">
                                          <p:val>
                                            <p:strVal val="ppt_h*0.01"/>
                                          </p:val>
                                        </p:tav>
                                      </p:tavLst>
                                    </p:anim>
                                    <p:anim calcmode="lin" valueType="num">
                                      <p:cBhvr>
                                        <p:cTn id="21" dur="500"/>
                                        <p:tgtEl>
                                          <p:spTgt spid="35963"/>
                                        </p:tgtEl>
                                        <p:attrNameLst>
                                          <p:attrName>ppt_x</p:attrName>
                                        </p:attrNameLst>
                                      </p:cBhvr>
                                      <p:tavLst>
                                        <p:tav tm="0">
                                          <p:val>
                                            <p:strVal val="ppt_x"/>
                                          </p:val>
                                        </p:tav>
                                        <p:tav tm="100000">
                                          <p:val>
                                            <p:strVal val="ppt_x"/>
                                          </p:val>
                                        </p:tav>
                                      </p:tavLst>
                                    </p:anim>
                                    <p:anim calcmode="lin" valueType="num">
                                      <p:cBhvr>
                                        <p:cTn id="22" dur="500"/>
                                        <p:tgtEl>
                                          <p:spTgt spid="35963"/>
                                        </p:tgtEl>
                                        <p:attrNameLst>
                                          <p:attrName>ppt_y</p:attrName>
                                        </p:attrNameLst>
                                      </p:cBhvr>
                                      <p:tavLst>
                                        <p:tav tm="0">
                                          <p:val>
                                            <p:strVal val="ppt_y"/>
                                          </p:val>
                                        </p:tav>
                                        <p:tav tm="100000">
                                          <p:val>
                                            <p:strVal val="ppt_h+1"/>
                                          </p:val>
                                        </p:tav>
                                      </p:tavLst>
                                    </p:anim>
                                    <p:animEffect transition="out" filter="fade">
                                      <p:cBhvr>
                                        <p:cTn id="23" dur="500"/>
                                        <p:tgtEl>
                                          <p:spTgt spid="35963"/>
                                        </p:tgtEl>
                                      </p:cBhvr>
                                    </p:animEffect>
                                    <p:set>
                                      <p:cBhvr>
                                        <p:cTn id="24" dur="1" fill="hold">
                                          <p:stCondLst>
                                            <p:cond delay="499"/>
                                          </p:stCondLst>
                                        </p:cTn>
                                        <p:tgtEl>
                                          <p:spTgt spid="35963"/>
                                        </p:tgtEl>
                                        <p:attrNameLst>
                                          <p:attrName>style.visibility</p:attrName>
                                        </p:attrNameLst>
                                      </p:cBhvr>
                                      <p:to>
                                        <p:strVal val="hidden"/>
                                      </p:to>
                                    </p:set>
                                  </p:childTnLst>
                                </p:cTn>
                              </p:par>
                            </p:childTnLst>
                          </p:cTn>
                        </p:par>
                      </p:childTnLst>
                    </p:cTn>
                  </p:par>
                </p:childTnLst>
              </p:cTn>
              <p:nextCondLst>
                <p:cond evt="onClick" delay="0">
                  <p:tgtEl>
                    <p:spTgt spid="35963"/>
                  </p:tgtEl>
                </p:cond>
              </p:nextCondLst>
            </p:seq>
            <p:seq concurrent="1" nextAc="seek">
              <p:cTn id="25" restart="whenNotActive" fill="hold" evtFilter="cancelBubble" nodeType="interactiveSeq">
                <p:stCondLst>
                  <p:cond evt="onClick" delay="0">
                    <p:tgtEl>
                      <p:spTgt spid="35964"/>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7" presetClass="exit" presetSubtype="0" fill="hold" grpId="0" nodeType="clickEffect">
                                  <p:stCondLst>
                                    <p:cond delay="0"/>
                                  </p:stCondLst>
                                  <p:childTnLst>
                                    <p:animEffect transition="out" filter="fade">
                                      <p:cBhvr>
                                        <p:cTn id="29" dur="1000"/>
                                        <p:tgtEl>
                                          <p:spTgt spid="35964"/>
                                        </p:tgtEl>
                                      </p:cBhvr>
                                    </p:animEffect>
                                    <p:anim calcmode="lin" valueType="num">
                                      <p:cBhvr>
                                        <p:cTn id="30" dur="1000"/>
                                        <p:tgtEl>
                                          <p:spTgt spid="35964"/>
                                        </p:tgtEl>
                                        <p:attrNameLst>
                                          <p:attrName>ppt_x</p:attrName>
                                        </p:attrNameLst>
                                      </p:cBhvr>
                                      <p:tavLst>
                                        <p:tav tm="0">
                                          <p:val>
                                            <p:strVal val="ppt_x"/>
                                          </p:val>
                                        </p:tav>
                                        <p:tav tm="100000">
                                          <p:val>
                                            <p:strVal val="ppt_x"/>
                                          </p:val>
                                        </p:tav>
                                      </p:tavLst>
                                    </p:anim>
                                    <p:anim calcmode="lin" valueType="num">
                                      <p:cBhvr>
                                        <p:cTn id="31" dur="100" decel="100000"/>
                                        <p:tgtEl>
                                          <p:spTgt spid="35964"/>
                                        </p:tgtEl>
                                        <p:attrNameLst>
                                          <p:attrName>ppt_y</p:attrName>
                                        </p:attrNameLst>
                                      </p:cBhvr>
                                      <p:tavLst>
                                        <p:tav tm="0">
                                          <p:val>
                                            <p:strVal val="ppt_y"/>
                                          </p:val>
                                        </p:tav>
                                        <p:tav tm="100000">
                                          <p:val>
                                            <p:strVal val="ppt_y-.03"/>
                                          </p:val>
                                        </p:tav>
                                      </p:tavLst>
                                    </p:anim>
                                    <p:anim calcmode="lin" valueType="num">
                                      <p:cBhvr>
                                        <p:cTn id="32" dur="900" accel="100000">
                                          <p:stCondLst>
                                            <p:cond delay="100"/>
                                          </p:stCondLst>
                                        </p:cTn>
                                        <p:tgtEl>
                                          <p:spTgt spid="35964"/>
                                        </p:tgtEl>
                                        <p:attrNameLst>
                                          <p:attrName>ppt_y</p:attrName>
                                        </p:attrNameLst>
                                      </p:cBhvr>
                                      <p:tavLst>
                                        <p:tav tm="0">
                                          <p:val>
                                            <p:strVal val="ppt_y"/>
                                          </p:val>
                                        </p:tav>
                                        <p:tav tm="100000">
                                          <p:val>
                                            <p:strVal val="ppt_y+1"/>
                                          </p:val>
                                        </p:tav>
                                      </p:tavLst>
                                    </p:anim>
                                    <p:set>
                                      <p:cBhvr>
                                        <p:cTn id="33" dur="1" fill="hold">
                                          <p:stCondLst>
                                            <p:cond delay="999"/>
                                          </p:stCondLst>
                                        </p:cTn>
                                        <p:tgtEl>
                                          <p:spTgt spid="35964"/>
                                        </p:tgtEl>
                                        <p:attrNameLst>
                                          <p:attrName>style.visibility</p:attrName>
                                        </p:attrNameLst>
                                      </p:cBhvr>
                                      <p:to>
                                        <p:strVal val="hidden"/>
                                      </p:to>
                                    </p:set>
                                  </p:childTnLst>
                                </p:cTn>
                              </p:par>
                            </p:childTnLst>
                          </p:cTn>
                        </p:par>
                      </p:childTnLst>
                    </p:cTn>
                  </p:par>
                </p:childTnLst>
              </p:cTn>
              <p:nextCondLst>
                <p:cond evt="onClick" delay="0">
                  <p:tgtEl>
                    <p:spTgt spid="35964"/>
                  </p:tgtEl>
                </p:cond>
              </p:nextCondLst>
            </p:seq>
          </p:childTnLst>
        </p:cTn>
      </p:par>
    </p:tnLst>
    <p:bldLst>
      <p:bldP spid="35959" grpId="0" animBg="1"/>
      <p:bldP spid="35962" grpId="0" animBg="1"/>
      <p:bldP spid="35963" grpId="0" animBg="1"/>
      <p:bldP spid="359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Times New Roman" pitchFamily="18" charset="0"/>
              <a:cs typeface="Times New Roman" pitchFamily="18" charset="0"/>
            </a:endParaRPr>
          </a:p>
        </p:txBody>
      </p:sp>
      <p:sp>
        <p:nvSpPr>
          <p:cNvPr id="33" name="AutoShape 110"/>
          <p:cNvSpPr>
            <a:spLocks noChangeArrowheads="1"/>
          </p:cNvSpPr>
          <p:nvPr/>
        </p:nvSpPr>
        <p:spPr bwMode="auto">
          <a:xfrm>
            <a:off x="0" y="0"/>
            <a:ext cx="1828800" cy="1828800"/>
          </a:xfrm>
          <a:prstGeom prst="sun">
            <a:avLst>
              <a:gd name="adj" fmla="val 1988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fontAlgn="auto">
              <a:spcBef>
                <a:spcPts val="0"/>
              </a:spcBef>
              <a:spcAft>
                <a:spcPts val="0"/>
              </a:spcAft>
              <a:defRPr/>
            </a:pPr>
            <a:endParaRPr lang="en-US" sz="1800"/>
          </a:p>
        </p:txBody>
      </p:sp>
      <p:grpSp>
        <p:nvGrpSpPr>
          <p:cNvPr id="25604" name="Group 5"/>
          <p:cNvGrpSpPr>
            <a:grpSpLocks/>
          </p:cNvGrpSpPr>
          <p:nvPr/>
        </p:nvGrpSpPr>
        <p:grpSpPr bwMode="auto">
          <a:xfrm>
            <a:off x="7605713" y="360363"/>
            <a:ext cx="1503362" cy="1511300"/>
            <a:chOff x="2789" y="1625"/>
            <a:chExt cx="907" cy="907"/>
          </a:xfrm>
        </p:grpSpPr>
        <p:sp>
          <p:nvSpPr>
            <p:cNvPr id="25685" name="Oval 6"/>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5686" name="Oval 7"/>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25687" name="Oval 8"/>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5688" name="Oval 9"/>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25689" name="Oval 10"/>
            <p:cNvSpPr>
              <a:spLocks noChangeArrowheads="1"/>
            </p:cNvSpPr>
            <p:nvPr/>
          </p:nvSpPr>
          <p:spPr bwMode="gray">
            <a:xfrm>
              <a:off x="2888" y="1724"/>
              <a:ext cx="709" cy="709"/>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25690" name="Group 11"/>
            <p:cNvGrpSpPr>
              <a:grpSpLocks/>
            </p:cNvGrpSpPr>
            <p:nvPr/>
          </p:nvGrpSpPr>
          <p:grpSpPr bwMode="auto">
            <a:xfrm>
              <a:off x="2899" y="1735"/>
              <a:ext cx="687" cy="688"/>
              <a:chOff x="4166" y="1706"/>
              <a:chExt cx="1252" cy="1252"/>
            </a:xfrm>
          </p:grpSpPr>
          <p:sp>
            <p:nvSpPr>
              <p:cNvPr id="25691"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5692"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5693"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25694"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9" name="Oval 234"/>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30</a:t>
            </a:r>
            <a:endParaRPr lang="en-GB" sz="5400">
              <a:latin typeface="Times New Roman" pitchFamily="18" charset="0"/>
              <a:cs typeface="Times New Roman" pitchFamily="18" charset="0"/>
            </a:endParaRPr>
          </a:p>
        </p:txBody>
      </p:sp>
      <p:sp>
        <p:nvSpPr>
          <p:cNvPr id="61" name="Oval 23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29</a:t>
            </a:r>
            <a:endParaRPr lang="en-GB" sz="5400">
              <a:latin typeface="Times New Roman" pitchFamily="18" charset="0"/>
              <a:cs typeface="Times New Roman" pitchFamily="18" charset="0"/>
            </a:endParaRPr>
          </a:p>
        </p:txBody>
      </p:sp>
      <p:sp>
        <p:nvSpPr>
          <p:cNvPr id="62" name="Oval 236"/>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28</a:t>
            </a:r>
            <a:endParaRPr lang="en-GB" sz="5400">
              <a:latin typeface="Times New Roman" pitchFamily="18" charset="0"/>
              <a:cs typeface="Times New Roman" pitchFamily="18" charset="0"/>
            </a:endParaRPr>
          </a:p>
        </p:txBody>
      </p:sp>
      <p:sp>
        <p:nvSpPr>
          <p:cNvPr id="63" name="Oval 237"/>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27</a:t>
            </a:r>
            <a:endParaRPr lang="en-GB" sz="5400">
              <a:latin typeface="Times New Roman" pitchFamily="18" charset="0"/>
              <a:cs typeface="Times New Roman" pitchFamily="18" charset="0"/>
            </a:endParaRPr>
          </a:p>
        </p:txBody>
      </p:sp>
      <p:sp>
        <p:nvSpPr>
          <p:cNvPr id="64" name="Oval 238"/>
          <p:cNvSpPr>
            <a:spLocks noChangeArrowheads="1"/>
          </p:cNvSpPr>
          <p:nvPr/>
        </p:nvSpPr>
        <p:spPr bwMode="auto">
          <a:xfrm>
            <a:off x="7843838" y="660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26</a:t>
            </a:r>
            <a:endParaRPr lang="en-GB" sz="5400">
              <a:latin typeface="Times New Roman" pitchFamily="18" charset="0"/>
              <a:cs typeface="Times New Roman" pitchFamily="18" charset="0"/>
            </a:endParaRPr>
          </a:p>
        </p:txBody>
      </p:sp>
      <p:sp>
        <p:nvSpPr>
          <p:cNvPr id="65" name="Oval 239"/>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25</a:t>
            </a:r>
            <a:endParaRPr lang="en-GB" sz="5400">
              <a:latin typeface="Times New Roman" pitchFamily="18" charset="0"/>
              <a:cs typeface="Times New Roman" pitchFamily="18" charset="0"/>
            </a:endParaRPr>
          </a:p>
        </p:txBody>
      </p:sp>
      <p:sp>
        <p:nvSpPr>
          <p:cNvPr id="66" name="Oval 240"/>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24</a:t>
            </a:r>
            <a:endParaRPr lang="en-GB" sz="5400">
              <a:latin typeface="Times New Roman" pitchFamily="18" charset="0"/>
              <a:cs typeface="Times New Roman" pitchFamily="18" charset="0"/>
            </a:endParaRPr>
          </a:p>
        </p:txBody>
      </p:sp>
      <p:sp>
        <p:nvSpPr>
          <p:cNvPr id="67" name="Oval 24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23</a:t>
            </a:r>
            <a:endParaRPr lang="en-GB" sz="5400">
              <a:latin typeface="Times New Roman" pitchFamily="18" charset="0"/>
              <a:cs typeface="Times New Roman" pitchFamily="18" charset="0"/>
            </a:endParaRPr>
          </a:p>
        </p:txBody>
      </p:sp>
      <p:sp>
        <p:nvSpPr>
          <p:cNvPr id="68" name="Oval 24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22</a:t>
            </a:r>
            <a:endParaRPr lang="en-GB" sz="5400">
              <a:latin typeface="Times New Roman" pitchFamily="18" charset="0"/>
              <a:cs typeface="Times New Roman" pitchFamily="18" charset="0"/>
            </a:endParaRPr>
          </a:p>
        </p:txBody>
      </p:sp>
      <p:sp>
        <p:nvSpPr>
          <p:cNvPr id="69" name="Oval 24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21</a:t>
            </a:r>
            <a:endParaRPr lang="en-GB" sz="5400">
              <a:latin typeface="Times New Roman" pitchFamily="18" charset="0"/>
              <a:cs typeface="Times New Roman" pitchFamily="18" charset="0"/>
            </a:endParaRPr>
          </a:p>
        </p:txBody>
      </p:sp>
      <p:sp>
        <p:nvSpPr>
          <p:cNvPr id="70" name="Oval 24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19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6288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43838" y="641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62888" y="622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786688" y="555625"/>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25637" name="AutoShape 78"/>
          <p:cNvSpPr>
            <a:spLocks noChangeArrowheads="1"/>
          </p:cNvSpPr>
          <p:nvPr/>
        </p:nvSpPr>
        <p:spPr bwMode="auto">
          <a:xfrm>
            <a:off x="1600200" y="228600"/>
            <a:ext cx="5943600" cy="16764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800">
                <a:solidFill>
                  <a:srgbClr val="0000FF"/>
                </a:solidFill>
                <a:latin typeface="Times New Roman" pitchFamily="18" charset="0"/>
                <a:cs typeface="Times New Roman" pitchFamily="18" charset="0"/>
              </a:rPr>
              <a:t>Quần áo được làm từ len lông cừu, tơ </a:t>
            </a:r>
          </a:p>
          <a:p>
            <a:r>
              <a:rPr lang="en-US" sz="2800">
                <a:solidFill>
                  <a:srgbClr val="0000FF"/>
                </a:solidFill>
                <a:latin typeface="Times New Roman" pitchFamily="18" charset="0"/>
                <a:cs typeface="Times New Roman" pitchFamily="18" charset="0"/>
              </a:rPr>
              <a:t>tằm sẽ bền và lâu hỏng nếu ta giặt bằng</a:t>
            </a:r>
          </a:p>
          <a:p>
            <a:r>
              <a:rPr lang="en-US" sz="2800">
                <a:solidFill>
                  <a:srgbClr val="0000FF"/>
                </a:solidFill>
                <a:latin typeface="Times New Roman" pitchFamily="18" charset="0"/>
                <a:cs typeface="Times New Roman" pitchFamily="18" charset="0"/>
              </a:rPr>
              <a:t> loại xà phòng có độ kiềm thấp (như dầu </a:t>
            </a:r>
          </a:p>
          <a:p>
            <a:r>
              <a:rPr lang="en-US" sz="2800">
                <a:solidFill>
                  <a:srgbClr val="0000FF"/>
                </a:solidFill>
                <a:latin typeface="Times New Roman" pitchFamily="18" charset="0"/>
                <a:cs typeface="Times New Roman" pitchFamily="18" charset="0"/>
              </a:rPr>
              <a:t>gội, sửa tắm) vì các chất liệu trên đều:</a:t>
            </a:r>
          </a:p>
        </p:txBody>
      </p:sp>
      <p:sp>
        <p:nvSpPr>
          <p:cNvPr id="34" name="WordArt 111"/>
          <p:cNvSpPr>
            <a:spLocks noChangeArrowheads="1" noChangeShapeType="1" noTextEdit="1"/>
          </p:cNvSpPr>
          <p:nvPr/>
        </p:nvSpPr>
        <p:spPr bwMode="auto">
          <a:xfrm>
            <a:off x="533400" y="685800"/>
            <a:ext cx="852488"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4</a:t>
            </a:r>
          </a:p>
        </p:txBody>
      </p:sp>
      <p:sp>
        <p:nvSpPr>
          <p:cNvPr id="3" name="Rectangle 2"/>
          <p:cNvSpPr/>
          <p:nvPr/>
        </p:nvSpPr>
        <p:spPr>
          <a:xfrm>
            <a:off x="796925" y="2133600"/>
            <a:ext cx="1263650" cy="4572000"/>
          </a:xfrm>
          <a:prstGeom prst="rect">
            <a:avLst/>
          </a:prstGeom>
          <a:solidFill>
            <a:srgbClr val="000000">
              <a:alpha val="25882"/>
            </a:srgbClr>
          </a:soli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endParaRPr lang="en-US" sz="1800">
              <a:latin typeface="Times New Roman" pitchFamily="18" charset="0"/>
              <a:cs typeface="Times New Roman" pitchFamily="18" charset="0"/>
            </a:endParaRPr>
          </a:p>
        </p:txBody>
      </p:sp>
      <p:grpSp>
        <p:nvGrpSpPr>
          <p:cNvPr id="9" name="Group 51"/>
          <p:cNvGrpSpPr>
            <a:grpSpLocks/>
          </p:cNvGrpSpPr>
          <p:nvPr/>
        </p:nvGrpSpPr>
        <p:grpSpPr bwMode="auto">
          <a:xfrm>
            <a:off x="965200" y="2209800"/>
            <a:ext cx="7874000" cy="914400"/>
            <a:chOff x="943087" y="1989136"/>
            <a:chExt cx="7645101" cy="914400"/>
          </a:xfrm>
        </p:grpSpPr>
        <p:sp>
          <p:nvSpPr>
            <p:cNvPr id="10" name="Hexagon 9"/>
            <p:cNvSpPr/>
            <p:nvPr/>
          </p:nvSpPr>
          <p:spPr>
            <a:xfrm>
              <a:off x="943087" y="2141536"/>
              <a:ext cx="884735"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A</a:t>
              </a:r>
            </a:p>
          </p:txBody>
        </p:sp>
        <p:sp>
          <p:nvSpPr>
            <p:cNvPr id="13" name="Snip Diagonal Corner Rectangle 12"/>
            <p:cNvSpPr/>
            <p:nvPr/>
          </p:nvSpPr>
          <p:spPr>
            <a:xfrm>
              <a:off x="2590792" y="2057399"/>
              <a:ext cx="5997396"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axit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mạnh</a:t>
              </a:r>
              <a:r>
                <a:rPr lang="en-US" sz="2800" b="1" dirty="0">
                  <a:latin typeface="Times New Roman" pitchFamily="18" charset="0"/>
                  <a:cs typeface="Times New Roman" pitchFamily="18" charset="0"/>
                </a:rPr>
                <a:t>.            </a:t>
              </a:r>
            </a:p>
          </p:txBody>
        </p:sp>
        <p:grpSp>
          <p:nvGrpSpPr>
            <p:cNvPr id="25677" name="Group 42"/>
            <p:cNvGrpSpPr>
              <a:grpSpLocks/>
            </p:cNvGrpSpPr>
            <p:nvPr/>
          </p:nvGrpSpPr>
          <p:grpSpPr bwMode="auto">
            <a:xfrm>
              <a:off x="1827007" y="1989136"/>
              <a:ext cx="851104" cy="611142"/>
              <a:chOff x="1827007" y="1989136"/>
              <a:chExt cx="851104" cy="611142"/>
            </a:xfrm>
          </p:grpSpPr>
          <p:sp>
            <p:nvSpPr>
              <p:cNvPr id="25678" name="Half Frame 29"/>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27" name="Oval 26"/>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24" name="Oval 2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2" name="Group 34"/>
          <p:cNvGrpSpPr>
            <a:grpSpLocks/>
          </p:cNvGrpSpPr>
          <p:nvPr/>
        </p:nvGrpSpPr>
        <p:grpSpPr bwMode="auto">
          <a:xfrm>
            <a:off x="965200" y="3352800"/>
            <a:ext cx="7874000" cy="914400"/>
            <a:chOff x="943087" y="1989136"/>
            <a:chExt cx="7645101" cy="914400"/>
          </a:xfrm>
        </p:grpSpPr>
        <p:sp>
          <p:nvSpPr>
            <p:cNvPr id="36" name="Hexagon 35">
              <a:hlinkClick r:id="rId4" action="ppaction://hlinkfile"/>
            </p:cNvPr>
            <p:cNvSpPr/>
            <p:nvPr/>
          </p:nvSpPr>
          <p:spPr>
            <a:xfrm>
              <a:off x="943087" y="2141536"/>
              <a:ext cx="884735"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B</a:t>
              </a:r>
            </a:p>
          </p:txBody>
        </p:sp>
        <p:sp>
          <p:nvSpPr>
            <p:cNvPr id="38" name="Snip Diagonal Corner Rectangle 37"/>
            <p:cNvSpPr/>
            <p:nvPr/>
          </p:nvSpPr>
          <p:spPr>
            <a:xfrm>
              <a:off x="2590792" y="2057399"/>
              <a:ext cx="5997396"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eaLnBrk="0" hangingPunct="0">
                <a:spcBef>
                  <a:spcPct val="50000"/>
                </a:spcBef>
                <a:defRPr/>
              </a:pP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muối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hủy</a:t>
              </a:r>
              <a:r>
                <a:rPr lang="en-US" sz="2800" b="1" dirty="0">
                  <a:latin typeface="Times New Roman" pitchFamily="18" charset="0"/>
                  <a:cs typeface="Times New Roman" pitchFamily="18" charset="0"/>
                </a:rPr>
                <a:t>.</a:t>
              </a:r>
              <a:endParaRPr lang="en-US" sz="2800" b="1" dirty="0">
                <a:solidFill>
                  <a:srgbClr val="000000"/>
                </a:solidFill>
                <a:latin typeface="Times New Roman" pitchFamily="18" charset="0"/>
                <a:cs typeface="Times New Roman" pitchFamily="18" charset="0"/>
              </a:endParaRPr>
            </a:p>
          </p:txBody>
        </p:sp>
        <p:grpSp>
          <p:nvGrpSpPr>
            <p:cNvPr id="25667" name="Group 42"/>
            <p:cNvGrpSpPr>
              <a:grpSpLocks/>
            </p:cNvGrpSpPr>
            <p:nvPr/>
          </p:nvGrpSpPr>
          <p:grpSpPr bwMode="auto">
            <a:xfrm>
              <a:off x="1827007" y="1989136"/>
              <a:ext cx="851104" cy="611142"/>
              <a:chOff x="1827007" y="1989136"/>
              <a:chExt cx="851104" cy="611142"/>
            </a:xfrm>
          </p:grpSpPr>
          <p:sp>
            <p:nvSpPr>
              <p:cNvPr id="25668" name="Half Frame 43"/>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45" name="Oval 4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46" name="Oval 4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5" name="Group 46"/>
          <p:cNvGrpSpPr>
            <a:grpSpLocks/>
          </p:cNvGrpSpPr>
          <p:nvPr/>
        </p:nvGrpSpPr>
        <p:grpSpPr bwMode="auto">
          <a:xfrm>
            <a:off x="965200" y="4495800"/>
            <a:ext cx="7874000" cy="914400"/>
            <a:chOff x="943087" y="1989136"/>
            <a:chExt cx="7645101" cy="914400"/>
          </a:xfrm>
        </p:grpSpPr>
        <p:sp>
          <p:nvSpPr>
            <p:cNvPr id="48" name="Hexagon 47"/>
            <p:cNvSpPr/>
            <p:nvPr/>
          </p:nvSpPr>
          <p:spPr>
            <a:xfrm>
              <a:off x="943087" y="2141536"/>
              <a:ext cx="884735"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C</a:t>
              </a:r>
            </a:p>
          </p:txBody>
        </p:sp>
        <p:sp>
          <p:nvSpPr>
            <p:cNvPr id="49" name="Snip Diagonal Corner Rectangle 48"/>
            <p:cNvSpPr/>
            <p:nvPr/>
          </p:nvSpPr>
          <p:spPr>
            <a:xfrm>
              <a:off x="2590792" y="2057399"/>
              <a:ext cx="5997396"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en-US" sz="2800" b="1" dirty="0" err="1">
                  <a:latin typeface="Times New Roman" pitchFamily="18" charset="0"/>
                  <a:cs typeface="Times New Roman" pitchFamily="18" charset="0"/>
                </a:rPr>
                <a:t>Chứa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peptit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kiềm</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a:t>               </a:t>
              </a:r>
            </a:p>
          </p:txBody>
        </p:sp>
        <p:grpSp>
          <p:nvGrpSpPr>
            <p:cNvPr id="25657" name="Group 49"/>
            <p:cNvGrpSpPr>
              <a:grpSpLocks/>
            </p:cNvGrpSpPr>
            <p:nvPr/>
          </p:nvGrpSpPr>
          <p:grpSpPr bwMode="auto">
            <a:xfrm>
              <a:off x="1827007" y="1989136"/>
              <a:ext cx="851104" cy="611142"/>
              <a:chOff x="1827007" y="1989136"/>
              <a:chExt cx="851104" cy="611142"/>
            </a:xfrm>
          </p:grpSpPr>
          <p:sp>
            <p:nvSpPr>
              <p:cNvPr id="25658" name="Half Frame 50"/>
              <p:cNvSpPr>
                <a:spLocks noChangeArrowheads="1"/>
              </p:cNvSpPr>
              <p:nvPr/>
            </p:nvSpPr>
            <p:spPr bwMode="auto">
              <a:xfrm rot="10800000">
                <a:off x="1827290" y="2031998"/>
                <a:ext cx="790544" cy="519113"/>
              </a:xfrm>
              <a:custGeom>
                <a:avLst/>
                <a:gdLst>
                  <a:gd name="T0" fmla="*/ 746455 w 790544"/>
                  <a:gd name="T1" fmla="*/ 28951 h 519113"/>
                  <a:gd name="T2" fmla="*/ 33062 w 790544"/>
                  <a:gd name="T3" fmla="*/ 497402 h 519113"/>
                  <a:gd name="T4" fmla="*/ 0 w 790544"/>
                  <a:gd name="T5" fmla="*/ 259557 h 519113"/>
                  <a:gd name="T6" fmla="*/ 395272 w 790544"/>
                  <a:gd name="T7" fmla="*/ 0 h 519113"/>
                  <a:gd name="T8" fmla="*/ 0 60000 65536"/>
                  <a:gd name="T9" fmla="*/ 5898240 60000 65536"/>
                  <a:gd name="T10" fmla="*/ 11796480 60000 65536"/>
                  <a:gd name="T11" fmla="*/ 17694720 60000 65536"/>
                  <a:gd name="T12" fmla="*/ 0 w 790544"/>
                  <a:gd name="T13" fmla="*/ 0 h 519113"/>
                  <a:gd name="T14" fmla="*/ 790544 w 790544"/>
                  <a:gd name="T15" fmla="*/ 519113 h 519113"/>
                </a:gdLst>
                <a:ahLst/>
                <a:cxnLst>
                  <a:cxn ang="T8">
                    <a:pos x="T0" y="T1"/>
                  </a:cxn>
                  <a:cxn ang="T9">
                    <a:pos x="T2" y="T3"/>
                  </a:cxn>
                  <a:cxn ang="T10">
                    <a:pos x="T4" y="T5"/>
                  </a:cxn>
                  <a:cxn ang="T11">
                    <a:pos x="T6" y="T7"/>
                  </a:cxn>
                </a:cxnLst>
                <a:rect l="T12" t="T13" r="T14" b="T15"/>
                <a:pathLst>
                  <a:path w="790544" h="519113">
                    <a:moveTo>
                      <a:pt x="0" y="0"/>
                    </a:moveTo>
                    <a:lnTo>
                      <a:pt x="790544" y="0"/>
                    </a:lnTo>
                    <a:lnTo>
                      <a:pt x="702367" y="57902"/>
                    </a:lnTo>
                    <a:lnTo>
                      <a:pt x="66125" y="57902"/>
                    </a:lnTo>
                    <a:lnTo>
                      <a:pt x="66125" y="475692"/>
                    </a:lnTo>
                    <a:lnTo>
                      <a:pt x="0" y="519113"/>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53" name="Oval 52"/>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54" name="Oval 53"/>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grpSp>
        <p:nvGrpSpPr>
          <p:cNvPr id="17" name="Group 54"/>
          <p:cNvGrpSpPr>
            <a:grpSpLocks/>
          </p:cNvGrpSpPr>
          <p:nvPr/>
        </p:nvGrpSpPr>
        <p:grpSpPr bwMode="auto">
          <a:xfrm>
            <a:off x="965200" y="5638800"/>
            <a:ext cx="7874000" cy="914400"/>
            <a:chOff x="943087" y="1989136"/>
            <a:chExt cx="7645101" cy="914400"/>
          </a:xfrm>
        </p:grpSpPr>
        <p:sp>
          <p:nvSpPr>
            <p:cNvPr id="57" name="Hexagon 56"/>
            <p:cNvSpPr/>
            <p:nvPr/>
          </p:nvSpPr>
          <p:spPr>
            <a:xfrm>
              <a:off x="943087" y="2141536"/>
              <a:ext cx="884735" cy="762000"/>
            </a:xfrm>
            <a:prstGeom prst="hexagon">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en-US" sz="3600" b="1" dirty="0">
                  <a:solidFill>
                    <a:srgbClr val="FF0000"/>
                  </a:solidFill>
                  <a:latin typeface="Times New Roman" pitchFamily="18" charset="0"/>
                  <a:cs typeface="Times New Roman" pitchFamily="18" charset="0"/>
                </a:rPr>
                <a:t>D</a:t>
              </a:r>
            </a:p>
          </p:txBody>
        </p:sp>
        <p:sp>
          <p:nvSpPr>
            <p:cNvPr id="2" name="Snip Diagonal Corner Rectangle 61"/>
            <p:cNvSpPr/>
            <p:nvPr/>
          </p:nvSpPr>
          <p:spPr>
            <a:xfrm>
              <a:off x="2590792" y="2057399"/>
              <a:ext cx="5997396" cy="846137"/>
            </a:xfrm>
            <a:prstGeom prst="snip2DiagRect">
              <a:avLst/>
            </a:prstGeom>
            <a:ln>
              <a:solidFill>
                <a:srgbClr val="0000FF"/>
              </a:solidFill>
            </a:ln>
          </p:spPr>
          <p:style>
            <a:lnRef idx="1">
              <a:schemeClr val="accent4"/>
            </a:lnRef>
            <a:fillRef idx="2">
              <a:schemeClr val="accent4"/>
            </a:fillRef>
            <a:effectRef idx="1">
              <a:schemeClr val="accent4"/>
            </a:effectRef>
            <a:fontRef idx="minor">
              <a:schemeClr val="dk1"/>
            </a:fontRef>
          </p:style>
          <p:txBody>
            <a:bodyPr anchor="ctr"/>
            <a:lstStyle/>
            <a:p>
              <a:pPr eaLnBrk="0" hangingPunct="0">
                <a:spcBef>
                  <a:spcPct val="50000"/>
                </a:spcBef>
                <a:defRPr/>
              </a:pPr>
              <a:r>
                <a:rPr lang="en-US" sz="2800" b="1" dirty="0">
                  <a:latin typeface="Times New Roman" pitchFamily="18" charset="0"/>
                  <a:cs typeface="Times New Roman" pitchFamily="18" charset="0"/>
                </a:rPr>
                <a:t>Kém bền nhiệt</a:t>
              </a:r>
              <a:endParaRPr lang="en-US" sz="2800" b="1" dirty="0">
                <a:solidFill>
                  <a:schemeClr val="tx1"/>
                </a:solidFill>
                <a:latin typeface="Times New Roman" pitchFamily="18" charset="0"/>
                <a:cs typeface="Times New Roman" pitchFamily="18" charset="0"/>
              </a:endParaRPr>
            </a:p>
          </p:txBody>
        </p:sp>
        <p:grpSp>
          <p:nvGrpSpPr>
            <p:cNvPr id="25647" name="Group 62"/>
            <p:cNvGrpSpPr>
              <a:grpSpLocks/>
            </p:cNvGrpSpPr>
            <p:nvPr/>
          </p:nvGrpSpPr>
          <p:grpSpPr bwMode="auto">
            <a:xfrm>
              <a:off x="1827007" y="1989136"/>
              <a:ext cx="851104" cy="611142"/>
              <a:chOff x="1827007" y="1989136"/>
              <a:chExt cx="851104" cy="611142"/>
            </a:xfrm>
          </p:grpSpPr>
          <p:sp>
            <p:nvSpPr>
              <p:cNvPr id="25648" name="Half Frame 63"/>
              <p:cNvSpPr>
                <a:spLocks noChangeArrowheads="1"/>
              </p:cNvSpPr>
              <p:nvPr/>
            </p:nvSpPr>
            <p:spPr bwMode="auto">
              <a:xfrm rot="10800000">
                <a:off x="1827290" y="2031999"/>
                <a:ext cx="790544" cy="519112"/>
              </a:xfrm>
              <a:custGeom>
                <a:avLst/>
                <a:gdLst>
                  <a:gd name="T0" fmla="*/ 746455 w 790544"/>
                  <a:gd name="T1" fmla="*/ 28951 h 519112"/>
                  <a:gd name="T2" fmla="*/ 33062 w 790544"/>
                  <a:gd name="T3" fmla="*/ 497401 h 519112"/>
                  <a:gd name="T4" fmla="*/ 0 w 790544"/>
                  <a:gd name="T5" fmla="*/ 259556 h 519112"/>
                  <a:gd name="T6" fmla="*/ 395272 w 790544"/>
                  <a:gd name="T7" fmla="*/ 0 h 519112"/>
                  <a:gd name="T8" fmla="*/ 0 60000 65536"/>
                  <a:gd name="T9" fmla="*/ 5898240 60000 65536"/>
                  <a:gd name="T10" fmla="*/ 11796480 60000 65536"/>
                  <a:gd name="T11" fmla="*/ 17694720 60000 65536"/>
                  <a:gd name="T12" fmla="*/ 0 w 790544"/>
                  <a:gd name="T13" fmla="*/ 0 h 519112"/>
                  <a:gd name="T14" fmla="*/ 790544 w 790544"/>
                  <a:gd name="T15" fmla="*/ 519112 h 519112"/>
                </a:gdLst>
                <a:ahLst/>
                <a:cxnLst>
                  <a:cxn ang="T8">
                    <a:pos x="T0" y="T1"/>
                  </a:cxn>
                  <a:cxn ang="T9">
                    <a:pos x="T2" y="T3"/>
                  </a:cxn>
                  <a:cxn ang="T10">
                    <a:pos x="T4" y="T5"/>
                  </a:cxn>
                  <a:cxn ang="T11">
                    <a:pos x="T6" y="T7"/>
                  </a:cxn>
                </a:cxnLst>
                <a:rect l="T12" t="T13" r="T14" b="T15"/>
                <a:pathLst>
                  <a:path w="790544" h="519112">
                    <a:moveTo>
                      <a:pt x="0" y="0"/>
                    </a:moveTo>
                    <a:lnTo>
                      <a:pt x="790544" y="0"/>
                    </a:lnTo>
                    <a:lnTo>
                      <a:pt x="702367" y="57902"/>
                    </a:lnTo>
                    <a:lnTo>
                      <a:pt x="66124" y="57902"/>
                    </a:lnTo>
                    <a:lnTo>
                      <a:pt x="66124" y="475691"/>
                    </a:lnTo>
                    <a:lnTo>
                      <a:pt x="0" y="519112"/>
                    </a:lnTo>
                    <a:close/>
                  </a:path>
                </a:pathLst>
              </a:custGeom>
              <a:solidFill>
                <a:srgbClr val="92D050"/>
              </a:solidFill>
              <a:ln w="12700" algn="ctr">
                <a:solidFill>
                  <a:srgbClr val="41719C"/>
                </a:solidFill>
                <a:miter lim="800000"/>
                <a:headEnd/>
                <a:tailEnd/>
              </a:ln>
            </p:spPr>
            <p:txBody>
              <a:bodyPr rot="10800000" anchor="ctr"/>
              <a:lstStyle/>
              <a:p>
                <a:pPr algn="ctr" eaLnBrk="0" hangingPunct="0"/>
                <a:endParaRPr lang="en-US" sz="1800">
                  <a:latin typeface="Times New Roman" pitchFamily="18" charset="0"/>
                  <a:cs typeface="Times New Roman" pitchFamily="18" charset="0"/>
                </a:endParaRPr>
              </a:p>
            </p:txBody>
          </p:sp>
          <p:sp>
            <p:nvSpPr>
              <p:cNvPr id="6" name="Oval 64"/>
              <p:cNvSpPr/>
              <p:nvPr/>
            </p:nvSpPr>
            <p:spPr>
              <a:xfrm>
                <a:off x="2525763" y="1989136"/>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
            <p:nvSpPr>
              <p:cNvPr id="7" name="Oval 65"/>
              <p:cNvSpPr/>
              <p:nvPr/>
            </p:nvSpPr>
            <p:spPr>
              <a:xfrm>
                <a:off x="1828877" y="2447924"/>
                <a:ext cx="152394" cy="152400"/>
              </a:xfrm>
              <a:prstGeom prst="ellipse">
                <a:avLst/>
              </a:prstGeom>
              <a:solidFill>
                <a:schemeClr val="tx1"/>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grpSp>
      </p:grpSp>
      <p:sp>
        <p:nvSpPr>
          <p:cNvPr id="4" name="Rectangle 3"/>
          <p:cNvSpPr/>
          <p:nvPr/>
        </p:nvSpPr>
        <p:spPr>
          <a:xfrm>
            <a:off x="2736850" y="4635500"/>
            <a:ext cx="6102350" cy="774700"/>
          </a:xfrm>
          <a:prstGeom prst="rect">
            <a:avLst/>
          </a:prstGeom>
          <a:solidFill>
            <a:srgbClr val="FD5533">
              <a:alpha val="56078"/>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33"/>
                                        </p:tgtEl>
                                        <p:attrNameLst>
                                          <p:attrName>r</p:attrName>
                                        </p:attrNameLst>
                                      </p:cBhvr>
                                    </p:animRot>
                                  </p:childTnLst>
                                </p:cTn>
                              </p:par>
                              <p:par>
                                <p:cTn id="13" presetID="17" presetClass="entr" presetSubtype="8"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ppt_x</p:attrName>
                                        </p:attrNameLst>
                                      </p:cBhvr>
                                      <p:tavLst>
                                        <p:tav tm="0">
                                          <p:val>
                                            <p:strVal val="#ppt_x-#ppt_w/2"/>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par>
                                <p:cTn id="19" presetID="17" presetClass="entr" presetSubtype="8"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ppt_x</p:attrName>
                                        </p:attrNameLst>
                                      </p:cBhvr>
                                      <p:tavLst>
                                        <p:tav tm="0">
                                          <p:val>
                                            <p:strVal val="#ppt_x-#ppt_w/2"/>
                                          </p:val>
                                        </p:tav>
                                        <p:tav tm="100000">
                                          <p:val>
                                            <p:strVal val="#ppt_x"/>
                                          </p:val>
                                        </p:tav>
                                      </p:tavLst>
                                    </p:anim>
                                    <p:anim calcmode="lin" valueType="num">
                                      <p:cBhvr>
                                        <p:cTn id="22" dur="500" fill="hold"/>
                                        <p:tgtEl>
                                          <p:spTgt spid="12"/>
                                        </p:tgtEl>
                                        <p:attrNameLst>
                                          <p:attrName>ppt_y</p:attrName>
                                        </p:attrNameLst>
                                      </p:cBhvr>
                                      <p:tavLst>
                                        <p:tav tm="0">
                                          <p:val>
                                            <p:strVal val="#ppt_y"/>
                                          </p:val>
                                        </p:tav>
                                        <p:tav tm="100000">
                                          <p:val>
                                            <p:strVal val="#ppt_y"/>
                                          </p:val>
                                        </p:tav>
                                      </p:tavLst>
                                    </p:anim>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strVal val="#ppt_h"/>
                                          </p:val>
                                        </p:tav>
                                        <p:tav tm="100000">
                                          <p:val>
                                            <p:strVal val="#ppt_h"/>
                                          </p:val>
                                        </p:tav>
                                      </p:tavLst>
                                    </p:anim>
                                  </p:childTnLst>
                                </p:cTn>
                              </p:par>
                              <p:par>
                                <p:cTn id="25" presetID="17" presetClass="entr" presetSubtype="8"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ppt_w/2"/>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strVal val="#ppt_h"/>
                                          </p:val>
                                        </p:tav>
                                        <p:tav tm="100000">
                                          <p:val>
                                            <p:strVal val="#ppt_h"/>
                                          </p:val>
                                        </p:tav>
                                      </p:tavLst>
                                    </p:anim>
                                  </p:childTnLst>
                                </p:cTn>
                              </p:par>
                              <p:par>
                                <p:cTn id="31" presetID="17" presetClass="entr" presetSubtype="8" fill="hold"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ppt_x</p:attrName>
                                        </p:attrNameLst>
                                      </p:cBhvr>
                                      <p:tavLst>
                                        <p:tav tm="0">
                                          <p:val>
                                            <p:strVal val="#ppt_x-#ppt_w/2"/>
                                          </p:val>
                                        </p:tav>
                                        <p:tav tm="100000">
                                          <p:val>
                                            <p:strVal val="#ppt_x"/>
                                          </p:val>
                                        </p:tav>
                                      </p:tavLst>
                                    </p:anim>
                                    <p:anim calcmode="lin" valueType="num">
                                      <p:cBhvr>
                                        <p:cTn id="34" dur="500" fill="hold"/>
                                        <p:tgtEl>
                                          <p:spTgt spid="17"/>
                                        </p:tgtEl>
                                        <p:attrNameLst>
                                          <p:attrName>ppt_y</p:attrName>
                                        </p:attrNameLst>
                                      </p:cBhvr>
                                      <p:tavLst>
                                        <p:tav tm="0">
                                          <p:val>
                                            <p:strVal val="#ppt_y"/>
                                          </p:val>
                                        </p:tav>
                                        <p:tav tm="100000">
                                          <p:val>
                                            <p:strVal val="#ppt_y"/>
                                          </p:val>
                                        </p:tav>
                                      </p:tavLst>
                                    </p:anim>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1" fill="hold" nodeType="afterGroup">
                            <p:stCondLst>
                              <p:cond delay="0"/>
                            </p:stCondLst>
                            <p:childTnLst>
                              <p:par>
                                <p:cTn id="42" presetID="1" presetClass="entr" presetSubtype="0" fill="hold" grpId="0" nodeType="afterEffect">
                                  <p:stCondLst>
                                    <p:cond delay="1000"/>
                                  </p:stCondLst>
                                  <p:childTnLst>
                                    <p:set>
                                      <p:cBhvr>
                                        <p:cTn id="43"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4" fill="hold" nodeType="afterGroup">
                            <p:stCondLst>
                              <p:cond delay="1000"/>
                            </p:stCondLst>
                            <p:childTnLst>
                              <p:par>
                                <p:cTn id="45" presetID="1" presetClass="entr" presetSubtype="0" fill="hold" grpId="0" nodeType="afterEffect">
                                  <p:stCondLst>
                                    <p:cond delay="1000"/>
                                  </p:stCondLst>
                                  <p:childTnLst>
                                    <p:set>
                                      <p:cBhvr>
                                        <p:cTn id="46"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7" fill="hold" nodeType="afterGroup">
                            <p:stCondLst>
                              <p:cond delay="2000"/>
                            </p:stCondLst>
                            <p:childTnLst>
                              <p:par>
                                <p:cTn id="48" presetID="1" presetClass="entr" presetSubtype="0" fill="hold" grpId="0" nodeType="afterEffect">
                                  <p:stCondLst>
                                    <p:cond delay="1000"/>
                                  </p:stCondLst>
                                  <p:childTnLst>
                                    <p:set>
                                      <p:cBhvr>
                                        <p:cTn id="49"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hammer.wav"/>
                                        </p:tgtEl>
                                      </p:cMediaNode>
                                    </p:audio>
                                  </p:subTnLst>
                                </p:cTn>
                              </p:par>
                            </p:childTnLst>
                          </p:cTn>
                        </p:par>
                        <p:par>
                          <p:cTn id="50" fill="hold" nodeType="afterGroup">
                            <p:stCondLst>
                              <p:cond delay="3000"/>
                            </p:stCondLst>
                            <p:childTnLst>
                              <p:par>
                                <p:cTn id="51" presetID="1" presetClass="entr" presetSubtype="0" fill="hold" grpId="0" nodeType="afterEffect">
                                  <p:stCondLst>
                                    <p:cond delay="1000"/>
                                  </p:stCondLst>
                                  <p:childTnLst>
                                    <p:set>
                                      <p:cBhvr>
                                        <p:cTn id="52"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2" name="hammer.wav"/>
                                        </p:tgtEl>
                                      </p:cMediaNode>
                                    </p:audio>
                                  </p:subTnLst>
                                </p:cTn>
                              </p:par>
                            </p:childTnLst>
                          </p:cTn>
                        </p:par>
                        <p:par>
                          <p:cTn id="53" fill="hold" nodeType="afterGroup">
                            <p:stCondLst>
                              <p:cond delay="4000"/>
                            </p:stCondLst>
                            <p:childTnLst>
                              <p:par>
                                <p:cTn id="54" presetID="1" presetClass="entr" presetSubtype="0" fill="hold" grpId="0" nodeType="afterEffect">
                                  <p:stCondLst>
                                    <p:cond delay="1000"/>
                                  </p:stCondLst>
                                  <p:childTnLst>
                                    <p:set>
                                      <p:cBhvr>
                                        <p:cTn id="55"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hammer.wav"/>
                                        </p:tgtEl>
                                      </p:cMediaNode>
                                    </p:audio>
                                  </p:subTnLst>
                                </p:cTn>
                              </p:par>
                            </p:childTnLst>
                          </p:cTn>
                        </p:par>
                        <p:par>
                          <p:cTn id="56" fill="hold" nodeType="afterGroup">
                            <p:stCondLst>
                              <p:cond delay="5000"/>
                            </p:stCondLst>
                            <p:childTnLst>
                              <p:par>
                                <p:cTn id="57" presetID="1" presetClass="entr" presetSubtype="0" fill="hold" grpId="0" nodeType="afterEffect">
                                  <p:stCondLst>
                                    <p:cond delay="1000"/>
                                  </p:stCondLst>
                                  <p:childTnLst>
                                    <p:set>
                                      <p:cBhvr>
                                        <p:cTn id="58"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59" fill="hold" nodeType="afterGroup">
                            <p:stCondLst>
                              <p:cond delay="6000"/>
                            </p:stCondLst>
                            <p:childTnLst>
                              <p:par>
                                <p:cTn id="60" presetID="1" presetClass="entr" presetSubtype="0" fill="hold" grpId="0" nodeType="afterEffect">
                                  <p:stCondLst>
                                    <p:cond delay="1000"/>
                                  </p:stCondLst>
                                  <p:childTnLst>
                                    <p:set>
                                      <p:cBhvr>
                                        <p:cTn id="61"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hammer.wav"/>
                                        </p:tgtEl>
                                      </p:cMediaNode>
                                    </p:audio>
                                  </p:subTnLst>
                                </p:cTn>
                              </p:par>
                            </p:childTnLst>
                          </p:cTn>
                        </p:par>
                        <p:par>
                          <p:cTn id="62" fill="hold" nodeType="afterGroup">
                            <p:stCondLst>
                              <p:cond delay="7000"/>
                            </p:stCondLst>
                            <p:childTnLst>
                              <p:par>
                                <p:cTn id="63" presetID="1" presetClass="entr" presetSubtype="0" fill="hold" grpId="0" nodeType="afterEffect">
                                  <p:stCondLst>
                                    <p:cond delay="1000"/>
                                  </p:stCondLst>
                                  <p:childTnLst>
                                    <p:set>
                                      <p:cBhvr>
                                        <p:cTn id="64"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hammer.wav"/>
                                        </p:tgtEl>
                                      </p:cMediaNode>
                                    </p:audio>
                                  </p:subTnLst>
                                </p:cTn>
                              </p:par>
                            </p:childTnLst>
                          </p:cTn>
                        </p:par>
                        <p:par>
                          <p:cTn id="65" fill="hold" nodeType="afterGroup">
                            <p:stCondLst>
                              <p:cond delay="8000"/>
                            </p:stCondLst>
                            <p:childTnLst>
                              <p:par>
                                <p:cTn id="66" presetID="1" presetClass="entr" presetSubtype="0" fill="hold" grpId="0" nodeType="afterEffect">
                                  <p:stCondLst>
                                    <p:cond delay="1000"/>
                                  </p:stCondLst>
                                  <p:childTnLst>
                                    <p:set>
                                      <p:cBhvr>
                                        <p:cTn id="67"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2" name="hammer.wav"/>
                                        </p:tgtEl>
                                      </p:cMediaNode>
                                    </p:audio>
                                  </p:subTnLst>
                                </p:cTn>
                              </p:par>
                            </p:childTnLst>
                          </p:cTn>
                        </p:par>
                        <p:par>
                          <p:cTn id="68" fill="hold" nodeType="afterGroup">
                            <p:stCondLst>
                              <p:cond delay="9000"/>
                            </p:stCondLst>
                            <p:childTnLst>
                              <p:par>
                                <p:cTn id="69" presetID="1" presetClass="entr" presetSubtype="0" fill="hold" grpId="0" nodeType="afterEffect">
                                  <p:stCondLst>
                                    <p:cond delay="1000"/>
                                  </p:stCondLst>
                                  <p:childTnLst>
                                    <p:set>
                                      <p:cBhvr>
                                        <p:cTn id="70"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childTnLst>
                          </p:cTn>
                        </p:par>
                        <p:par>
                          <p:cTn id="71" fill="hold" nodeType="afterGroup">
                            <p:stCondLst>
                              <p:cond delay="10000"/>
                            </p:stCondLst>
                            <p:childTnLst>
                              <p:par>
                                <p:cTn id="72" presetID="1" presetClass="entr" presetSubtype="0" fill="hold" grpId="0" nodeType="afterEffect">
                                  <p:stCondLst>
                                    <p:cond delay="1000"/>
                                  </p:stCondLst>
                                  <p:childTnLst>
                                    <p:set>
                                      <p:cBhvr>
                                        <p:cTn id="73"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hammer.wav"/>
                                        </p:tgtEl>
                                      </p:cMediaNode>
                                    </p:audio>
                                  </p:subTnLst>
                                </p:cTn>
                              </p:par>
                            </p:childTnLst>
                          </p:cTn>
                        </p:par>
                        <p:par>
                          <p:cTn id="74" fill="hold" nodeType="afterGroup">
                            <p:stCondLst>
                              <p:cond delay="11000"/>
                            </p:stCondLst>
                            <p:childTnLst>
                              <p:par>
                                <p:cTn id="75" presetID="1" presetClass="entr" presetSubtype="0" fill="hold" grpId="0" nodeType="afterEffect">
                                  <p:stCondLst>
                                    <p:cond delay="1000"/>
                                  </p:stCondLst>
                                  <p:childTnLst>
                                    <p:set>
                                      <p:cBhvr>
                                        <p:cTn id="76"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2" name="hammer.wav"/>
                                        </p:tgtEl>
                                      </p:cMediaNode>
                                    </p:audio>
                                  </p:subTnLst>
                                </p:cTn>
                              </p:par>
                            </p:childTnLst>
                          </p:cTn>
                        </p:par>
                        <p:par>
                          <p:cTn id="77" fill="hold" nodeType="afterGroup">
                            <p:stCondLst>
                              <p:cond delay="12000"/>
                            </p:stCondLst>
                            <p:childTnLst>
                              <p:par>
                                <p:cTn id="78" presetID="1" presetClass="entr" presetSubtype="0" fill="hold" grpId="0" nodeType="afterEffect">
                                  <p:stCondLst>
                                    <p:cond delay="1000"/>
                                  </p:stCondLst>
                                  <p:childTnLst>
                                    <p:set>
                                      <p:cBhvr>
                                        <p:cTn id="79"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hammer.wav"/>
                                        </p:tgtEl>
                                      </p:cMediaNode>
                                    </p:audio>
                                  </p:subTnLst>
                                </p:cTn>
                              </p:par>
                            </p:childTnLst>
                          </p:cTn>
                        </p:par>
                        <p:par>
                          <p:cTn id="80" fill="hold" nodeType="afterGroup">
                            <p:stCondLst>
                              <p:cond delay="13000"/>
                            </p:stCondLst>
                            <p:childTnLst>
                              <p:par>
                                <p:cTn id="81" presetID="1" presetClass="entr" presetSubtype="0" fill="hold" grpId="0" nodeType="afterEffect">
                                  <p:stCondLst>
                                    <p:cond delay="1000"/>
                                  </p:stCondLst>
                                  <p:childTnLst>
                                    <p:set>
                                      <p:cBhvr>
                                        <p:cTn id="82"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 name="hammer.wav"/>
                                        </p:tgtEl>
                                      </p:cMediaNode>
                                    </p:audio>
                                  </p:subTnLst>
                                </p:cTn>
                              </p:par>
                            </p:childTnLst>
                          </p:cTn>
                        </p:par>
                        <p:par>
                          <p:cTn id="83" fill="hold" nodeType="afterGroup">
                            <p:stCondLst>
                              <p:cond delay="14000"/>
                            </p:stCondLst>
                            <p:childTnLst>
                              <p:par>
                                <p:cTn id="84" presetID="1" presetClass="entr" presetSubtype="0" fill="hold" grpId="0" nodeType="afterEffect">
                                  <p:stCondLst>
                                    <p:cond delay="1000"/>
                                  </p:stCondLst>
                                  <p:childTnLst>
                                    <p:set>
                                      <p:cBhvr>
                                        <p:cTn id="85"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2" name="hammer.wav"/>
                                        </p:tgtEl>
                                      </p:cMediaNode>
                                    </p:audio>
                                  </p:subTnLst>
                                </p:cTn>
                              </p:par>
                            </p:childTnLst>
                          </p:cTn>
                        </p:par>
                        <p:par>
                          <p:cTn id="86" fill="hold" nodeType="afterGroup">
                            <p:stCondLst>
                              <p:cond delay="15000"/>
                            </p:stCondLst>
                            <p:childTnLst>
                              <p:par>
                                <p:cTn id="87" presetID="1" presetClass="entr" presetSubtype="0" fill="hold" grpId="0" nodeType="afterEffect">
                                  <p:stCondLst>
                                    <p:cond delay="1000"/>
                                  </p:stCondLst>
                                  <p:childTnLst>
                                    <p:set>
                                      <p:cBhvr>
                                        <p:cTn id="88"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2" name="hammer.wav"/>
                                        </p:tgtEl>
                                      </p:cMediaNode>
                                    </p:audio>
                                  </p:subTnLst>
                                </p:cTn>
                              </p:par>
                            </p:childTnLst>
                          </p:cTn>
                        </p:par>
                        <p:par>
                          <p:cTn id="89" fill="hold" nodeType="afterGroup">
                            <p:stCondLst>
                              <p:cond delay="16000"/>
                            </p:stCondLst>
                            <p:childTnLst>
                              <p:par>
                                <p:cTn id="90" presetID="1" presetClass="entr" presetSubtype="0" fill="hold" grpId="0" nodeType="afterEffect">
                                  <p:stCondLst>
                                    <p:cond delay="1000"/>
                                  </p:stCondLst>
                                  <p:childTnLst>
                                    <p:set>
                                      <p:cBhvr>
                                        <p:cTn id="91"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hammer.wav"/>
                                        </p:tgtEl>
                                      </p:cMediaNode>
                                    </p:audio>
                                  </p:subTnLst>
                                </p:cTn>
                              </p:par>
                            </p:childTnLst>
                          </p:cTn>
                        </p:par>
                        <p:par>
                          <p:cTn id="92" fill="hold" nodeType="afterGroup">
                            <p:stCondLst>
                              <p:cond delay="17000"/>
                            </p:stCondLst>
                            <p:childTnLst>
                              <p:par>
                                <p:cTn id="93" presetID="1" presetClass="entr" presetSubtype="0" fill="hold" grpId="0" nodeType="afterEffect">
                                  <p:stCondLst>
                                    <p:cond delay="1000"/>
                                  </p:stCondLst>
                                  <p:childTnLst>
                                    <p:set>
                                      <p:cBhvr>
                                        <p:cTn id="94"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2" name="hammer.wav"/>
                                        </p:tgtEl>
                                      </p:cMediaNode>
                                    </p:audio>
                                  </p:subTnLst>
                                </p:cTn>
                              </p:par>
                            </p:childTnLst>
                          </p:cTn>
                        </p:par>
                        <p:par>
                          <p:cTn id="95" fill="hold" nodeType="afterGroup">
                            <p:stCondLst>
                              <p:cond delay="18000"/>
                            </p:stCondLst>
                            <p:childTnLst>
                              <p:par>
                                <p:cTn id="96" presetID="1" presetClass="entr" presetSubtype="0" fill="hold" grpId="0" nodeType="afterEffect">
                                  <p:stCondLst>
                                    <p:cond delay="1000"/>
                                  </p:stCondLst>
                                  <p:childTnLst>
                                    <p:set>
                                      <p:cBhvr>
                                        <p:cTn id="97"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2" name="hammer.wav"/>
                                        </p:tgtEl>
                                      </p:cMediaNode>
                                    </p:audio>
                                  </p:subTnLst>
                                </p:cTn>
                              </p:par>
                            </p:childTnLst>
                          </p:cTn>
                        </p:par>
                        <p:par>
                          <p:cTn id="98" fill="hold" nodeType="afterGroup">
                            <p:stCondLst>
                              <p:cond delay="19000"/>
                            </p:stCondLst>
                            <p:childTnLst>
                              <p:par>
                                <p:cTn id="99" presetID="1" presetClass="entr" presetSubtype="0" fill="hold" grpId="0" nodeType="afterEffect">
                                  <p:stCondLst>
                                    <p:cond delay="1000"/>
                                  </p:stCondLst>
                                  <p:childTnLst>
                                    <p:set>
                                      <p:cBhvr>
                                        <p:cTn id="100"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2" name="hammer.wav"/>
                                        </p:tgtEl>
                                      </p:cMediaNode>
                                    </p:audio>
                                  </p:subTnLst>
                                </p:cTn>
                              </p:par>
                            </p:childTnLst>
                          </p:cTn>
                        </p:par>
                        <p:par>
                          <p:cTn id="101" fill="hold" nodeType="afterGroup">
                            <p:stCondLst>
                              <p:cond delay="20000"/>
                            </p:stCondLst>
                            <p:childTnLst>
                              <p:par>
                                <p:cTn id="102" presetID="1" presetClass="entr" presetSubtype="0" fill="hold" grpId="0" nodeType="afterEffect">
                                  <p:stCondLst>
                                    <p:cond delay="1000"/>
                                  </p:stCondLst>
                                  <p:childTnLst>
                                    <p:set>
                                      <p:cBhvr>
                                        <p:cTn id="103"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2" name="hammer.wav"/>
                                        </p:tgtEl>
                                      </p:cMediaNode>
                                    </p:audio>
                                  </p:subTnLst>
                                </p:cTn>
                              </p:par>
                            </p:childTnLst>
                          </p:cTn>
                        </p:par>
                        <p:par>
                          <p:cTn id="104" fill="hold" nodeType="afterGroup">
                            <p:stCondLst>
                              <p:cond delay="21000"/>
                            </p:stCondLst>
                            <p:childTnLst>
                              <p:par>
                                <p:cTn id="105" presetID="1" presetClass="entr" presetSubtype="0" fill="hold" grpId="0" nodeType="afterEffect">
                                  <p:stCondLst>
                                    <p:cond delay="1000"/>
                                  </p:stCondLst>
                                  <p:childTnLst>
                                    <p:set>
                                      <p:cBhvr>
                                        <p:cTn id="106"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2" name="hammer.wav"/>
                                        </p:tgtEl>
                                      </p:cMediaNode>
                                    </p:audio>
                                  </p:subTnLst>
                                </p:cTn>
                              </p:par>
                            </p:childTnLst>
                          </p:cTn>
                        </p:par>
                        <p:par>
                          <p:cTn id="107" fill="hold" nodeType="afterGroup">
                            <p:stCondLst>
                              <p:cond delay="22000"/>
                            </p:stCondLst>
                            <p:childTnLst>
                              <p:par>
                                <p:cTn id="108" presetID="1" presetClass="entr" presetSubtype="0" fill="hold" grpId="0" nodeType="afterEffect">
                                  <p:stCondLst>
                                    <p:cond delay="1000"/>
                                  </p:stCondLst>
                                  <p:childTnLst>
                                    <p:set>
                                      <p:cBhvr>
                                        <p:cTn id="109"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2" name="hammer.wav"/>
                                        </p:tgtEl>
                                      </p:cMediaNode>
                                    </p:audio>
                                  </p:subTnLst>
                                </p:cTn>
                              </p:par>
                            </p:childTnLst>
                          </p:cTn>
                        </p:par>
                        <p:par>
                          <p:cTn id="110" fill="hold" nodeType="afterGroup">
                            <p:stCondLst>
                              <p:cond delay="23000"/>
                            </p:stCondLst>
                            <p:childTnLst>
                              <p:par>
                                <p:cTn id="111" presetID="1" presetClass="entr" presetSubtype="0" fill="hold" grpId="0" nodeType="afterEffect">
                                  <p:stCondLst>
                                    <p:cond delay="1000"/>
                                  </p:stCondLst>
                                  <p:childTnLst>
                                    <p:set>
                                      <p:cBhvr>
                                        <p:cTn id="112"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2" name="hammer.wav"/>
                                        </p:tgtEl>
                                      </p:cMediaNode>
                                    </p:audio>
                                  </p:subTnLst>
                                </p:cTn>
                              </p:par>
                            </p:childTnLst>
                          </p:cTn>
                        </p:par>
                        <p:par>
                          <p:cTn id="113" fill="hold" nodeType="afterGroup">
                            <p:stCondLst>
                              <p:cond delay="24000"/>
                            </p:stCondLst>
                            <p:childTnLst>
                              <p:par>
                                <p:cTn id="114" presetID="1" presetClass="entr" presetSubtype="0" fill="hold" grpId="0" nodeType="afterEffect">
                                  <p:stCondLst>
                                    <p:cond delay="1000"/>
                                  </p:stCondLst>
                                  <p:childTnLst>
                                    <p:set>
                                      <p:cBhvr>
                                        <p:cTn id="115"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2" name="hammer.wav"/>
                                        </p:tgtEl>
                                      </p:cMediaNode>
                                    </p:audio>
                                  </p:subTnLst>
                                </p:cTn>
                              </p:par>
                            </p:childTnLst>
                          </p:cTn>
                        </p:par>
                        <p:par>
                          <p:cTn id="116" fill="hold" nodeType="afterGroup">
                            <p:stCondLst>
                              <p:cond delay="25000"/>
                            </p:stCondLst>
                            <p:childTnLst>
                              <p:par>
                                <p:cTn id="117" presetID="1" presetClass="entr" presetSubtype="0" fill="hold" grpId="0" nodeType="afterEffect">
                                  <p:stCondLst>
                                    <p:cond delay="1000"/>
                                  </p:stCondLst>
                                  <p:childTnLst>
                                    <p:set>
                                      <p:cBhvr>
                                        <p:cTn id="118"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2" name="hammer.wav"/>
                                        </p:tgtEl>
                                      </p:cMediaNode>
                                    </p:audio>
                                  </p:subTnLst>
                                </p:cTn>
                              </p:par>
                            </p:childTnLst>
                          </p:cTn>
                        </p:par>
                        <p:par>
                          <p:cTn id="119" fill="hold" nodeType="afterGroup">
                            <p:stCondLst>
                              <p:cond delay="26000"/>
                            </p:stCondLst>
                            <p:childTnLst>
                              <p:par>
                                <p:cTn id="120" presetID="1" presetClass="entr" presetSubtype="0" fill="hold" grpId="0" nodeType="afterEffect">
                                  <p:stCondLst>
                                    <p:cond delay="1000"/>
                                  </p:stCondLst>
                                  <p:childTnLst>
                                    <p:set>
                                      <p:cBhvr>
                                        <p:cTn id="121"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2" name="hammer.wav"/>
                                        </p:tgtEl>
                                      </p:cMediaNode>
                                    </p:audio>
                                  </p:subTnLst>
                                </p:cTn>
                              </p:par>
                            </p:childTnLst>
                          </p:cTn>
                        </p:par>
                        <p:par>
                          <p:cTn id="122" fill="hold" nodeType="afterGroup">
                            <p:stCondLst>
                              <p:cond delay="27000"/>
                            </p:stCondLst>
                            <p:childTnLst>
                              <p:par>
                                <p:cTn id="123" presetID="1" presetClass="entr" presetSubtype="0" fill="hold" grpId="0" nodeType="afterEffect">
                                  <p:stCondLst>
                                    <p:cond delay="1000"/>
                                  </p:stCondLst>
                                  <p:childTnLst>
                                    <p:set>
                                      <p:cBhvr>
                                        <p:cTn id="124"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hammer.wav"/>
                                        </p:tgtEl>
                                      </p:cMediaNode>
                                    </p:audio>
                                  </p:subTnLst>
                                </p:cTn>
                              </p:par>
                            </p:childTnLst>
                          </p:cTn>
                        </p:par>
                        <p:par>
                          <p:cTn id="125" fill="hold" nodeType="afterGroup">
                            <p:stCondLst>
                              <p:cond delay="28000"/>
                            </p:stCondLst>
                            <p:childTnLst>
                              <p:par>
                                <p:cTn id="126" presetID="1" presetClass="entr" presetSubtype="0" fill="hold" grpId="0" nodeType="afterEffect">
                                  <p:stCondLst>
                                    <p:cond delay="1000"/>
                                  </p:stCondLst>
                                  <p:childTnLst>
                                    <p:set>
                                      <p:cBhvr>
                                        <p:cTn id="127"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2" name="hammer.wav"/>
                                        </p:tgtEl>
                                      </p:cMediaNode>
                                    </p:audio>
                                  </p:subTnLst>
                                </p:cTn>
                              </p:par>
                            </p:childTnLst>
                          </p:cTn>
                        </p:par>
                        <p:par>
                          <p:cTn id="128" fill="hold" nodeType="afterGroup">
                            <p:stCondLst>
                              <p:cond delay="29000"/>
                            </p:stCondLst>
                            <p:childTnLst>
                              <p:par>
                                <p:cTn id="129" presetID="1" presetClass="entr" presetSubtype="0" fill="hold" grpId="0" nodeType="afterEffect">
                                  <p:stCondLst>
                                    <p:cond delay="1000"/>
                                  </p:stCondLst>
                                  <p:childTnLst>
                                    <p:set>
                                      <p:cBhvr>
                                        <p:cTn id="130"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3" name="laser.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6" presetClass="entr" presetSubtype="16" fill="hold" grpId="0" nodeType="click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circle(in)">
                                      <p:cBhvr>
                                        <p:cTn id="1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59"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4"/>
          <p:cNvGrpSpPr>
            <a:grpSpLocks/>
          </p:cNvGrpSpPr>
          <p:nvPr/>
        </p:nvGrpSpPr>
        <p:grpSpPr bwMode="auto">
          <a:xfrm>
            <a:off x="685800" y="-1243013"/>
            <a:ext cx="7848600" cy="7491413"/>
            <a:chOff x="624" y="-370"/>
            <a:chExt cx="3159" cy="2922"/>
          </a:xfrm>
        </p:grpSpPr>
        <p:grpSp>
          <p:nvGrpSpPr>
            <p:cNvPr id="7210" name="Group 5"/>
            <p:cNvGrpSpPr>
              <a:grpSpLocks/>
            </p:cNvGrpSpPr>
            <p:nvPr/>
          </p:nvGrpSpPr>
          <p:grpSpPr bwMode="auto">
            <a:xfrm>
              <a:off x="624" y="0"/>
              <a:ext cx="3159" cy="2552"/>
              <a:chOff x="624" y="0"/>
              <a:chExt cx="3159" cy="2552"/>
            </a:xfrm>
          </p:grpSpPr>
          <p:grpSp>
            <p:nvGrpSpPr>
              <p:cNvPr id="7211" name="Group 6"/>
              <p:cNvGrpSpPr>
                <a:grpSpLocks/>
              </p:cNvGrpSpPr>
              <p:nvPr/>
            </p:nvGrpSpPr>
            <p:grpSpPr bwMode="auto">
              <a:xfrm>
                <a:off x="624" y="0"/>
                <a:ext cx="3159" cy="2552"/>
                <a:chOff x="1300" y="884"/>
                <a:chExt cx="3159" cy="2552"/>
              </a:xfrm>
            </p:grpSpPr>
            <p:sp>
              <p:nvSpPr>
                <p:cNvPr id="7213"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14"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15"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16"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17"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18"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19"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20"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21"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22"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23"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24"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7225"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7226"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27"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7228"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229"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0"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1"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2"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3"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34"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35"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36"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7"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8"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39"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0"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1"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2"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43"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44"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45"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6"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7"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8"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49"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0"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1"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52"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53"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54"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5"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6"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57"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8"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59"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0"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1"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62"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63"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64"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5"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6"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7"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8"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69"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70"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71"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72"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73"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74"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75"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7212"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7170"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7278"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1055688" y="2592388"/>
            <a:ext cx="7250112" cy="3046412"/>
          </a:xfrm>
          <a:prstGeom prst="rect">
            <a:avLst/>
          </a:prstGeom>
          <a:noFill/>
          <a:ln>
            <a:noFill/>
          </a:ln>
        </p:spPr>
        <p:txBody>
          <a:bodyPr>
            <a:spAutoFit/>
          </a:bodyPr>
          <a:lstStyle/>
          <a:p>
            <a:pPr algn="just">
              <a:defRPr/>
            </a:pP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Có</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2 PHIẾU HỌC TẬP,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các</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nhóm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bốc</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thăm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rồi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thảo</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luận</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TRÌNH BÀY CÁCH GIẢI TRÊN GIẤY ROKI. </a:t>
            </a:r>
          </a:p>
          <a:p>
            <a:pPr algn="just">
              <a:defRPr/>
            </a:pP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Mỗi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bài</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đúng</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được</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5 </a:t>
            </a:r>
            <a:r>
              <a:rPr lang="en-US" b="1" dirty="0" err="1">
                <a:solidFill>
                  <a:srgbClr val="0000FF"/>
                </a:solidFill>
                <a:effectLst>
                  <a:outerShdw blurRad="38100" dist="38100" dir="2700000" algn="tl">
                    <a:srgbClr val="C0C0C0"/>
                  </a:outerShdw>
                </a:effectLst>
                <a:latin typeface="Times New Roman" pitchFamily="18" charset="0"/>
                <a:cs typeface="Times New Roman" pitchFamily="18" charset="0"/>
              </a:rPr>
              <a:t>điểm</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p>
          <a:p>
            <a:pPr algn="just">
              <a:defRPr/>
            </a:pP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Nhóm</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nhanh</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nhất</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được</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cộng</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thêm</a:t>
            </a:r>
            <a:r>
              <a:rPr lang="en-US" b="1" dirty="0">
                <a:solidFill>
                  <a:srgbClr val="990000"/>
                </a:solidFill>
                <a:effectLst>
                  <a:outerShdw blurRad="38100" dist="38100" dir="2700000" algn="tl">
                    <a:srgbClr val="C0C0C0"/>
                  </a:outerShdw>
                </a:effectLst>
                <a:latin typeface="Times New Roman" pitchFamily="18" charset="0"/>
                <a:cs typeface="Times New Roman" pitchFamily="18" charset="0"/>
              </a:rPr>
              <a:t> 2 </a:t>
            </a:r>
            <a:r>
              <a:rPr lang="en-US" b="1" dirty="0" err="1">
                <a:solidFill>
                  <a:srgbClr val="990000"/>
                </a:solidFill>
                <a:effectLst>
                  <a:outerShdw blurRad="38100" dist="38100" dir="2700000" algn="tl">
                    <a:srgbClr val="C0C0C0"/>
                  </a:outerShdw>
                </a:effectLst>
                <a:latin typeface="Times New Roman" pitchFamily="18" charset="0"/>
                <a:cs typeface="Times New Roman" pitchFamily="18" charset="0"/>
              </a:rPr>
              <a:t>điểm</a:t>
            </a:r>
            <a:endParaRPr lang="en-US" b="1" dirty="0">
              <a:solidFill>
                <a:srgbClr val="990000"/>
              </a:solidFill>
              <a:latin typeface="Times New Roman" pitchFamily="18" charset="0"/>
              <a:cs typeface="Times New Roman" pitchFamily="18" charset="0"/>
            </a:endParaRPr>
          </a:p>
        </p:txBody>
      </p:sp>
      <p:grpSp>
        <p:nvGrpSpPr>
          <p:cNvPr id="7173" name="Group 73"/>
          <p:cNvGrpSpPr>
            <a:grpSpLocks/>
          </p:cNvGrpSpPr>
          <p:nvPr/>
        </p:nvGrpSpPr>
        <p:grpSpPr bwMode="auto">
          <a:xfrm>
            <a:off x="3581400" y="609600"/>
            <a:ext cx="5257800" cy="1143000"/>
            <a:chOff x="2012" y="634"/>
            <a:chExt cx="1048" cy="272"/>
          </a:xfrm>
        </p:grpSpPr>
        <p:grpSp>
          <p:nvGrpSpPr>
            <p:cNvPr id="7177" name="Group 74"/>
            <p:cNvGrpSpPr>
              <a:grpSpLocks/>
            </p:cNvGrpSpPr>
            <p:nvPr/>
          </p:nvGrpSpPr>
          <p:grpSpPr bwMode="auto">
            <a:xfrm>
              <a:off x="2012" y="634"/>
              <a:ext cx="1048" cy="272"/>
              <a:chOff x="2653" y="1519"/>
              <a:chExt cx="1048" cy="272"/>
            </a:xfrm>
          </p:grpSpPr>
          <p:sp>
            <p:nvSpPr>
              <p:cNvPr id="7179"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180"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181"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182"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183"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184"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185"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7186"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87"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88"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89"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0"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1"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2"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3"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4"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195"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196"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197"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8"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199"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00"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1"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2"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3"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4"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7205"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06"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7207"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8"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7209"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7178" name="AutoShape 106"/>
            <p:cNvSpPr>
              <a:spLocks noChangeArrowheads="1"/>
            </p:cNvSpPr>
            <p:nvPr/>
          </p:nvSpPr>
          <p:spPr bwMode="auto">
            <a:xfrm>
              <a:off x="2032" y="644"/>
              <a:ext cx="1008" cy="186"/>
            </a:xfrm>
            <a:prstGeom prst="roundRect">
              <a:avLst>
                <a:gd name="adj" fmla="val 12366"/>
              </a:avLst>
            </a:prstGeom>
            <a:solidFill>
              <a:schemeClr val="folHlink">
                <a:alpha val="38039"/>
              </a:schemeClr>
            </a:solidFill>
            <a:ln w="9525">
              <a:solidFill>
                <a:schemeClr val="tx1"/>
              </a:solidFill>
              <a:round/>
              <a:headEnd/>
              <a:tailEnd/>
            </a:ln>
          </p:spPr>
          <p:txBody>
            <a:bodyPr wrap="none" anchor="ctr"/>
            <a:lstStyle/>
            <a:p>
              <a:pPr eaLnBrk="0" hangingPunct="0"/>
              <a:endParaRPr lang="en-US" sz="2000">
                <a:latin typeface=".VnTime" pitchFamily="34" charset="0"/>
                <a:cs typeface="Arial" charset="0"/>
              </a:endParaRPr>
            </a:p>
          </p:txBody>
        </p:sp>
      </p:grpSp>
      <p:sp>
        <p:nvSpPr>
          <p:cNvPr id="7174"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176" name="Text Box 109"/>
          <p:cNvSpPr txBox="1">
            <a:spLocks noChangeArrowheads="1"/>
          </p:cNvSpPr>
          <p:nvPr/>
        </p:nvSpPr>
        <p:spPr bwMode="auto">
          <a:xfrm>
            <a:off x="3962400" y="762000"/>
            <a:ext cx="4724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3000" b="1">
                <a:solidFill>
                  <a:srgbClr val="FF3300"/>
                </a:solidFill>
                <a:latin typeface="Times New Roman" pitchFamily="18" charset="0"/>
              </a:rPr>
              <a:t>PHẦN 3: AI NHANH HƠN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pattFill prst="horzBrick">
            <a:fgClr>
              <a:srgbClr val="E5761B"/>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1">
              <a:latin typeface="Times New Roman" pitchFamily="18" charset="0"/>
              <a:cs typeface="Times New Roman" pitchFamily="18" charset="0"/>
            </a:endParaRPr>
          </a:p>
        </p:txBody>
      </p:sp>
      <p:sp>
        <p:nvSpPr>
          <p:cNvPr id="37" name="Rounded Rectangle 36"/>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1">
              <a:latin typeface="Times New Roman" pitchFamily="18" charset="0"/>
              <a:cs typeface="Times New Roman" pitchFamily="18" charset="0"/>
            </a:endParaRPr>
          </a:p>
        </p:txBody>
      </p:sp>
      <p:sp>
        <p:nvSpPr>
          <p:cNvPr id="5" name="Double Bracket 4">
            <a:hlinkClick r:id="rId2" action="ppaction://hlinksldjump"/>
          </p:cNvPr>
          <p:cNvSpPr/>
          <p:nvPr/>
        </p:nvSpPr>
        <p:spPr bwMode="auto">
          <a:xfrm>
            <a:off x="166688" y="152400"/>
            <a:ext cx="8839200" cy="685800"/>
          </a:xfrm>
          <a:prstGeom prst="bracketPair">
            <a:avLst/>
          </a:prstGeom>
          <a:pattFill prst="pct25">
            <a:fgClr>
              <a:srgbClr val="FF0066"/>
            </a:fgClr>
            <a:bgClr>
              <a:schemeClr val="bg1"/>
            </a:bgClr>
          </a:pattFill>
          <a:ln w="762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PHIẾU HỌC TẬP SỐ 1</a:t>
            </a:r>
            <a:endParaRPr lang="en-US" sz="2800" b="1" dirty="0">
              <a:solidFill>
                <a:srgbClr val="0000FF"/>
              </a:solidFill>
              <a:effectLst>
                <a:outerShdw blurRad="38100" dist="38100" dir="2700000" algn="tl">
                  <a:srgbClr val="C0C0C0"/>
                </a:outerShdw>
              </a:effectLst>
              <a:latin typeface="Times New Roman" pitchFamily="18" charset="0"/>
            </a:endParaRPr>
          </a:p>
        </p:txBody>
      </p:sp>
      <p:sp>
        <p:nvSpPr>
          <p:cNvPr id="26629" name="TextBox 125"/>
          <p:cNvSpPr txBox="1">
            <a:spLocks noChangeArrowheads="1"/>
          </p:cNvSpPr>
          <p:nvPr/>
        </p:nvSpPr>
        <p:spPr bwMode="auto">
          <a:xfrm>
            <a:off x="152400" y="9144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2800" b="1">
                <a:solidFill>
                  <a:srgbClr val="FF0000"/>
                </a:solidFill>
              </a:rPr>
              <a:t>* </a:t>
            </a:r>
            <a:r>
              <a:rPr lang="en-US" sz="2800" b="1" u="sng">
                <a:solidFill>
                  <a:srgbClr val="FF0000"/>
                </a:solidFill>
              </a:rPr>
              <a:t>Dạng 1</a:t>
            </a:r>
            <a:r>
              <a:rPr lang="en-US" sz="2800" b="1">
                <a:solidFill>
                  <a:srgbClr val="FF0000"/>
                </a:solidFill>
              </a:rPr>
              <a:t>: Tính hệ số polime hóa (số mắt xích)</a:t>
            </a:r>
            <a:endParaRPr lang="en-US" sz="2800">
              <a:solidFill>
                <a:srgbClr val="FF0000"/>
              </a:solidFill>
            </a:endParaRPr>
          </a:p>
        </p:txBody>
      </p:sp>
      <p:sp>
        <p:nvSpPr>
          <p:cNvPr id="26630" name="TextBox 126"/>
          <p:cNvSpPr txBox="1">
            <a:spLocks noChangeArrowheads="1"/>
          </p:cNvSpPr>
          <p:nvPr/>
        </p:nvSpPr>
        <p:spPr bwMode="auto">
          <a:xfrm>
            <a:off x="152400" y="3465513"/>
            <a:ext cx="8839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nb-NO" sz="2800" b="1" u="sng">
                <a:solidFill>
                  <a:srgbClr val="FF0000"/>
                </a:solidFill>
              </a:rPr>
              <a:t>Dạng 2</a:t>
            </a:r>
            <a:r>
              <a:rPr lang="nb-NO" sz="2800" b="1">
                <a:solidFill>
                  <a:srgbClr val="FF0000"/>
                </a:solidFill>
              </a:rPr>
              <a:t>: Tính tỉ lệ số mắt xích butađien và Stiren </a:t>
            </a:r>
          </a:p>
          <a:p>
            <a:pPr eaLnBrk="1" hangingPunct="1"/>
            <a:r>
              <a:rPr lang="nb-NO" sz="2800" b="1">
                <a:solidFill>
                  <a:srgbClr val="FF0000"/>
                </a:solidFill>
              </a:rPr>
              <a:t>             trong phản ứng của cao su Buna-S với Br</a:t>
            </a:r>
            <a:r>
              <a:rPr lang="nb-NO" sz="2800" b="1" baseline="-25000">
                <a:solidFill>
                  <a:srgbClr val="FF0000"/>
                </a:solidFill>
              </a:rPr>
              <a:t>2</a:t>
            </a:r>
            <a:r>
              <a:rPr lang="nb-NO" sz="2800" b="1">
                <a:solidFill>
                  <a:srgbClr val="FF0000"/>
                </a:solidFill>
              </a:rPr>
              <a:t>.</a:t>
            </a:r>
            <a:endParaRPr lang="en-US" sz="2800">
              <a:solidFill>
                <a:srgbClr val="FF0000"/>
              </a:solidFill>
            </a:endParaRPr>
          </a:p>
        </p:txBody>
      </p:sp>
      <p:pic>
        <p:nvPicPr>
          <p:cNvPr id="26631" name="Picture 12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3725" y="1447800"/>
            <a:ext cx="3190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2057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28" name="Rectangle 128"/>
          <p:cNvSpPr>
            <a:spLocks noChangeArrowheads="1"/>
          </p:cNvSpPr>
          <p:nvPr/>
        </p:nvSpPr>
        <p:spPr bwMode="auto">
          <a:xfrm>
            <a:off x="0" y="0"/>
            <a:ext cx="9144000" cy="45720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nchor="ctr">
            <a:spAutoFit/>
          </a:bodyPr>
          <a:lstStyle/>
          <a:p>
            <a:pPr>
              <a:defRPr/>
            </a:pPr>
            <a:endParaRPr lang="en-US"/>
          </a:p>
        </p:txBody>
      </p:sp>
      <p:sp>
        <p:nvSpPr>
          <p:cNvPr id="25729" name="Rectangle 129"/>
          <p:cNvSpPr>
            <a:spLocks noChangeArrowheads="1"/>
          </p:cNvSpPr>
          <p:nvPr/>
        </p:nvSpPr>
        <p:spPr bwMode="auto">
          <a:xfrm>
            <a:off x="0" y="942975"/>
            <a:ext cx="9144000" cy="45720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nchor="ctr">
            <a:spAutoFit/>
          </a:bodyPr>
          <a:lstStyle/>
          <a:p>
            <a:pPr eaLnBrk="0" hangingPunct="0">
              <a:defRPr/>
            </a:pPr>
            <a:endParaRPr lang="en-US">
              <a:latin typeface="Arial" pitchFamily="34" charset="0"/>
            </a:endParaRPr>
          </a:p>
        </p:txBody>
      </p:sp>
      <p:sp>
        <p:nvSpPr>
          <p:cNvPr id="25730" name="Rectangle 130"/>
          <p:cNvSpPr>
            <a:spLocks noChangeArrowheads="1"/>
          </p:cNvSpPr>
          <p:nvPr/>
        </p:nvSpPr>
        <p:spPr bwMode="auto">
          <a:xfrm>
            <a:off x="381000" y="2474913"/>
            <a:ext cx="8153400" cy="954087"/>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eaLnBrk="0" hangingPunct="0">
              <a:defRPr/>
            </a:pPr>
            <a:r>
              <a:rPr lang="en-US" sz="2800" b="1">
                <a:latin typeface="Times New Roman" pitchFamily="18" charset="0"/>
                <a:cs typeface="Times New Roman" pitchFamily="18" charset="0"/>
              </a:rPr>
              <a:t>- Phản ứng trùng hợp: </a:t>
            </a:r>
            <a:r>
              <a:rPr lang="en-US" sz="2400" b="1">
                <a:latin typeface="Times New Roman" pitchFamily="18" charset="0"/>
                <a:cs typeface="Times New Roman" pitchFamily="18" charset="0"/>
              </a:rPr>
              <a:t> </a:t>
            </a:r>
            <a:r>
              <a:rPr lang="en-US" sz="2800" b="1">
                <a:latin typeface="Times New Roman" pitchFamily="18" charset="0"/>
                <a:cs typeface="Times New Roman" pitchFamily="18" charset="0"/>
              </a:rPr>
              <a:t>M</a:t>
            </a:r>
            <a:r>
              <a:rPr lang="en-US" sz="2800" b="1" baseline="-30000">
                <a:latin typeface="Times New Roman" pitchFamily="18" charset="0"/>
                <a:cs typeface="Times New Roman" pitchFamily="18" charset="0"/>
              </a:rPr>
              <a:t>mắt xích</a:t>
            </a:r>
            <a:r>
              <a:rPr lang="en-US" sz="2800" b="1">
                <a:latin typeface="Times New Roman" pitchFamily="18" charset="0"/>
                <a:cs typeface="Times New Roman" pitchFamily="18" charset="0"/>
              </a:rPr>
              <a:t> = M</a:t>
            </a:r>
            <a:r>
              <a:rPr lang="en-US" sz="2800" b="1" baseline="-30000">
                <a:latin typeface="Times New Roman" pitchFamily="18" charset="0"/>
                <a:cs typeface="Times New Roman" pitchFamily="18" charset="0"/>
              </a:rPr>
              <a:t>monome</a:t>
            </a:r>
            <a:endParaRPr lang="en-US" sz="2400" b="1">
              <a:latin typeface="Times New Roman" pitchFamily="18" charset="0"/>
              <a:cs typeface="Times New Roman" pitchFamily="18" charset="0"/>
            </a:endParaRPr>
          </a:p>
          <a:p>
            <a:pPr eaLnBrk="0" hangingPunct="0">
              <a:buFontTx/>
              <a:buChar char="-"/>
              <a:defRPr/>
            </a:pPr>
            <a:r>
              <a:rPr lang="en-US" sz="2800" b="1">
                <a:latin typeface="Times New Roman" pitchFamily="18" charset="0"/>
                <a:cs typeface="Times New Roman" pitchFamily="18" charset="0"/>
              </a:rPr>
              <a:t> Phản ứng trùng ngưng: M </a:t>
            </a:r>
            <a:r>
              <a:rPr lang="en-US" sz="2800" b="1" baseline="-30000">
                <a:latin typeface="Times New Roman" pitchFamily="18" charset="0"/>
                <a:cs typeface="Times New Roman" pitchFamily="18" charset="0"/>
              </a:rPr>
              <a:t>mắt xích</a:t>
            </a:r>
            <a:r>
              <a:rPr lang="en-US" sz="2800" b="1">
                <a:latin typeface="Times New Roman" pitchFamily="18" charset="0"/>
                <a:cs typeface="Times New Roman" pitchFamily="18" charset="0"/>
              </a:rPr>
              <a:t> ≠ M </a:t>
            </a:r>
            <a:r>
              <a:rPr lang="en-US" sz="2800" b="1" baseline="-30000">
                <a:latin typeface="Times New Roman" pitchFamily="18" charset="0"/>
                <a:cs typeface="Times New Roman" pitchFamily="18" charset="0"/>
              </a:rPr>
              <a:t>monome</a:t>
            </a:r>
            <a:r>
              <a:rPr lang="en-US" sz="2800" b="1">
                <a:latin typeface="Times New Roman" pitchFamily="18" charset="0"/>
                <a:cs typeface="Times New Roman" pitchFamily="18" charset="0"/>
              </a:rPr>
              <a:t> </a:t>
            </a:r>
          </a:p>
        </p:txBody>
      </p:sp>
      <p:sp>
        <p:nvSpPr>
          <p:cNvPr id="133" name="Text Box 3"/>
          <p:cNvSpPr txBox="1">
            <a:spLocks noChangeArrowheads="1"/>
          </p:cNvSpPr>
          <p:nvPr/>
        </p:nvSpPr>
        <p:spPr bwMode="auto">
          <a:xfrm>
            <a:off x="152400" y="42672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rPr>
              <a:t>Phản ứng của cao su buna-S với Br</a:t>
            </a:r>
            <a:r>
              <a:rPr lang="en-US" sz="2800" b="1" baseline="-25000">
                <a:solidFill>
                  <a:srgbClr val="0000FF"/>
                </a:solidFill>
                <a:latin typeface="Times New Roman" pitchFamily="18" charset="0"/>
              </a:rPr>
              <a:t>2</a:t>
            </a:r>
            <a:r>
              <a:rPr lang="en-US" sz="2800" b="1">
                <a:solidFill>
                  <a:srgbClr val="0000FF"/>
                </a:solidFill>
                <a:latin typeface="Times New Roman" pitchFamily="18" charset="0"/>
              </a:rPr>
              <a:t> là phản ứng cộng </a:t>
            </a:r>
            <a:r>
              <a:rPr lang="en-US" sz="2800" b="1">
                <a:solidFill>
                  <a:srgbClr val="FF0000"/>
                </a:solidFill>
                <a:latin typeface="Times New Roman" pitchFamily="18" charset="0"/>
              </a:rPr>
              <a:t>(liên kết đôi ở mắt xích </a:t>
            </a:r>
            <a:r>
              <a:rPr lang="pt-BR" sz="2800" b="1">
                <a:solidFill>
                  <a:srgbClr val="FF0000"/>
                </a:solidFill>
                <a:latin typeface="Times New Roman" pitchFamily="18" charset="0"/>
              </a:rPr>
              <a:t>Butađien)</a:t>
            </a:r>
            <a:r>
              <a:rPr lang="en-US" sz="2800" b="1">
                <a:solidFill>
                  <a:srgbClr val="FF0000"/>
                </a:solidFill>
                <a:latin typeface="Times New Roman" pitchFamily="18" charset="0"/>
              </a:rPr>
              <a:t> </a:t>
            </a:r>
          </a:p>
        </p:txBody>
      </p:sp>
      <p:sp>
        <p:nvSpPr>
          <p:cNvPr id="26637" name="Rectangle 131"/>
          <p:cNvSpPr>
            <a:spLocks noChangeArrowheads="1"/>
          </p:cNvSpPr>
          <p:nvPr/>
        </p:nvSpPr>
        <p:spPr bwMode="auto">
          <a:xfrm>
            <a:off x="5562600" y="5486400"/>
            <a:ext cx="3314700" cy="106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33" name="Rectangle 133"/>
          <p:cNvSpPr>
            <a:spLocks noChangeArrowheads="1"/>
          </p:cNvSpPr>
          <p:nvPr/>
        </p:nvSpPr>
        <p:spPr bwMode="auto">
          <a:xfrm>
            <a:off x="0" y="0"/>
            <a:ext cx="9144000" cy="45720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nchor="ctr">
            <a:spAutoFit/>
          </a:bodyPr>
          <a:lstStyle/>
          <a:p>
            <a:pPr>
              <a:defRPr/>
            </a:pPr>
            <a:endParaRPr lang="en-US"/>
          </a:p>
        </p:txBody>
      </p:sp>
      <p:pic>
        <p:nvPicPr>
          <p:cNvPr id="26639" name="Picture 13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5486400"/>
            <a:ext cx="320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34" name="Rectangle 134"/>
          <p:cNvSpPr>
            <a:spLocks noChangeArrowheads="1"/>
          </p:cNvSpPr>
          <p:nvPr/>
        </p:nvSpPr>
        <p:spPr bwMode="auto">
          <a:xfrm>
            <a:off x="0" y="914400"/>
            <a:ext cx="9144000" cy="45720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nchor="ctr">
            <a:spAutoFit/>
          </a:bodyPr>
          <a:lstStyle/>
          <a:p>
            <a:pPr eaLnBrk="0" hangingPunct="0">
              <a:defRPr/>
            </a:pPr>
            <a:endParaRPr lang="en-US">
              <a:latin typeface="Arial" pitchFamily="34" charset="0"/>
            </a:endParaRPr>
          </a:p>
        </p:txBody>
      </p:sp>
      <p:sp>
        <p:nvSpPr>
          <p:cNvPr id="259" name="Text Box 5"/>
          <p:cNvSpPr txBox="1">
            <a:spLocks noChangeArrowheads="1"/>
          </p:cNvSpPr>
          <p:nvPr/>
        </p:nvSpPr>
        <p:spPr bwMode="auto">
          <a:xfrm>
            <a:off x="685800" y="5259388"/>
            <a:ext cx="571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400" b="1">
                <a:latin typeface="Times New Roman" pitchFamily="18" charset="0"/>
              </a:rPr>
              <a:t>(CH</a:t>
            </a:r>
            <a:r>
              <a:rPr lang="en-US" sz="2400" b="1" baseline="-25000">
                <a:latin typeface="Times New Roman" pitchFamily="18" charset="0"/>
              </a:rPr>
              <a:t>2</a:t>
            </a:r>
            <a:r>
              <a:rPr lang="en-US" sz="2400" b="1">
                <a:latin typeface="Times New Roman" pitchFamily="18" charset="0"/>
              </a:rPr>
              <a:t>-CH=CH-CH</a:t>
            </a:r>
            <a:r>
              <a:rPr lang="en-US" sz="2400" b="1" baseline="-25000">
                <a:latin typeface="Times New Roman" pitchFamily="18" charset="0"/>
              </a:rPr>
              <a:t>2</a:t>
            </a:r>
            <a:r>
              <a:rPr lang="en-US" sz="2400" b="1">
                <a:latin typeface="Times New Roman" pitchFamily="18" charset="0"/>
              </a:rPr>
              <a:t>)</a:t>
            </a:r>
            <a:r>
              <a:rPr lang="en-US" sz="2400" b="1" baseline="-25000">
                <a:solidFill>
                  <a:srgbClr val="FF0000"/>
                </a:solidFill>
                <a:latin typeface="Times New Roman" pitchFamily="18" charset="0"/>
              </a:rPr>
              <a:t>n</a:t>
            </a:r>
            <a:r>
              <a:rPr lang="en-US" sz="2400" b="1">
                <a:latin typeface="Times New Roman" pitchFamily="18" charset="0"/>
              </a:rPr>
              <a:t> (CH – CH</a:t>
            </a:r>
            <a:r>
              <a:rPr lang="en-US" sz="2400" b="1" baseline="-25000">
                <a:latin typeface="Times New Roman" pitchFamily="18" charset="0"/>
              </a:rPr>
              <a:t>2</a:t>
            </a:r>
            <a:r>
              <a:rPr lang="en-US" sz="2400" b="1">
                <a:latin typeface="Times New Roman" pitchFamily="18" charset="0"/>
              </a:rPr>
              <a:t>)</a:t>
            </a:r>
            <a:r>
              <a:rPr lang="en-US" sz="2400" b="1" baseline="-25000">
                <a:solidFill>
                  <a:srgbClr val="FF0000"/>
                </a:solidFill>
                <a:latin typeface="Times New Roman" pitchFamily="18" charset="0"/>
              </a:rPr>
              <a:t>m</a:t>
            </a:r>
            <a:endParaRPr lang="en-US" sz="2400" b="1">
              <a:solidFill>
                <a:srgbClr val="FF0000"/>
              </a:solidFill>
              <a:latin typeface="Times New Roman" pitchFamily="18" charset="0"/>
            </a:endParaRPr>
          </a:p>
        </p:txBody>
      </p:sp>
      <p:sp>
        <p:nvSpPr>
          <p:cNvPr id="260" name="Text Box 6"/>
          <p:cNvSpPr txBox="1">
            <a:spLocks noChangeArrowheads="1"/>
          </p:cNvSpPr>
          <p:nvPr/>
        </p:nvSpPr>
        <p:spPr bwMode="auto">
          <a:xfrm>
            <a:off x="3657600" y="5805488"/>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400" b="1">
                <a:latin typeface="Times New Roman" pitchFamily="18" charset="0"/>
              </a:rPr>
              <a:t>C</a:t>
            </a:r>
            <a:r>
              <a:rPr lang="en-US" sz="2400" b="1" baseline="-25000">
                <a:latin typeface="Times New Roman" pitchFamily="18" charset="0"/>
              </a:rPr>
              <a:t>6</a:t>
            </a:r>
            <a:r>
              <a:rPr lang="en-US" sz="2400" b="1">
                <a:latin typeface="Times New Roman" pitchFamily="18" charset="0"/>
              </a:rPr>
              <a:t>H</a:t>
            </a:r>
            <a:r>
              <a:rPr lang="en-US" sz="2400" b="1" baseline="-25000">
                <a:latin typeface="Times New Roman" pitchFamily="18" charset="0"/>
              </a:rPr>
              <a:t>5</a:t>
            </a:r>
            <a:endParaRPr lang="en-US" sz="2400" b="1">
              <a:latin typeface="Times New Roman" pitchFamily="18" charset="0"/>
            </a:endParaRPr>
          </a:p>
        </p:txBody>
      </p:sp>
      <p:sp>
        <p:nvSpPr>
          <p:cNvPr id="261" name="Line 25"/>
          <p:cNvSpPr>
            <a:spLocks noChangeShapeType="1"/>
          </p:cNvSpPr>
          <p:nvPr/>
        </p:nvSpPr>
        <p:spPr bwMode="auto">
          <a:xfrm>
            <a:off x="3810000" y="56784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 name="Text Box 28"/>
          <p:cNvSpPr txBox="1">
            <a:spLocks noChangeArrowheads="1"/>
          </p:cNvSpPr>
          <p:nvPr/>
        </p:nvSpPr>
        <p:spPr bwMode="auto">
          <a:xfrm>
            <a:off x="1447800" y="5253038"/>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CH=CH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ox(in)">
                                      <p:cBhvr>
                                        <p:cTn id="7" dur="500"/>
                                        <p:tgtEl>
                                          <p:spTgt spid="13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box(in)">
                                      <p:cBhvr>
                                        <p:cTn id="10" dur="500"/>
                                        <p:tgtEl>
                                          <p:spTgt spid="25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61"/>
                                        </p:tgtEl>
                                        <p:attrNameLst>
                                          <p:attrName>style.visibility</p:attrName>
                                        </p:attrNameLst>
                                      </p:cBhvr>
                                      <p:to>
                                        <p:strVal val="visible"/>
                                      </p:to>
                                    </p:set>
                                    <p:animEffect transition="in" filter="box(in)">
                                      <p:cBhvr>
                                        <p:cTn id="13" dur="500"/>
                                        <p:tgtEl>
                                          <p:spTgt spid="26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60"/>
                                        </p:tgtEl>
                                        <p:attrNameLst>
                                          <p:attrName>style.visibility</p:attrName>
                                        </p:attrNameLst>
                                      </p:cBhvr>
                                      <p:to>
                                        <p:strVal val="visible"/>
                                      </p:to>
                                    </p:set>
                                    <p:animEffect transition="in" filter="box(in)">
                                      <p:cBhvr>
                                        <p:cTn id="16" dur="500"/>
                                        <p:tgtEl>
                                          <p:spTgt spid="2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62"/>
                                        </p:tgtEl>
                                        <p:attrNameLst>
                                          <p:attrName>style.visibility</p:attrName>
                                        </p:attrNameLst>
                                      </p:cBhvr>
                                      <p:to>
                                        <p:strVal val="visible"/>
                                      </p:to>
                                    </p:set>
                                    <p:animEffect transition="in" filter="box(in)">
                                      <p:cBhvr>
                                        <p:cTn id="21"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259" grpId="0"/>
      <p:bldP spid="260" grpId="0"/>
      <p:bldP spid="261" grpId="0" animBg="1"/>
      <p:bldP spid="2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pattFill prst="horzBrick">
            <a:fgClr>
              <a:srgbClr val="E5761B"/>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1">
              <a:latin typeface="Times New Roman" pitchFamily="18" charset="0"/>
              <a:cs typeface="Times New Roman" pitchFamily="18" charset="0"/>
            </a:endParaRPr>
          </a:p>
        </p:txBody>
      </p:sp>
      <p:sp>
        <p:nvSpPr>
          <p:cNvPr id="37" name="Rounded Rectangle 36"/>
          <p:cNvSpPr/>
          <p:nvPr/>
        </p:nvSpPr>
        <p:spPr>
          <a:xfrm>
            <a:off x="84138" y="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1">
              <a:latin typeface="Times New Roman" pitchFamily="18" charset="0"/>
              <a:cs typeface="Times New Roman" pitchFamily="18" charset="0"/>
            </a:endParaRPr>
          </a:p>
        </p:txBody>
      </p:sp>
      <p:sp>
        <p:nvSpPr>
          <p:cNvPr id="5" name="Double Bracket 4">
            <a:hlinkClick r:id="rId3" action="ppaction://hlinksldjump"/>
          </p:cNvPr>
          <p:cNvSpPr/>
          <p:nvPr/>
        </p:nvSpPr>
        <p:spPr bwMode="auto">
          <a:xfrm>
            <a:off x="166688" y="152400"/>
            <a:ext cx="8839200" cy="609600"/>
          </a:xfrm>
          <a:prstGeom prst="bracketPair">
            <a:avLst/>
          </a:prstGeom>
          <a:pattFill prst="pct25">
            <a:fgClr>
              <a:srgbClr val="FF0066"/>
            </a:fgClr>
            <a:bgClr>
              <a:schemeClr val="bg1"/>
            </a:bgClr>
          </a:pattFill>
          <a:ln w="762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sz="2800" b="1" dirty="0">
                <a:solidFill>
                  <a:srgbClr val="0000FF"/>
                </a:solidFill>
                <a:effectLst>
                  <a:outerShdw blurRad="38100" dist="38100" dir="2700000" algn="tl">
                    <a:srgbClr val="C0C0C0"/>
                  </a:outerShdw>
                </a:effectLst>
                <a:latin typeface="Times New Roman" pitchFamily="18" charset="0"/>
                <a:cs typeface="Times New Roman" pitchFamily="18" charset="0"/>
              </a:rPr>
              <a:t>PHIẾU HỌC TẬP SỐ 2</a:t>
            </a:r>
            <a:endParaRPr lang="en-US" sz="2800" b="1" dirty="0">
              <a:solidFill>
                <a:srgbClr val="0000FF"/>
              </a:solidFill>
              <a:effectLst>
                <a:outerShdw blurRad="38100" dist="38100" dir="2700000" algn="tl">
                  <a:srgbClr val="C0C0C0"/>
                </a:outerShdw>
              </a:effectLst>
              <a:latin typeface="Times New Roman" pitchFamily="18" charset="0"/>
            </a:endParaRPr>
          </a:p>
        </p:txBody>
      </p:sp>
      <p:sp>
        <p:nvSpPr>
          <p:cNvPr id="56321" name="Rectangle 1"/>
          <p:cNvSpPr>
            <a:spLocks noChangeArrowheads="1"/>
          </p:cNvSpPr>
          <p:nvPr/>
        </p:nvSpPr>
        <p:spPr bwMode="auto">
          <a:xfrm>
            <a:off x="152400" y="762000"/>
            <a:ext cx="8763000" cy="954088"/>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eaLnBrk="0" hangingPunct="0">
              <a:defRPr/>
            </a:pPr>
            <a:r>
              <a:rPr lang="en-US" sz="2800" b="1" u="sng" dirty="0">
                <a:solidFill>
                  <a:srgbClr val="FF0000"/>
                </a:solidFill>
                <a:latin typeface="+mj-lt"/>
                <a:ea typeface="Calibri" pitchFamily="34" charset="0"/>
                <a:cs typeface="Times New Roman" pitchFamily="18" charset="0"/>
              </a:rPr>
              <a:t>Dạng 3</a:t>
            </a:r>
            <a:r>
              <a:rPr lang="en-US" sz="2800" b="1" dirty="0">
                <a:solidFill>
                  <a:srgbClr val="FF0000"/>
                </a:solidFill>
                <a:latin typeface="+mj-lt"/>
                <a:ea typeface="Calibri" pitchFamily="34" charset="0"/>
                <a:cs typeface="Times New Roman" pitchFamily="18" charset="0"/>
              </a:rPr>
              <a:t>: Tính khối lượng polime thông qua sơ đồ    </a:t>
            </a:r>
          </a:p>
          <a:p>
            <a:pPr eaLnBrk="0" hangingPunct="0">
              <a:defRPr/>
            </a:pPr>
            <a:r>
              <a:rPr lang="en-US" sz="2800" b="1" dirty="0">
                <a:solidFill>
                  <a:srgbClr val="FF0000"/>
                </a:solidFill>
                <a:latin typeface="+mj-lt"/>
                <a:ea typeface="Calibri" pitchFamily="34" charset="0"/>
                <a:cs typeface="Times New Roman" pitchFamily="18" charset="0"/>
              </a:rPr>
              <a:t>              điều chế, hiệu suất phản ứng.</a:t>
            </a:r>
            <a:endParaRPr lang="en-US" sz="6000" dirty="0">
              <a:solidFill>
                <a:srgbClr val="FF0000"/>
              </a:solidFill>
              <a:latin typeface="+mj-lt"/>
            </a:endParaRPr>
          </a:p>
        </p:txBody>
      </p:sp>
      <p:sp>
        <p:nvSpPr>
          <p:cNvPr id="56323" name="Rectangle 3"/>
          <p:cNvSpPr>
            <a:spLocks noChangeArrowheads="1"/>
          </p:cNvSpPr>
          <p:nvPr/>
        </p:nvSpPr>
        <p:spPr bwMode="auto">
          <a:xfrm>
            <a:off x="228600" y="1600200"/>
            <a:ext cx="8686800" cy="1816100"/>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algn="just" eaLnBrk="0" hangingPunct="0">
              <a:defRPr/>
            </a:pPr>
            <a:r>
              <a:rPr lang="en-US" sz="2800" b="1" dirty="0">
                <a:latin typeface="Times New Roman" pitchFamily="18" charset="0"/>
                <a:ea typeface="SimSun" pitchFamily="2" charset="-122"/>
                <a:cs typeface="Times New Roman" pitchFamily="18" charset="0"/>
              </a:rPr>
              <a:t>Chú ý: </a:t>
            </a:r>
            <a:endParaRPr lang="en-US" sz="2800" dirty="0">
              <a:latin typeface="Times New Roman" pitchFamily="18" charset="0"/>
              <a:cs typeface="Times New Roman" pitchFamily="18" charset="0"/>
            </a:endParaRPr>
          </a:p>
          <a:p>
            <a:pPr algn="just" eaLnBrk="0" hangingPunct="0">
              <a:buFontTx/>
              <a:buChar char="•"/>
              <a:defRPr/>
            </a:pPr>
            <a:r>
              <a:rPr lang="en-US" sz="2800" dirty="0">
                <a:latin typeface="Times New Roman" pitchFamily="18" charset="0"/>
                <a:ea typeface="SimSun" pitchFamily="2" charset="-122"/>
                <a:cs typeface="Times New Roman" pitchFamily="18" charset="0"/>
              </a:rPr>
              <a:t> Quan tâm chất đầu và chất cuối (BTNT Cacbon)</a:t>
            </a:r>
            <a:endParaRPr lang="en-US" sz="2800" dirty="0">
              <a:latin typeface="Times New Roman" pitchFamily="18" charset="0"/>
              <a:cs typeface="Times New Roman" pitchFamily="18" charset="0"/>
            </a:endParaRPr>
          </a:p>
          <a:p>
            <a:pPr algn="just" eaLnBrk="0" hangingPunct="0">
              <a:buFontTx/>
              <a:buChar char="•"/>
              <a:defRPr/>
            </a:pPr>
            <a:r>
              <a:rPr lang="en-US" sz="2800" dirty="0">
                <a:latin typeface="Times New Roman" pitchFamily="18" charset="0"/>
                <a:ea typeface="SimSun" pitchFamily="2" charset="-122"/>
                <a:cs typeface="Times New Roman" pitchFamily="18" charset="0"/>
              </a:rPr>
              <a:t> Hiệu suất cả quá trình = tích các hiệu suất mỗi quá trình.</a:t>
            </a:r>
            <a:endParaRPr lang="en-US" sz="2800" dirty="0">
              <a:latin typeface="Times New Roman" pitchFamily="18" charset="0"/>
              <a:cs typeface="Times New Roman" pitchFamily="18" charset="0"/>
            </a:endParaRPr>
          </a:p>
          <a:p>
            <a:pPr algn="just" eaLnBrk="0" hangingPunct="0">
              <a:buFontTx/>
              <a:buChar char="•"/>
              <a:defRPr/>
            </a:pPr>
            <a:r>
              <a:rPr lang="en-US" sz="2800" dirty="0">
                <a:latin typeface="Times New Roman" pitchFamily="18" charset="0"/>
                <a:ea typeface="SimSun" pitchFamily="2" charset="-122"/>
                <a:cs typeface="Times New Roman" pitchFamily="18" charset="0"/>
              </a:rPr>
              <a:t> Sơ đồ chuyển hóa sau</a:t>
            </a:r>
            <a:r>
              <a:rPr lang="nb-NO" sz="2800" dirty="0">
                <a:latin typeface="Times New Roman" pitchFamily="18" charset="0"/>
                <a:ea typeface="SimSun" pitchFamily="2" charset="-122"/>
                <a:cs typeface="Times New Roman" pitchFamily="18" charset="0"/>
              </a:rPr>
              <a:t>:</a:t>
            </a:r>
            <a:endParaRPr lang="nb-NO" sz="2800" dirty="0">
              <a:latin typeface="Times New Roman" pitchFamily="18" charset="0"/>
              <a:cs typeface="Times New Roman" pitchFamily="18" charset="0"/>
            </a:endParaRPr>
          </a:p>
        </p:txBody>
      </p:sp>
      <p:graphicFrame>
        <p:nvGraphicFramePr>
          <p:cNvPr id="8194" name="Object 2"/>
          <p:cNvGraphicFramePr>
            <a:graphicFrameLocks noChangeAspect="1"/>
          </p:cNvGraphicFramePr>
          <p:nvPr/>
        </p:nvGraphicFramePr>
        <p:xfrm>
          <a:off x="463550" y="3413125"/>
          <a:ext cx="7842250" cy="930275"/>
        </p:xfrm>
        <a:graphic>
          <a:graphicData uri="http://schemas.openxmlformats.org/presentationml/2006/ole">
            <mc:AlternateContent xmlns:mc="http://schemas.openxmlformats.org/markup-compatibility/2006">
              <mc:Choice xmlns:v="urn:schemas-microsoft-com:vml" Requires="v">
                <p:oleObj spid="_x0000_s8213" name="Equation" r:id="rId4" imgW="4000320" imgH="457200" progId="Equation.3">
                  <p:embed/>
                </p:oleObj>
              </mc:Choice>
              <mc:Fallback>
                <p:oleObj name="Equation" r:id="rId4" imgW="400032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3413125"/>
                        <a:ext cx="7842250"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4" name="Rectangle 4"/>
          <p:cNvSpPr>
            <a:spLocks noChangeArrowheads="1"/>
          </p:cNvSpPr>
          <p:nvPr/>
        </p:nvSpPr>
        <p:spPr bwMode="auto">
          <a:xfrm>
            <a:off x="304800" y="3810000"/>
            <a:ext cx="8686800" cy="461963"/>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eaLnBrk="0" hangingPunct="0">
              <a:defRPr/>
            </a:pPr>
            <a:r>
              <a:rPr lang="en-US" sz="2400" b="1" dirty="0">
                <a:latin typeface="Times New Roman" pitchFamily="18" charset="0"/>
                <a:ea typeface="Calibri" pitchFamily="34" charset="0"/>
                <a:cs typeface="Times New Roman" pitchFamily="18" charset="0"/>
              </a:rPr>
              <a:t>Quá trình (1) mất cacbon (khí CO</a:t>
            </a:r>
            <a:r>
              <a:rPr lang="en-US" sz="2400" b="1" baseline="-30000" dirty="0">
                <a:latin typeface="Times New Roman" pitchFamily="18" charset="0"/>
                <a:ea typeface="Calibri" pitchFamily="34" charset="0"/>
                <a:cs typeface="Times New Roman" pitchFamily="18" charset="0"/>
              </a:rPr>
              <a:t>2</a:t>
            </a:r>
            <a:r>
              <a:rPr lang="en-US" sz="2400" b="1" dirty="0">
                <a:latin typeface="Times New Roman" pitchFamily="18" charset="0"/>
                <a:ea typeface="Calibri" pitchFamily="34" charset="0"/>
                <a:cs typeface="Times New Roman" pitchFamily="18" charset="0"/>
              </a:rPr>
              <a:t>). Suy ra BTNT Cacbon từ (2).</a:t>
            </a:r>
            <a:r>
              <a:rPr lang="en-US" sz="2000" dirty="0">
                <a:latin typeface="Times New Roman" pitchFamily="18" charset="0"/>
                <a:cs typeface="Times New Roman" pitchFamily="18" charset="0"/>
              </a:rPr>
              <a:t> </a:t>
            </a:r>
            <a:endParaRPr lang="en-US" sz="5400" dirty="0">
              <a:latin typeface="Times New Roman" pitchFamily="18" charset="0"/>
              <a:cs typeface="Times New Roman" pitchFamily="18" charset="0"/>
            </a:endParaRPr>
          </a:p>
        </p:txBody>
      </p:sp>
      <p:sp>
        <p:nvSpPr>
          <p:cNvPr id="56325" name="Rectangle 5"/>
          <p:cNvSpPr>
            <a:spLocks noChangeArrowheads="1"/>
          </p:cNvSpPr>
          <p:nvPr/>
        </p:nvSpPr>
        <p:spPr bwMode="auto">
          <a:xfrm>
            <a:off x="76200" y="4267200"/>
            <a:ext cx="8686800" cy="954088"/>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algn="just" eaLnBrk="0" hangingPunct="0">
              <a:defRPr/>
            </a:pPr>
            <a:r>
              <a:rPr lang="nb-NO" sz="2800" b="1" u="sng" dirty="0">
                <a:solidFill>
                  <a:srgbClr val="FF0000"/>
                </a:solidFill>
                <a:latin typeface="+mj-lt"/>
                <a:ea typeface="SimSun" pitchFamily="2" charset="-122"/>
                <a:cs typeface="Times New Roman" pitchFamily="18" charset="0"/>
              </a:rPr>
              <a:t>Dạng 4</a:t>
            </a:r>
            <a:r>
              <a:rPr lang="nb-NO" sz="2800" b="1" dirty="0">
                <a:solidFill>
                  <a:srgbClr val="FF0000"/>
                </a:solidFill>
                <a:latin typeface="+mj-lt"/>
                <a:ea typeface="SimSun" pitchFamily="2" charset="-122"/>
                <a:cs typeface="Times New Roman" pitchFamily="18" charset="0"/>
              </a:rPr>
              <a:t>: Tính số mắt xích phản ứng trong phản </a:t>
            </a:r>
          </a:p>
          <a:p>
            <a:pPr algn="just" eaLnBrk="0" hangingPunct="0">
              <a:defRPr/>
            </a:pPr>
            <a:r>
              <a:rPr lang="nb-NO" sz="2800" b="1" dirty="0">
                <a:solidFill>
                  <a:srgbClr val="FF0000"/>
                </a:solidFill>
                <a:latin typeface="+mj-lt"/>
                <a:ea typeface="SimSun" pitchFamily="2" charset="-122"/>
                <a:cs typeface="Times New Roman" pitchFamily="18" charset="0"/>
              </a:rPr>
              <a:t>               ứng Clo hóa nhựa PVC</a:t>
            </a:r>
            <a:endParaRPr lang="nb-NO" sz="6000" dirty="0">
              <a:solidFill>
                <a:srgbClr val="FF0000"/>
              </a:solidFill>
              <a:latin typeface="+mj-lt"/>
            </a:endParaRPr>
          </a:p>
        </p:txBody>
      </p:sp>
      <p:sp>
        <p:nvSpPr>
          <p:cNvPr id="131" name="Text Box 5"/>
          <p:cNvSpPr txBox="1">
            <a:spLocks noChangeArrowheads="1"/>
          </p:cNvSpPr>
          <p:nvPr/>
        </p:nvSpPr>
        <p:spPr bwMode="auto">
          <a:xfrm>
            <a:off x="381000" y="518160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rPr>
              <a:t>Phản ứng của PVC với Clo là phản ứng thế</a:t>
            </a:r>
          </a:p>
        </p:txBody>
      </p:sp>
      <p:sp>
        <p:nvSpPr>
          <p:cNvPr id="132" name="Text Box 6"/>
          <p:cNvSpPr txBox="1">
            <a:spLocks noChangeArrowheads="1"/>
          </p:cNvSpPr>
          <p:nvPr/>
        </p:nvSpPr>
        <p:spPr bwMode="auto">
          <a:xfrm>
            <a:off x="4648200" y="5748338"/>
            <a:ext cx="234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latin typeface="Times New Roman" pitchFamily="18" charset="0"/>
              </a:rPr>
              <a:t>(CH</a:t>
            </a:r>
            <a:r>
              <a:rPr lang="en-US" sz="2800" b="1" baseline="-25000">
                <a:latin typeface="Times New Roman" pitchFamily="18" charset="0"/>
              </a:rPr>
              <a:t>2</a:t>
            </a:r>
            <a:r>
              <a:rPr lang="en-US" sz="2800" b="1">
                <a:latin typeface="Times New Roman" pitchFamily="18" charset="0"/>
              </a:rPr>
              <a:t>- CHCl)</a:t>
            </a:r>
            <a:r>
              <a:rPr lang="en-US" sz="2800" b="1" baseline="-25000">
                <a:solidFill>
                  <a:srgbClr val="FF0000"/>
                </a:solidFill>
                <a:latin typeface="Times New Roman" pitchFamily="18" charset="0"/>
              </a:rPr>
              <a:t>n</a:t>
            </a:r>
            <a:endParaRPr lang="en-US" sz="2800" b="1">
              <a:solidFill>
                <a:srgbClr val="FF3399"/>
              </a:solidFill>
              <a:latin typeface="Times New Roman" pitchFamily="18" charset="0"/>
            </a:endParaRPr>
          </a:p>
        </p:txBody>
      </p:sp>
      <p:sp>
        <p:nvSpPr>
          <p:cNvPr id="133" name="Text Box 21"/>
          <p:cNvSpPr txBox="1">
            <a:spLocks noChangeArrowheads="1"/>
          </p:cNvSpPr>
          <p:nvPr/>
        </p:nvSpPr>
        <p:spPr bwMode="auto">
          <a:xfrm>
            <a:off x="533400" y="57626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latin typeface="Times New Roman" pitchFamily="18" charset="0"/>
                <a:cs typeface="Times New Roman" pitchFamily="18" charset="0"/>
              </a:rPr>
              <a:t>(CH</a:t>
            </a:r>
            <a:r>
              <a:rPr lang="en-US" sz="2800" b="1" baseline="-25000">
                <a:latin typeface="Times New Roman" pitchFamily="18" charset="0"/>
                <a:cs typeface="Times New Roman" pitchFamily="18" charset="0"/>
              </a:rPr>
              <a:t>2</a:t>
            </a:r>
            <a:r>
              <a:rPr lang="en-US" sz="2800" b="1">
                <a:latin typeface="Times New Roman" pitchFamily="18" charset="0"/>
                <a:cs typeface="Times New Roman" pitchFamily="18" charset="0"/>
              </a:rPr>
              <a:t>-CHCl)</a:t>
            </a:r>
            <a:r>
              <a:rPr lang="en-US" sz="2800" b="1" baseline="-25000">
                <a:solidFill>
                  <a:srgbClr val="FF0000"/>
                </a:solidFill>
                <a:latin typeface="Times New Roman" pitchFamily="18" charset="0"/>
                <a:cs typeface="Times New Roman" pitchFamily="18" charset="0"/>
              </a:rPr>
              <a:t>n</a:t>
            </a:r>
            <a:endParaRPr lang="en-US" sz="2800" b="1">
              <a:solidFill>
                <a:srgbClr val="FF0000"/>
              </a:solidFill>
              <a:latin typeface="Times New Roman" pitchFamily="18" charset="0"/>
              <a:cs typeface="Times New Roman" pitchFamily="18" charset="0"/>
            </a:endParaRPr>
          </a:p>
        </p:txBody>
      </p:sp>
      <p:sp>
        <p:nvSpPr>
          <p:cNvPr id="134" name="Text Box 24"/>
          <p:cNvSpPr txBox="1">
            <a:spLocks noChangeArrowheads="1"/>
          </p:cNvSpPr>
          <p:nvPr/>
        </p:nvSpPr>
        <p:spPr bwMode="auto">
          <a:xfrm>
            <a:off x="2895600" y="5805488"/>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t>+ Cl</a:t>
            </a:r>
            <a:r>
              <a:rPr lang="en-US" sz="2800" b="1" baseline="-25000"/>
              <a:t>2</a:t>
            </a:r>
            <a:endParaRPr lang="en-US" sz="2800" b="1"/>
          </a:p>
        </p:txBody>
      </p:sp>
      <p:sp>
        <p:nvSpPr>
          <p:cNvPr id="135" name="Text Box 26"/>
          <p:cNvSpPr txBox="1">
            <a:spLocks noChangeArrowheads="1"/>
          </p:cNvSpPr>
          <p:nvPr/>
        </p:nvSpPr>
        <p:spPr bwMode="auto">
          <a:xfrm>
            <a:off x="7848600" y="5762625"/>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H</a:t>
            </a:r>
            <a:r>
              <a:rPr lang="en-US" sz="2800" b="1">
                <a:latin typeface="Times New Roman" pitchFamily="18" charset="0"/>
                <a:cs typeface="Times New Roman" pitchFamily="18" charset="0"/>
              </a:rPr>
              <a:t>Cl</a:t>
            </a:r>
          </a:p>
        </p:txBody>
      </p:sp>
      <p:sp>
        <p:nvSpPr>
          <p:cNvPr id="258" name="Text Box 18"/>
          <p:cNvSpPr txBox="1">
            <a:spLocks noChangeArrowheads="1"/>
          </p:cNvSpPr>
          <p:nvPr/>
        </p:nvSpPr>
        <p:spPr bwMode="auto">
          <a:xfrm>
            <a:off x="6781800" y="5800725"/>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cs typeface="Times New Roman" pitchFamily="18" charset="0"/>
              </a:rPr>
              <a:t>Cl</a:t>
            </a:r>
          </a:p>
        </p:txBody>
      </p:sp>
      <p:sp>
        <p:nvSpPr>
          <p:cNvPr id="259" name="Text Box 19"/>
          <p:cNvSpPr txBox="1">
            <a:spLocks noChangeArrowheads="1"/>
          </p:cNvSpPr>
          <p:nvPr/>
        </p:nvSpPr>
        <p:spPr bwMode="auto">
          <a:xfrm>
            <a:off x="7162800" y="5786438"/>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2800" b="1">
                <a:solidFill>
                  <a:srgbClr val="FF0000"/>
                </a:solidFill>
                <a:latin typeface="Times New Roman" pitchFamily="18" charset="0"/>
                <a:cs typeface="Times New Roman" pitchFamily="18" charset="0"/>
              </a:rPr>
              <a:t>(-H)</a:t>
            </a:r>
          </a:p>
        </p:txBody>
      </p:sp>
      <p:sp>
        <p:nvSpPr>
          <p:cNvPr id="260" name="Line 27"/>
          <p:cNvSpPr>
            <a:spLocks noChangeShapeType="1"/>
          </p:cNvSpPr>
          <p:nvPr/>
        </p:nvSpPr>
        <p:spPr bwMode="auto">
          <a:xfrm>
            <a:off x="4800600" y="6248400"/>
            <a:ext cx="31242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 name="Line 25"/>
          <p:cNvSpPr>
            <a:spLocks noChangeShapeType="1"/>
          </p:cNvSpPr>
          <p:nvPr/>
        </p:nvSpPr>
        <p:spPr bwMode="auto">
          <a:xfrm>
            <a:off x="3886200" y="6096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ox(in)">
                                      <p:cBhvr>
                                        <p:cTn id="7" dur="500"/>
                                        <p:tgtEl>
                                          <p:spTgt spid="1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ox(in)">
                                      <p:cBhvr>
                                        <p:cTn id="10" dur="500"/>
                                        <p:tgtEl>
                                          <p:spTgt spid="1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box(in)">
                                      <p:cBhvr>
                                        <p:cTn id="15" dur="500"/>
                                        <p:tgtEl>
                                          <p:spTgt spid="1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61"/>
                                        </p:tgtEl>
                                        <p:attrNameLst>
                                          <p:attrName>style.visibility</p:attrName>
                                        </p:attrNameLst>
                                      </p:cBhvr>
                                      <p:to>
                                        <p:strVal val="visible"/>
                                      </p:to>
                                    </p:set>
                                    <p:animEffect transition="in" filter="box(in)">
                                      <p:cBhvr>
                                        <p:cTn id="20" dur="500"/>
                                        <p:tgtEl>
                                          <p:spTgt spid="26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box(in)">
                                      <p:cBhvr>
                                        <p:cTn id="23" dur="500"/>
                                        <p:tgtEl>
                                          <p:spTgt spid="13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box(in)">
                                      <p:cBhvr>
                                        <p:cTn id="28" dur="500"/>
                                        <p:tgtEl>
                                          <p:spTgt spid="1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58"/>
                                        </p:tgtEl>
                                        <p:attrNameLst>
                                          <p:attrName>style.visibility</p:attrName>
                                        </p:attrNameLst>
                                      </p:cBhvr>
                                      <p:to>
                                        <p:strVal val="visible"/>
                                      </p:to>
                                    </p:set>
                                    <p:animEffect transition="in" filter="box(in)">
                                      <p:cBhvr>
                                        <p:cTn id="33" dur="500"/>
                                        <p:tgtEl>
                                          <p:spTgt spid="2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59"/>
                                        </p:tgtEl>
                                        <p:attrNameLst>
                                          <p:attrName>style.visibility</p:attrName>
                                        </p:attrNameLst>
                                      </p:cBhvr>
                                      <p:to>
                                        <p:strVal val="visible"/>
                                      </p:to>
                                    </p:set>
                                    <p:animEffect transition="in" filter="box(in)">
                                      <p:cBhvr>
                                        <p:cTn id="38" dur="500"/>
                                        <p:tgtEl>
                                          <p:spTgt spid="25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60"/>
                                        </p:tgtEl>
                                        <p:attrNameLst>
                                          <p:attrName>style.visibility</p:attrName>
                                        </p:attrNameLst>
                                      </p:cBhvr>
                                      <p:to>
                                        <p:strVal val="visible"/>
                                      </p:to>
                                    </p:set>
                                    <p:animEffect transition="in" filter="box(in)">
                                      <p:cBhvr>
                                        <p:cTn id="43"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P spid="134" grpId="0"/>
      <p:bldP spid="135" grpId="0"/>
      <p:bldP spid="258" grpId="0"/>
      <p:bldP spid="259" grpId="0"/>
      <p:bldP spid="260" grpId="0" animBg="1"/>
      <p:bldP spid="2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pattFill prst="horzBrick">
            <a:fgClr>
              <a:srgbClr val="E5761B"/>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ounded Rectangle 4"/>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24581" name="Picture 5" descr="C:\Users\Admin\Desktop\hinh-anh-hoa-hong-tim-thuy-chung-ngot-ngao-3.jpg"/>
          <p:cNvPicPr>
            <a:picLocks noChangeAspect="1" noChangeArrowheads="1"/>
          </p:cNvPicPr>
          <p:nvPr/>
        </p:nvPicPr>
        <p:blipFill>
          <a:blip r:embed="rId2"/>
          <a:srcRect/>
          <a:stretch>
            <a:fillRect/>
          </a:stretch>
        </p:blipFill>
        <p:spPr bwMode="auto">
          <a:xfrm>
            <a:off x="121920" y="685800"/>
            <a:ext cx="5135880" cy="5486400"/>
          </a:xfrm>
          <a:prstGeom prst="rect">
            <a:avLst/>
          </a:prstGeom>
          <a:ln>
            <a:noFill/>
          </a:ln>
          <a:effectLst>
            <a:softEdge rad="112500"/>
          </a:effectLst>
        </p:spPr>
      </p:pic>
      <p:pic>
        <p:nvPicPr>
          <p:cNvPr id="27653" name="Picture 7" descr="C:\Documents and Settings\Admin\Desktop\tải xuống.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609600"/>
            <a:ext cx="3657600" cy="5334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pattFill prst="horzBrick">
            <a:fgClr>
              <a:srgbClr val="E5761B"/>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ounded Rectangle 4"/>
          <p:cNvSpPr/>
          <p:nvPr/>
        </p:nvSpPr>
        <p:spPr>
          <a:xfrm>
            <a:off x="84138" y="76200"/>
            <a:ext cx="8983662" cy="6705600"/>
          </a:xfrm>
          <a:prstGeom prst="roundRect">
            <a:avLst>
              <a:gd name="adj" fmla="val 1382"/>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24581" name="Picture 5" descr="C:\Users\Admin\Desktop\hinh-anh-hoa-hong-tim-thuy-chung-ngot-ngao-3.jpg"/>
          <p:cNvPicPr>
            <a:picLocks noChangeAspect="1" noChangeArrowheads="1"/>
          </p:cNvPicPr>
          <p:nvPr/>
        </p:nvPicPr>
        <p:blipFill>
          <a:blip r:embed="rId2"/>
          <a:srcRect/>
          <a:stretch>
            <a:fillRect/>
          </a:stretch>
        </p:blipFill>
        <p:spPr bwMode="auto">
          <a:xfrm>
            <a:off x="121920" y="685800"/>
            <a:ext cx="4069080" cy="5486400"/>
          </a:xfrm>
          <a:prstGeom prst="rect">
            <a:avLst/>
          </a:prstGeom>
          <a:ln>
            <a:noFill/>
          </a:ln>
          <a:effectLst>
            <a:softEdge rad="112500"/>
          </a:effectLst>
        </p:spPr>
      </p:pic>
      <p:sp>
        <p:nvSpPr>
          <p:cNvPr id="41985" name="Rectangle 1"/>
          <p:cNvSpPr>
            <a:spLocks noChangeArrowheads="1"/>
          </p:cNvSpPr>
          <p:nvPr/>
        </p:nvSpPr>
        <p:spPr bwMode="auto">
          <a:xfrm>
            <a:off x="3200400" y="528638"/>
            <a:ext cx="5638800" cy="3662362"/>
          </a:xfrm>
          <a:prstGeom prst="rect">
            <a:avLst/>
          </a:prstGeom>
          <a:noFill/>
          <a:ln w="9525">
            <a:noFill/>
            <a:miter lim="800000"/>
            <a:headEnd/>
            <a:tailEnd/>
          </a:ln>
          <a:effectLst>
            <a:prstShdw prst="shdw18" dist="17961" dir="13500000">
              <a:schemeClr val="accent1">
                <a:gamma/>
                <a:shade val="60000"/>
                <a:invGamma/>
              </a:schemeClr>
            </a:prstShdw>
          </a:effectLst>
        </p:spPr>
        <p:txBody>
          <a:bodyPr anchor="ctr">
            <a:spAutoFit/>
          </a:bodyPr>
          <a:lstStyle/>
          <a:p>
            <a:pPr indent="457200" algn="just" eaLnBrk="0" hangingPunct="0">
              <a:defRPr/>
            </a:pPr>
            <a:r>
              <a:rPr lang="en-US" sz="4000" b="1">
                <a:solidFill>
                  <a:srgbClr val="000000"/>
                </a:solidFill>
                <a:latin typeface="Times New Roman" pitchFamily="18" charset="0"/>
                <a:ea typeface="Calibri" pitchFamily="34" charset="0"/>
                <a:cs typeface="Times New Roman" pitchFamily="18" charset="0"/>
              </a:rPr>
              <a:t>Dặn dò:</a:t>
            </a:r>
            <a:r>
              <a:rPr lang="nb-NO" sz="4000">
                <a:solidFill>
                  <a:srgbClr val="000000"/>
                </a:solidFill>
                <a:latin typeface="Calibri" pitchFamily="34" charset="0"/>
                <a:ea typeface="Calibri" pitchFamily="34" charset="0"/>
                <a:cs typeface="Times New Roman" pitchFamily="18" charset="0"/>
              </a:rPr>
              <a:t> </a:t>
            </a:r>
          </a:p>
          <a:p>
            <a:pPr indent="457200" algn="just" eaLnBrk="0" hangingPunct="0">
              <a:defRPr/>
            </a:pPr>
            <a:r>
              <a:rPr lang="nb-NO" b="1">
                <a:solidFill>
                  <a:srgbClr val="0000FF"/>
                </a:solidFill>
                <a:latin typeface="Times New Roman" pitchFamily="18" charset="0"/>
                <a:ea typeface="Calibri" pitchFamily="34" charset="0"/>
                <a:cs typeface="Times New Roman" pitchFamily="18" charset="0"/>
              </a:rPr>
              <a:t>+ Làm các bài tập về nhà, hoàn thành sơ đồ tư duy</a:t>
            </a:r>
            <a:endParaRPr lang="en-US" b="1">
              <a:solidFill>
                <a:srgbClr val="0000FF"/>
              </a:solidFill>
              <a:latin typeface="Times New Roman" pitchFamily="18" charset="0"/>
              <a:ea typeface="Calibri" pitchFamily="34" charset="0"/>
              <a:cs typeface="Times New Roman" pitchFamily="18" charset="0"/>
            </a:endParaRPr>
          </a:p>
          <a:p>
            <a:pPr indent="457200" algn="just" eaLnBrk="0" hangingPunct="0">
              <a:defRPr/>
            </a:pPr>
            <a:r>
              <a:rPr lang="nb-NO" b="1">
                <a:solidFill>
                  <a:srgbClr val="0000FF"/>
                </a:solidFill>
                <a:latin typeface="Times New Roman" pitchFamily="18" charset="0"/>
                <a:ea typeface="Calibri" pitchFamily="34" charset="0"/>
                <a:cs typeface="Times New Roman" pitchFamily="18" charset="0"/>
              </a:rPr>
              <a:t>+ Tiết sau kiểm tra 1 tiết chương 3 (amin, aminoaxit, protein) + chương 4 (đại cương về polime).</a:t>
            </a:r>
            <a:endParaRPr lang="nb-NO" b="1">
              <a:solidFill>
                <a:srgbClr val="0000FF"/>
              </a:solidFill>
              <a:ea typeface="Calibri" pitchFamily="34" charset="0"/>
              <a:cs typeface="Times New Roman" pitchFamily="18" charset="0"/>
            </a:endParaRPr>
          </a:p>
        </p:txBody>
      </p:sp>
      <p:sp>
        <p:nvSpPr>
          <p:cNvPr id="7" name="Rectangle 6"/>
          <p:cNvSpPr/>
          <p:nvPr/>
        </p:nvSpPr>
        <p:spPr>
          <a:xfrm>
            <a:off x="1295400" y="4572000"/>
            <a:ext cx="7695761" cy="2123658"/>
          </a:xfrm>
          <a:prstGeom prst="rect">
            <a:avLst/>
          </a:prstGeom>
          <a:noFill/>
        </p:spPr>
        <p:txBody>
          <a:bodyPr wrap="none">
            <a:spAutoFit/>
          </a:bodyPr>
          <a:lstStyle/>
          <a:p>
            <a:pPr algn="ctr" eaLnBrk="0" hangingPunct="0">
              <a:defRPr/>
            </a:pPr>
            <a:r>
              <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XIN CHÂN THÀNH CÁM ƠN</a:t>
            </a:r>
          </a:p>
          <a:p>
            <a:pPr algn="ctr" eaLnBrk="0" hangingPunct="0">
              <a:defRPr/>
            </a:pPr>
            <a:r>
              <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QUÝ THẦY CÔ GIÁO</a:t>
            </a:r>
          </a:p>
          <a:p>
            <a:pPr algn="ctr" eaLnBrk="0" hangingPunct="0">
              <a:defRPr/>
            </a:pPr>
            <a:r>
              <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VÀ CÁC EM HỌC SINH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4"/>
          <p:cNvGrpSpPr>
            <a:grpSpLocks/>
          </p:cNvGrpSpPr>
          <p:nvPr/>
        </p:nvGrpSpPr>
        <p:grpSpPr bwMode="auto">
          <a:xfrm>
            <a:off x="298450" y="-1319213"/>
            <a:ext cx="8312150" cy="7034213"/>
            <a:chOff x="624" y="-370"/>
            <a:chExt cx="3159" cy="2922"/>
          </a:xfrm>
        </p:grpSpPr>
        <p:grpSp>
          <p:nvGrpSpPr>
            <p:cNvPr id="2093" name="Group 5"/>
            <p:cNvGrpSpPr>
              <a:grpSpLocks/>
            </p:cNvGrpSpPr>
            <p:nvPr/>
          </p:nvGrpSpPr>
          <p:grpSpPr bwMode="auto">
            <a:xfrm>
              <a:off x="624" y="0"/>
              <a:ext cx="3159" cy="2552"/>
              <a:chOff x="624" y="0"/>
              <a:chExt cx="3159" cy="2552"/>
            </a:xfrm>
          </p:grpSpPr>
          <p:grpSp>
            <p:nvGrpSpPr>
              <p:cNvPr id="2094" name="Group 6"/>
              <p:cNvGrpSpPr>
                <a:grpSpLocks/>
              </p:cNvGrpSpPr>
              <p:nvPr/>
            </p:nvGrpSpPr>
            <p:grpSpPr bwMode="auto">
              <a:xfrm>
                <a:off x="624" y="0"/>
                <a:ext cx="3159" cy="2552"/>
                <a:chOff x="1300" y="884"/>
                <a:chExt cx="3159" cy="2552"/>
              </a:xfrm>
            </p:grpSpPr>
            <p:sp>
              <p:nvSpPr>
                <p:cNvPr id="2096"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97"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98"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099"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00"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01"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02"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03"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04"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05"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06"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07"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2108"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2109"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10"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2111"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112"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13"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14"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15"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16"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17"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18"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19"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0"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1"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2"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3"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4"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5"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26"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27"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28"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29"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0"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1"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2"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3"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4"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35"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36"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37"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8"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39"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40"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1"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2"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3"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4"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45"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46"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47"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8"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49"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0"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1"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2"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3"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154"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55"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2156"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7"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158"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2095"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2050"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2161"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939800" y="2025650"/>
            <a:ext cx="7250113" cy="946150"/>
          </a:xfrm>
          <a:prstGeom prst="rect">
            <a:avLst/>
          </a:prstGeom>
          <a:noFill/>
          <a:ln>
            <a:noFill/>
          </a:ln>
        </p:spPr>
        <p:txBody>
          <a:bodyPr>
            <a:spAutoFit/>
          </a:bodyPr>
          <a:lstStyle/>
          <a:p>
            <a:pPr algn="ctr">
              <a:defRPr/>
            </a:pPr>
            <a:r>
              <a:rPr lang="en-US" sz="5600" b="1">
                <a:solidFill>
                  <a:srgbClr val="0000FF"/>
                </a:solidFill>
                <a:effectLst>
                  <a:outerShdw blurRad="38100" dist="38100" dir="2700000" algn="tl">
                    <a:srgbClr val="C0C0C0"/>
                  </a:outerShdw>
                </a:effectLst>
                <a:latin typeface="Times New Roman" pitchFamily="18" charset="0"/>
                <a:cs typeface="Times New Roman" pitchFamily="18" charset="0"/>
              </a:rPr>
              <a:t>BỘ CÂU HỎI SỐ 1</a:t>
            </a:r>
            <a:endParaRPr lang="en-US" sz="5600" b="1">
              <a:solidFill>
                <a:srgbClr val="0000FF"/>
              </a:solidFill>
              <a:latin typeface="Times New Roman" pitchFamily="18" charset="0"/>
              <a:cs typeface="Times New Roman" pitchFamily="18" charset="0"/>
            </a:endParaRPr>
          </a:p>
        </p:txBody>
      </p:sp>
      <p:grpSp>
        <p:nvGrpSpPr>
          <p:cNvPr id="2053" name="Group 73"/>
          <p:cNvGrpSpPr>
            <a:grpSpLocks/>
          </p:cNvGrpSpPr>
          <p:nvPr/>
        </p:nvGrpSpPr>
        <p:grpSpPr bwMode="auto">
          <a:xfrm>
            <a:off x="3611563" y="533400"/>
            <a:ext cx="4313237" cy="1173163"/>
            <a:chOff x="2012" y="634"/>
            <a:chExt cx="1048" cy="272"/>
          </a:xfrm>
        </p:grpSpPr>
        <p:grpSp>
          <p:nvGrpSpPr>
            <p:cNvPr id="2060" name="Group 74"/>
            <p:cNvGrpSpPr>
              <a:grpSpLocks/>
            </p:cNvGrpSpPr>
            <p:nvPr/>
          </p:nvGrpSpPr>
          <p:grpSpPr bwMode="auto">
            <a:xfrm>
              <a:off x="2012" y="634"/>
              <a:ext cx="1048" cy="272"/>
              <a:chOff x="2653" y="1519"/>
              <a:chExt cx="1048" cy="272"/>
            </a:xfrm>
          </p:grpSpPr>
          <p:sp>
            <p:nvSpPr>
              <p:cNvPr id="2062"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63"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64"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65" name="Rectangle 78"/>
              <p:cNvSpPr>
                <a:spLocks noChangeArrowheads="1"/>
              </p:cNvSpPr>
              <p:nvPr/>
            </p:nvSpPr>
            <p:spPr bwMode="auto">
              <a:xfrm>
                <a:off x="2659" y="1536"/>
                <a:ext cx="8" cy="16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066" name="Rectangle 79"/>
              <p:cNvSpPr>
                <a:spLocks noChangeArrowheads="1"/>
              </p:cNvSpPr>
              <p:nvPr/>
            </p:nvSpPr>
            <p:spPr bwMode="auto">
              <a:xfrm>
                <a:off x="2696" y="1714"/>
                <a:ext cx="956" cy="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067" name="Rectangle 80"/>
              <p:cNvSpPr>
                <a:spLocks noChangeArrowheads="1"/>
              </p:cNvSpPr>
              <p:nvPr/>
            </p:nvSpPr>
            <p:spPr bwMode="auto">
              <a:xfrm>
                <a:off x="2692" y="1522"/>
                <a:ext cx="970" cy="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068" name="Rectangle 81"/>
              <p:cNvSpPr>
                <a:spLocks noChangeArrowheads="1"/>
              </p:cNvSpPr>
              <p:nvPr/>
            </p:nvSpPr>
            <p:spPr bwMode="auto">
              <a:xfrm>
                <a:off x="3687" y="1536"/>
                <a:ext cx="8" cy="16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2069"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0"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1"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2"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3"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4"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5"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6"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77"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78"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79"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80"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1"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2"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83"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4"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5"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6"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87"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88"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89"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2090"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91"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2092"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chemeClr val="folHlink"/>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2061" name="AutoShape 106"/>
            <p:cNvSpPr>
              <a:spLocks noChangeArrowheads="1"/>
            </p:cNvSpPr>
            <p:nvPr/>
          </p:nvSpPr>
          <p:spPr bwMode="auto">
            <a:xfrm>
              <a:off x="2032" y="644"/>
              <a:ext cx="1008" cy="186"/>
            </a:xfrm>
            <a:prstGeom prst="roundRect">
              <a:avLst>
                <a:gd name="adj" fmla="val 12366"/>
              </a:avLst>
            </a:prstGeom>
            <a:solidFill>
              <a:schemeClr val="folHlink">
                <a:alpha val="38039"/>
              </a:schemeClr>
            </a:solidFill>
            <a:ln w="9525">
              <a:solidFill>
                <a:schemeClr val="tx1"/>
              </a:solidFill>
              <a:round/>
              <a:headEnd/>
              <a:tailEnd/>
            </a:ln>
          </p:spPr>
          <p:txBody>
            <a:bodyPr wrap="none" anchor="ctr"/>
            <a:lstStyle/>
            <a:p>
              <a:pPr eaLnBrk="0" hangingPunct="0"/>
              <a:endParaRPr lang="en-US" sz="3600" b="1">
                <a:latin typeface="Times New Roman" pitchFamily="18" charset="0"/>
                <a:cs typeface="Arial" charset="0"/>
              </a:endParaRPr>
            </a:p>
          </p:txBody>
        </p:sp>
      </p:grpSp>
      <p:sp>
        <p:nvSpPr>
          <p:cNvPr id="2054"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056" name="Picture 9" descr="question_pop_up_from_box_hg_clr">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76400"/>
            <a:ext cx="274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2"/>
          <p:cNvSpPr txBox="1">
            <a:spLocks noChangeArrowheads="1"/>
          </p:cNvSpPr>
          <p:nvPr/>
        </p:nvSpPr>
        <p:spPr bwMode="auto">
          <a:xfrm>
            <a:off x="4730750" y="4038600"/>
            <a:ext cx="6413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7200" b="1">
                <a:solidFill>
                  <a:srgbClr val="FF0000"/>
                </a:solidFill>
                <a:latin typeface="Times New Roman" pitchFamily="18" charset="0"/>
                <a:cs typeface="Times New Roman" pitchFamily="18" charset="0"/>
              </a:rPr>
              <a:t>1</a:t>
            </a:r>
          </a:p>
        </p:txBody>
      </p:sp>
      <p:sp>
        <p:nvSpPr>
          <p:cNvPr id="2058" name="Text Box 118"/>
          <p:cNvSpPr txBox="1">
            <a:spLocks noChangeArrowheads="1"/>
          </p:cNvSpPr>
          <p:nvPr/>
        </p:nvSpPr>
        <p:spPr bwMode="auto">
          <a:xfrm>
            <a:off x="3810000" y="669925"/>
            <a:ext cx="4038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sz="3000" b="1">
                <a:solidFill>
                  <a:srgbClr val="FF0066"/>
                </a:solidFill>
                <a:latin typeface="Times New Roman" pitchFamily="18" charset="0"/>
              </a:rPr>
              <a:t>PHẦN 1: KIẾN THỨC</a:t>
            </a:r>
          </a:p>
        </p:txBody>
      </p:sp>
      <p:sp>
        <p:nvSpPr>
          <p:cNvPr id="2059" name="Text Box 119"/>
          <p:cNvSpPr txBox="1">
            <a:spLocks noChangeArrowheads="1"/>
          </p:cNvSpPr>
          <p:nvPr/>
        </p:nvSpPr>
        <p:spPr bwMode="auto">
          <a:xfrm>
            <a:off x="2362200" y="2819400"/>
            <a:ext cx="4724400" cy="646113"/>
          </a:xfrm>
          <a:prstGeom prst="rect">
            <a:avLst/>
          </a:prstGeom>
          <a:noFill/>
          <a:ln w="9525">
            <a:solidFill>
              <a:srgbClr val="FF0000"/>
            </a:solidFill>
            <a:miter lim="800000"/>
            <a:headEnd/>
            <a:tailEnd/>
          </a:ln>
        </p:spPr>
        <p:txBody>
          <a:bodyPr>
            <a:spAutoFit/>
          </a:bodyPr>
          <a:lstStyle/>
          <a:p>
            <a:pPr algn="ctr">
              <a:defRPr/>
            </a:pPr>
            <a:r>
              <a:rPr lang="en-US" sz="3600" b="1" dirty="0">
                <a:solidFill>
                  <a:srgbClr val="FF0000"/>
                </a:solidFill>
                <a:latin typeface="+mj-lt"/>
                <a:cs typeface="Times New Roman" pitchFamily="18" charset="0"/>
              </a:rPr>
              <a:t>“</a:t>
            </a:r>
            <a:r>
              <a:rPr lang="en-US" sz="3600" b="1" dirty="0" err="1">
                <a:solidFill>
                  <a:srgbClr val="FF0000"/>
                </a:solidFill>
                <a:latin typeface="+mj-lt"/>
                <a:cs typeface="Times New Roman" pitchFamily="18" charset="0"/>
              </a:rPr>
              <a:t>Phân</a:t>
            </a:r>
            <a:r>
              <a:rPr lang="en-US" sz="3600" b="1" dirty="0">
                <a:solidFill>
                  <a:srgbClr val="FF0000"/>
                </a:solidFill>
                <a:latin typeface="+mj-lt"/>
                <a:cs typeface="Times New Roman" pitchFamily="18" charset="0"/>
              </a:rPr>
              <a:t> </a:t>
            </a:r>
            <a:r>
              <a:rPr lang="en-US" sz="3600" b="1" dirty="0" err="1">
                <a:solidFill>
                  <a:srgbClr val="FF0000"/>
                </a:solidFill>
                <a:latin typeface="+mj-lt"/>
                <a:cs typeface="Times New Roman" pitchFamily="18" charset="0"/>
              </a:rPr>
              <a:t>loại</a:t>
            </a:r>
            <a:r>
              <a:rPr lang="en-US" sz="3600" b="1" dirty="0">
                <a:solidFill>
                  <a:srgbClr val="FF0000"/>
                </a:solidFill>
                <a:latin typeface="+mj-lt"/>
                <a:cs typeface="Times New Roman" pitchFamily="18" charset="0"/>
              </a:rPr>
              <a:t> </a:t>
            </a:r>
            <a:r>
              <a:rPr lang="en-US" sz="3600" b="1" dirty="0" err="1">
                <a:solidFill>
                  <a:srgbClr val="FF0000"/>
                </a:solidFill>
                <a:latin typeface="+mj-lt"/>
                <a:cs typeface="Times New Roman" pitchFamily="18" charset="0"/>
              </a:rPr>
              <a:t>polime</a:t>
            </a:r>
            <a:r>
              <a:rPr lang="en-US" sz="3600" b="1" dirty="0">
                <a:solidFill>
                  <a:srgbClr val="FF0000"/>
                </a:solidFill>
                <a:latin typeface="+mj-lt"/>
                <a:cs typeface="Times New Roman"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5"/>
          <p:cNvGrpSpPr>
            <a:grpSpLocks/>
          </p:cNvGrpSpPr>
          <p:nvPr/>
        </p:nvGrpSpPr>
        <p:grpSpPr bwMode="auto">
          <a:xfrm>
            <a:off x="7766050" y="457200"/>
            <a:ext cx="1225550" cy="1147763"/>
            <a:chOff x="2849" y="1735"/>
            <a:chExt cx="787" cy="688"/>
          </a:xfrm>
        </p:grpSpPr>
        <p:sp>
          <p:nvSpPr>
            <p:cNvPr id="13380" name="Oval 6"/>
            <p:cNvSpPr>
              <a:spLocks noChangeArrowheads="1"/>
            </p:cNvSpPr>
            <p:nvPr/>
          </p:nvSpPr>
          <p:spPr bwMode="gray">
            <a:xfrm>
              <a:off x="2905" y="1934"/>
              <a:ext cx="118"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3381" name="Oval 7"/>
            <p:cNvSpPr>
              <a:spLocks noChangeArrowheads="1"/>
            </p:cNvSpPr>
            <p:nvPr/>
          </p:nvSpPr>
          <p:spPr bwMode="gray">
            <a:xfrm>
              <a:off x="2905" y="1934"/>
              <a:ext cx="118"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3382" name="Oval 8"/>
            <p:cNvSpPr>
              <a:spLocks noChangeArrowheads="1"/>
            </p:cNvSpPr>
            <p:nvPr/>
          </p:nvSpPr>
          <p:spPr bwMode="gray">
            <a:xfrm>
              <a:off x="2849" y="1934"/>
              <a:ext cx="787"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3383" name="Oval 9"/>
            <p:cNvSpPr>
              <a:spLocks noChangeArrowheads="1"/>
            </p:cNvSpPr>
            <p:nvPr/>
          </p:nvSpPr>
          <p:spPr bwMode="gray">
            <a:xfrm>
              <a:off x="2849" y="1936"/>
              <a:ext cx="787"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3384"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3385" name="Group 11"/>
            <p:cNvGrpSpPr>
              <a:grpSpLocks/>
            </p:cNvGrpSpPr>
            <p:nvPr/>
          </p:nvGrpSpPr>
          <p:grpSpPr bwMode="auto">
            <a:xfrm>
              <a:off x="2899" y="1735"/>
              <a:ext cx="687" cy="688"/>
              <a:chOff x="4166" y="1706"/>
              <a:chExt cx="1252" cy="1252"/>
            </a:xfrm>
          </p:grpSpPr>
          <p:sp>
            <p:nvSpPr>
              <p:cNvPr id="13386"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87"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88"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89"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10" name="AutoShape 51"/>
          <p:cNvSpPr>
            <a:spLocks noChangeArrowheads="1"/>
          </p:cNvSpPr>
          <p:nvPr/>
        </p:nvSpPr>
        <p:spPr bwMode="auto">
          <a:xfrm>
            <a:off x="1752600" y="2159000"/>
            <a:ext cx="5962650" cy="762000"/>
          </a:xfrm>
          <a:prstGeom prst="roundRect">
            <a:avLst>
              <a:gd name="adj" fmla="val 16667"/>
            </a:avLst>
          </a:prstGeom>
          <a:ln>
            <a:solidFill>
              <a:srgbClr val="0000FF"/>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defRPr/>
            </a:pPr>
            <a:r>
              <a:rPr lang="en-US" altLang="ko-KR" sz="2800" b="1" dirty="0">
                <a:solidFill>
                  <a:schemeClr val="tx1"/>
                </a:solidFill>
                <a:latin typeface="Times New Roman" pitchFamily="18" charset="0"/>
                <a:ea typeface="굴림" charset="-127"/>
              </a:rPr>
              <a:t> </a:t>
            </a:r>
            <a:r>
              <a:rPr lang="en-US" b="1" dirty="0" err="1">
                <a:solidFill>
                  <a:schemeClr val="tx1"/>
                </a:solidFill>
                <a:latin typeface="Times New Roman" pitchFamily="18" charset="0"/>
                <a:cs typeface="Times New Roman" pitchFamily="18" charset="0"/>
              </a:rPr>
              <a:t>Tơ</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tằm</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và</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tơ</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enang</a:t>
            </a:r>
            <a:r>
              <a:rPr lang="en-US" b="1" dirty="0">
                <a:solidFill>
                  <a:schemeClr val="tx1"/>
                </a:solidFill>
                <a:latin typeface="Times New Roman" pitchFamily="18" charset="0"/>
                <a:cs typeface="Times New Roman" pitchFamily="18" charset="0"/>
              </a:rPr>
              <a:t>.</a:t>
            </a:r>
            <a:r>
              <a:rPr lang="en-US" altLang="ko-KR" sz="2000" b="1" dirty="0">
                <a:solidFill>
                  <a:schemeClr val="tx1"/>
                </a:solidFill>
                <a:latin typeface="Times New Roman" pitchFamily="18" charset="0"/>
                <a:ea typeface="굴림" charset="-127"/>
                <a:cs typeface="Times New Roman" pitchFamily="18" charset="0"/>
              </a:rPr>
              <a:t>    </a:t>
            </a:r>
            <a:r>
              <a:rPr lang="en-US" altLang="ko-KR" sz="1800" b="1" dirty="0">
                <a:solidFill>
                  <a:schemeClr val="tx1"/>
                </a:solidFill>
                <a:latin typeface="Times New Roman" pitchFamily="18" charset="0"/>
                <a:ea typeface="굴림" charset="-127"/>
                <a:cs typeface="Times New Roman" pitchFamily="18" charset="0"/>
              </a:rPr>
              <a:t> </a:t>
            </a:r>
            <a:r>
              <a:rPr lang="en-US" altLang="ko-KR" sz="1800" b="1" dirty="0">
                <a:solidFill>
                  <a:schemeClr val="tx1"/>
                </a:solidFill>
                <a:ea typeface="굴림" charset="-127"/>
              </a:rPr>
              <a:t>    </a:t>
            </a:r>
            <a:endParaRPr lang="en-US" sz="1800" b="1" dirty="0">
              <a:solidFill>
                <a:schemeClr val="tx1"/>
              </a:solidFill>
            </a:endParaRPr>
          </a:p>
        </p:txBody>
      </p:sp>
      <p:grpSp>
        <p:nvGrpSpPr>
          <p:cNvPr id="4" name="Group 51"/>
          <p:cNvGrpSpPr>
            <a:grpSpLocks/>
          </p:cNvGrpSpPr>
          <p:nvPr/>
        </p:nvGrpSpPr>
        <p:grpSpPr bwMode="auto">
          <a:xfrm>
            <a:off x="201613" y="-6350"/>
            <a:ext cx="320675" cy="7180263"/>
            <a:chOff x="202295" y="-322943"/>
            <a:chExt cx="319314" cy="7180943"/>
          </a:xfrm>
        </p:grpSpPr>
        <p:sp>
          <p:nvSpPr>
            <p:cNvPr id="7" name="Rectangle 6"/>
            <p:cNvSpPr/>
            <p:nvPr/>
          </p:nvSpPr>
          <p:spPr bwMode="auto">
            <a:xfrm>
              <a:off x="202295" y="-322943"/>
              <a:ext cx="319314" cy="7166654"/>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3378"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034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1812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2542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3669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5" name="Group 47"/>
          <p:cNvGrpSpPr>
            <a:grpSpLocks/>
          </p:cNvGrpSpPr>
          <p:nvPr/>
        </p:nvGrpSpPr>
        <p:grpSpPr bwMode="auto">
          <a:xfrm>
            <a:off x="-115888" y="679450"/>
            <a:ext cx="1106488" cy="655638"/>
            <a:chOff x="5106" y="3426"/>
            <a:chExt cx="582" cy="345"/>
          </a:xfrm>
        </p:grpSpPr>
        <p:pic>
          <p:nvPicPr>
            <p:cNvPr id="13375"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6"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AutoShape 51"/>
          <p:cNvSpPr>
            <a:spLocks noChangeArrowheads="1"/>
          </p:cNvSpPr>
          <p:nvPr/>
        </p:nvSpPr>
        <p:spPr bwMode="auto">
          <a:xfrm>
            <a:off x="1733550" y="3135313"/>
            <a:ext cx="5962650" cy="762000"/>
          </a:xfrm>
          <a:prstGeom prst="roundRect">
            <a:avLst>
              <a:gd name="adj" fmla="val 16667"/>
            </a:avLst>
          </a:prstGeom>
          <a:ln>
            <a:solidFill>
              <a:srgbClr val="0000FF"/>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en-US" altLang="ko-KR" b="1" dirty="0">
                <a:solidFill>
                  <a:schemeClr val="tx1"/>
                </a:solidFill>
                <a:latin typeface="Times New Roman" pitchFamily="18" charset="0"/>
                <a:ea typeface="굴림" charset="-127"/>
              </a:rPr>
              <a:t>        </a:t>
            </a:r>
            <a:r>
              <a:rPr lang="pt-BR" b="1" dirty="0">
                <a:solidFill>
                  <a:schemeClr val="tx1"/>
                </a:solidFill>
                <a:latin typeface="Times New Roman" pitchFamily="18" charset="0"/>
                <a:cs typeface="Times New Roman" pitchFamily="18" charset="0"/>
              </a:rPr>
              <a:t>Tơ visco và tơ nilon-6,6.</a:t>
            </a:r>
            <a:r>
              <a:rPr lang="en-US" altLang="ko-KR" sz="1800" b="1" dirty="0">
                <a:solidFill>
                  <a:schemeClr val="tx1"/>
                </a:solidFill>
                <a:latin typeface="Times New Roman" pitchFamily="18" charset="0"/>
                <a:ea typeface="굴림" charset="-127"/>
                <a:cs typeface="Times New Roman" pitchFamily="18" charset="0"/>
              </a:rPr>
              <a:t>       </a:t>
            </a:r>
            <a:r>
              <a:rPr lang="en-US" altLang="ko-KR" sz="1800" b="1" dirty="0">
                <a:solidFill>
                  <a:schemeClr val="tx1"/>
                </a:solidFill>
                <a:ea typeface="굴림" charset="-127"/>
              </a:rPr>
              <a:t>  </a:t>
            </a:r>
            <a:r>
              <a:rPr lang="en-US" altLang="ko-KR" sz="1800" dirty="0">
                <a:solidFill>
                  <a:schemeClr val="tx1"/>
                </a:solidFill>
                <a:ea typeface="굴림" charset="-127"/>
              </a:rPr>
              <a:t> </a:t>
            </a:r>
            <a:endParaRPr lang="en-US" sz="1800" dirty="0">
              <a:solidFill>
                <a:schemeClr val="tx1"/>
              </a:solidFill>
            </a:endParaRPr>
          </a:p>
        </p:txBody>
      </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3940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1718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09600" y="32448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3575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33550" y="4125913"/>
            <a:ext cx="596265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en-US" altLang="ko-KR" b="1" dirty="0">
                <a:solidFill>
                  <a:schemeClr val="tx1"/>
                </a:solidFill>
                <a:latin typeface="Times New Roman" pitchFamily="18" charset="0"/>
                <a:ea typeface="굴림" charset="-127"/>
                <a:cs typeface="Times New Roman" pitchFamily="18" charset="0"/>
              </a:rPr>
              <a:t>               </a:t>
            </a:r>
            <a:r>
              <a:rPr lang="pt-BR" b="1" dirty="0">
                <a:solidFill>
                  <a:schemeClr val="tx1"/>
                </a:solidFill>
                <a:latin typeface="Times New Roman" pitchFamily="18" charset="0"/>
                <a:cs typeface="Times New Roman" pitchFamily="18" charset="0"/>
              </a:rPr>
              <a:t>Tơ nilon-6,6 và tơ capron. </a:t>
            </a:r>
            <a:r>
              <a:rPr lang="en-US" altLang="ko-KR" b="1" dirty="0">
                <a:solidFill>
                  <a:schemeClr val="tx1"/>
                </a:solidFill>
                <a:latin typeface="Times New Roman" pitchFamily="18" charset="0"/>
                <a:ea typeface="굴림" charset="-127"/>
              </a:rPr>
              <a:t> </a:t>
            </a:r>
            <a:r>
              <a:rPr lang="en-US" altLang="ko-KR" sz="1800" b="1" dirty="0">
                <a:solidFill>
                  <a:schemeClr val="tx1"/>
                </a:solidFill>
                <a:ea typeface="굴림" charset="-127"/>
              </a:rPr>
              <a:t>           </a:t>
            </a:r>
            <a:r>
              <a:rPr lang="en-US" altLang="ko-KR" sz="1800" dirty="0">
                <a:solidFill>
                  <a:schemeClr val="tx1"/>
                </a:solidFill>
                <a:ea typeface="굴림" charset="-127"/>
              </a:rPr>
              <a:t> </a:t>
            </a:r>
            <a:endParaRPr lang="en-US" sz="1800" dirty="0">
              <a:solidFill>
                <a:schemeClr val="tx1"/>
              </a:solidFill>
            </a:endParaRP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3846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1624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2354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15975" y="43481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28" name="AutoShape 51"/>
          <p:cNvSpPr>
            <a:spLocks noChangeArrowheads="1"/>
          </p:cNvSpPr>
          <p:nvPr/>
        </p:nvSpPr>
        <p:spPr bwMode="auto">
          <a:xfrm>
            <a:off x="1752600" y="5105400"/>
            <a:ext cx="596265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en-US" altLang="ko-KR" b="1" dirty="0">
                <a:solidFill>
                  <a:schemeClr val="tx1"/>
                </a:solidFill>
                <a:latin typeface="Times New Roman" pitchFamily="18" charset="0"/>
                <a:ea typeface="굴림" charset="-127"/>
              </a:rPr>
              <a:t> </a:t>
            </a:r>
            <a:r>
              <a:rPr lang="pt-BR" b="1" dirty="0">
                <a:solidFill>
                  <a:schemeClr val="tx1"/>
                </a:solidFill>
                <a:latin typeface="Times New Roman" pitchFamily="18" charset="0"/>
                <a:cs typeface="Times New Roman" pitchFamily="18" charset="0"/>
              </a:rPr>
              <a:t>Tơ visco và tơ axetat.</a:t>
            </a:r>
            <a:endParaRPr lang="en-US" b="1" dirty="0">
              <a:solidFill>
                <a:schemeClr val="tx1"/>
              </a:solidFill>
              <a:latin typeface="Times New Roman" pitchFamily="18" charset="0"/>
              <a:cs typeface="Times New Roman" pitchFamily="18" charset="0"/>
            </a:endParaRP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3752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1530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2260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15975" y="53387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sp>
        <p:nvSpPr>
          <p:cNvPr id="34" name="WordArt 111"/>
          <p:cNvSpPr>
            <a:spLocks noChangeArrowheads="1" noChangeShapeType="1" noTextEdit="1"/>
          </p:cNvSpPr>
          <p:nvPr/>
        </p:nvSpPr>
        <p:spPr bwMode="auto">
          <a:xfrm>
            <a:off x="852488" y="838200"/>
            <a:ext cx="838200" cy="4572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1</a:t>
            </a:r>
          </a:p>
        </p:txBody>
      </p:sp>
      <p:grpSp>
        <p:nvGrpSpPr>
          <p:cNvPr id="13339" name="Group 5"/>
          <p:cNvGrpSpPr>
            <a:grpSpLocks/>
          </p:cNvGrpSpPr>
          <p:nvPr/>
        </p:nvGrpSpPr>
        <p:grpSpPr bwMode="auto">
          <a:xfrm>
            <a:off x="7762875" y="452438"/>
            <a:ext cx="1304925" cy="1147762"/>
            <a:chOff x="2848" y="1735"/>
            <a:chExt cx="788" cy="688"/>
          </a:xfrm>
        </p:grpSpPr>
        <p:sp>
          <p:nvSpPr>
            <p:cNvPr id="13365"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3366"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3367"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3368"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3369"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3370" name="Group 11"/>
            <p:cNvGrpSpPr>
              <a:grpSpLocks/>
            </p:cNvGrpSpPr>
            <p:nvPr/>
          </p:nvGrpSpPr>
          <p:grpSpPr bwMode="auto">
            <a:xfrm>
              <a:off x="2899" y="1735"/>
              <a:ext cx="687" cy="688"/>
              <a:chOff x="4166" y="1706"/>
              <a:chExt cx="1252" cy="1252"/>
            </a:xfrm>
          </p:grpSpPr>
          <p:sp>
            <p:nvSpPr>
              <p:cNvPr id="13371"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72"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73"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3374"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7" name="Oval 244"/>
          <p:cNvSpPr>
            <a:spLocks noChangeArrowheads="1"/>
          </p:cNvSpPr>
          <p:nvPr/>
        </p:nvSpPr>
        <p:spPr bwMode="auto">
          <a:xfrm>
            <a:off x="7924800" y="56356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102" name="Oval 245"/>
          <p:cNvSpPr>
            <a:spLocks noChangeArrowheads="1"/>
          </p:cNvSpPr>
          <p:nvPr/>
        </p:nvSpPr>
        <p:spPr bwMode="auto">
          <a:xfrm>
            <a:off x="7910513" y="533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103" name="Oval 246"/>
          <p:cNvSpPr>
            <a:spLocks noChangeArrowheads="1"/>
          </p:cNvSpPr>
          <p:nvPr/>
        </p:nvSpPr>
        <p:spPr bwMode="auto">
          <a:xfrm>
            <a:off x="7972425" y="53022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104" name="Oval 247"/>
          <p:cNvSpPr>
            <a:spLocks noChangeArrowheads="1"/>
          </p:cNvSpPr>
          <p:nvPr/>
        </p:nvSpPr>
        <p:spPr bwMode="auto">
          <a:xfrm>
            <a:off x="7939088" y="50482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105" name="Oval 248"/>
          <p:cNvSpPr>
            <a:spLocks noChangeArrowheads="1"/>
          </p:cNvSpPr>
          <p:nvPr/>
        </p:nvSpPr>
        <p:spPr bwMode="auto">
          <a:xfrm>
            <a:off x="7881938" y="533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106" name="Oval 249"/>
          <p:cNvSpPr>
            <a:spLocks noChangeArrowheads="1"/>
          </p:cNvSpPr>
          <p:nvPr/>
        </p:nvSpPr>
        <p:spPr bwMode="auto">
          <a:xfrm>
            <a:off x="7920038" y="5191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107" name="Oval 250"/>
          <p:cNvSpPr>
            <a:spLocks noChangeArrowheads="1"/>
          </p:cNvSpPr>
          <p:nvPr/>
        </p:nvSpPr>
        <p:spPr bwMode="auto">
          <a:xfrm>
            <a:off x="7920038" y="58102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108" name="Oval 251"/>
          <p:cNvSpPr>
            <a:spLocks noChangeArrowheads="1"/>
          </p:cNvSpPr>
          <p:nvPr/>
        </p:nvSpPr>
        <p:spPr bwMode="auto">
          <a:xfrm>
            <a:off x="7924800" y="490538"/>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109" name="Oval 252"/>
          <p:cNvSpPr>
            <a:spLocks noChangeArrowheads="1"/>
          </p:cNvSpPr>
          <p:nvPr/>
        </p:nvSpPr>
        <p:spPr bwMode="auto">
          <a:xfrm>
            <a:off x="7910513" y="50482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110" name="Oval 253"/>
          <p:cNvSpPr>
            <a:spLocks noChangeArrowheads="1"/>
          </p:cNvSpPr>
          <p:nvPr/>
        </p:nvSpPr>
        <p:spPr bwMode="auto">
          <a:xfrm>
            <a:off x="7953375" y="4810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111" name="Oval 254"/>
          <p:cNvSpPr>
            <a:spLocks noChangeArrowheads="1"/>
          </p:cNvSpPr>
          <p:nvPr/>
        </p:nvSpPr>
        <p:spPr bwMode="auto">
          <a:xfrm>
            <a:off x="7896225" y="509588"/>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112" name="Oval 255"/>
          <p:cNvSpPr>
            <a:spLocks noChangeArrowheads="1"/>
          </p:cNvSpPr>
          <p:nvPr/>
        </p:nvSpPr>
        <p:spPr bwMode="auto">
          <a:xfrm>
            <a:off x="7924800" y="5238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113" name="Oval 256"/>
          <p:cNvSpPr>
            <a:spLocks noChangeArrowheads="1"/>
          </p:cNvSpPr>
          <p:nvPr/>
        </p:nvSpPr>
        <p:spPr bwMode="auto">
          <a:xfrm>
            <a:off x="7924800" y="490538"/>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114" name="Oval 257"/>
          <p:cNvSpPr>
            <a:spLocks noChangeArrowheads="1"/>
          </p:cNvSpPr>
          <p:nvPr/>
        </p:nvSpPr>
        <p:spPr bwMode="auto">
          <a:xfrm>
            <a:off x="7948613" y="4953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115" name="Oval 258"/>
          <p:cNvSpPr>
            <a:spLocks noChangeArrowheads="1"/>
          </p:cNvSpPr>
          <p:nvPr/>
        </p:nvSpPr>
        <p:spPr bwMode="auto">
          <a:xfrm>
            <a:off x="7920038" y="514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116" name="Oval 259"/>
          <p:cNvSpPr>
            <a:spLocks noChangeArrowheads="1"/>
          </p:cNvSpPr>
          <p:nvPr/>
        </p:nvSpPr>
        <p:spPr bwMode="auto">
          <a:xfrm>
            <a:off x="7867650" y="5524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117" name="Oval 260"/>
          <p:cNvSpPr>
            <a:spLocks noChangeArrowheads="1"/>
          </p:cNvSpPr>
          <p:nvPr/>
        </p:nvSpPr>
        <p:spPr bwMode="auto">
          <a:xfrm>
            <a:off x="7905750" y="533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118" name="Oval 261"/>
          <p:cNvSpPr>
            <a:spLocks noChangeArrowheads="1"/>
          </p:cNvSpPr>
          <p:nvPr/>
        </p:nvSpPr>
        <p:spPr bwMode="auto">
          <a:xfrm>
            <a:off x="7910513" y="5619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119" name="Oval 262"/>
          <p:cNvSpPr>
            <a:spLocks noChangeArrowheads="1"/>
          </p:cNvSpPr>
          <p:nvPr/>
        </p:nvSpPr>
        <p:spPr bwMode="auto">
          <a:xfrm>
            <a:off x="7910513" y="53816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20" name="Oval 263"/>
          <p:cNvSpPr>
            <a:spLocks noChangeArrowheads="1"/>
          </p:cNvSpPr>
          <p:nvPr/>
        </p:nvSpPr>
        <p:spPr bwMode="auto">
          <a:xfrm>
            <a:off x="7924800" y="533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21" name="Oval 264"/>
          <p:cNvSpPr>
            <a:spLocks noChangeArrowheads="1"/>
          </p:cNvSpPr>
          <p:nvPr/>
        </p:nvSpPr>
        <p:spPr bwMode="auto">
          <a:xfrm>
            <a:off x="7848600" y="45720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3362" name="AutoShape 68"/>
          <p:cNvSpPr>
            <a:spLocks noChangeArrowheads="1"/>
          </p:cNvSpPr>
          <p:nvPr/>
        </p:nvSpPr>
        <p:spPr bwMode="auto">
          <a:xfrm>
            <a:off x="1981200" y="152400"/>
            <a:ext cx="5791200" cy="1752600"/>
          </a:xfrm>
          <a:prstGeom prst="roundRect">
            <a:avLst>
              <a:gd name="adj" fmla="val 16667"/>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FF"/>
              </a:solidFill>
              <a:latin typeface="Times New Roman" pitchFamily="18" charset="0"/>
              <a:cs typeface="Times New Roman" pitchFamily="18" charset="0"/>
            </a:endParaRPr>
          </a:p>
        </p:txBody>
      </p:sp>
      <p:sp>
        <p:nvSpPr>
          <p:cNvPr id="13363" name="Text Box 6"/>
          <p:cNvSpPr txBox="1">
            <a:spLocks noChangeArrowheads="1"/>
          </p:cNvSpPr>
          <p:nvPr/>
        </p:nvSpPr>
        <p:spPr bwMode="auto">
          <a:xfrm>
            <a:off x="2133600" y="152400"/>
            <a:ext cx="563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2600">
                <a:solidFill>
                  <a:srgbClr val="0000FF"/>
                </a:solidFill>
                <a:latin typeface="Times New Roman" pitchFamily="18" charset="0"/>
                <a:cs typeface="Times New Roman" pitchFamily="18" charset="0"/>
              </a:rPr>
              <a:t>Trong số các loại tơ sau:</a:t>
            </a:r>
          </a:p>
          <a:p>
            <a:pPr eaLnBrk="1" hangingPunct="1"/>
            <a:r>
              <a:rPr lang="en-US" sz="2600">
                <a:solidFill>
                  <a:srgbClr val="0000FF"/>
                </a:solidFill>
                <a:latin typeface="Times New Roman" pitchFamily="18" charset="0"/>
                <a:cs typeface="Times New Roman" pitchFamily="18" charset="0"/>
              </a:rPr>
              <a:t> tơ tằm, tơ visco, tơ nilon-6,6, tơ axetat, </a:t>
            </a:r>
          </a:p>
          <a:p>
            <a:pPr eaLnBrk="1" hangingPunct="1"/>
            <a:r>
              <a:rPr lang="en-US" sz="2600">
                <a:solidFill>
                  <a:srgbClr val="0000FF"/>
                </a:solidFill>
                <a:latin typeface="Times New Roman" pitchFamily="18" charset="0"/>
                <a:cs typeface="Times New Roman" pitchFamily="18" charset="0"/>
              </a:rPr>
              <a:t>tơ capron, tơ enang.</a:t>
            </a:r>
          </a:p>
          <a:p>
            <a:pPr eaLnBrk="1" hangingPunct="1"/>
            <a:r>
              <a:rPr lang="en-US" sz="2600">
                <a:solidFill>
                  <a:srgbClr val="0000FF"/>
                </a:solidFill>
                <a:latin typeface="Times New Roman" pitchFamily="18" charset="0"/>
                <a:cs typeface="Times New Roman" pitchFamily="18" charset="0"/>
              </a:rPr>
              <a:t> Những tơ thuộc loại tơ nhân tạo là</a:t>
            </a:r>
          </a:p>
        </p:txBody>
      </p:sp>
      <p:sp>
        <p:nvSpPr>
          <p:cNvPr id="62" name="AutoShape 51"/>
          <p:cNvSpPr>
            <a:spLocks noChangeArrowheads="1"/>
          </p:cNvSpPr>
          <p:nvPr/>
        </p:nvSpPr>
        <p:spPr bwMode="auto">
          <a:xfrm>
            <a:off x="1752600" y="5105400"/>
            <a:ext cx="5962650" cy="7620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en-US" altLang="ko-KR" b="1" dirty="0">
                <a:solidFill>
                  <a:schemeClr val="tx1"/>
                </a:solidFill>
                <a:ea typeface="굴림" charset="-127"/>
              </a:rPr>
              <a:t> </a:t>
            </a:r>
            <a:r>
              <a:rPr lang="en-US" altLang="ko-KR" b="1" dirty="0">
                <a:solidFill>
                  <a:schemeClr val="tx1"/>
                </a:solidFill>
                <a:latin typeface="Times New Roman" pitchFamily="18" charset="0"/>
                <a:ea typeface="굴림" charset="-127"/>
              </a:rPr>
              <a:t>  </a:t>
            </a:r>
            <a:r>
              <a:rPr lang="pt-BR" b="1" dirty="0">
                <a:solidFill>
                  <a:schemeClr val="tx1"/>
                </a:solidFill>
                <a:latin typeface="Times New Roman" pitchFamily="18" charset="0"/>
                <a:cs typeface="Times New Roman" pitchFamily="18" charset="0"/>
              </a:rPr>
              <a:t>Tơ visco và tơ axetat.</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2" presetClass="entr" presetSubtype="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0"/>
                                        <p:tgtEl>
                                          <p:spTgt spid="33"/>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33"/>
                                        </p:tgtEl>
                                        <p:attrNameLst>
                                          <p:attrName>r</p:attrName>
                                        </p:attrNameLst>
                                      </p:cBhvr>
                                    </p:animRot>
                                  </p:childTnLst>
                                </p:cTn>
                              </p:par>
                              <p:par>
                                <p:cTn id="17" presetID="6" presetClass="entr" presetSubtype="16" fill="hold" grpId="0" nodeType="with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4"/>
                                        </p:tgtEl>
                                      </p:cBhvr>
                                    </p:animEffect>
                                    <p:set>
                                      <p:cBhvr>
                                        <p:cTn id="82" dur="1" fill="hold">
                                          <p:stCondLst>
                                            <p:cond delay="499"/>
                                          </p:stCondLst>
                                        </p:cTn>
                                        <p:tgtEl>
                                          <p:spTgt spid="4"/>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5"/>
                                        </p:tgtEl>
                                      </p:cBhvr>
                                    </p:animEffect>
                                    <p:set>
                                      <p:cBhvr>
                                        <p:cTn id="97" dur="1" fill="hold">
                                          <p:stCondLst>
                                            <p:cond delay="499"/>
                                          </p:stCondLst>
                                        </p:cTn>
                                        <p:tgtEl>
                                          <p:spTgt spid="5"/>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10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10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11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wipe(left)">
                                      <p:cBhvr>
                                        <p:cTn id="16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34" grpId="0" animBg="1"/>
      <p:bldP spid="87"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51"/>
          <p:cNvSpPr>
            <a:spLocks noChangeArrowheads="1"/>
          </p:cNvSpPr>
          <p:nvPr/>
        </p:nvSpPr>
        <p:spPr bwMode="auto">
          <a:xfrm>
            <a:off x="1809750" y="5105400"/>
            <a:ext cx="6343650" cy="874713"/>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en-US" altLang="ko-KR" sz="2800" b="1">
                <a:solidFill>
                  <a:schemeClr val="tx1"/>
                </a:solidFill>
                <a:latin typeface="Times New Roman" pitchFamily="18" charset="0"/>
                <a:ea typeface="Gulim" pitchFamily="34" charset="-127"/>
                <a:cs typeface="Times New Roman" pitchFamily="18" charset="0"/>
              </a:rPr>
              <a:t>           </a:t>
            </a:r>
            <a:r>
              <a:rPr lang="nb-NO" sz="2800" b="1">
                <a:solidFill>
                  <a:schemeClr val="tx1"/>
                </a:solidFill>
                <a:latin typeface="Times New Roman" pitchFamily="18" charset="0"/>
                <a:ea typeface="Gulim" pitchFamily="34" charset="-127"/>
                <a:cs typeface="Times New Roman" pitchFamily="18" charset="0"/>
              </a:rPr>
              <a:t>polietilen, tơ tằm, nilon-6,6.</a:t>
            </a:r>
            <a:r>
              <a:rPr lang="en-US" altLang="ko-KR" sz="2800" b="1">
                <a:solidFill>
                  <a:schemeClr val="tx1"/>
                </a:solidFill>
                <a:latin typeface="Times New Roman" pitchFamily="18" charset="0"/>
                <a:ea typeface="Gulim" pitchFamily="34" charset="-127"/>
                <a:cs typeface="Times New Roman" pitchFamily="18" charset="0"/>
              </a:rPr>
              <a:t>        </a:t>
            </a:r>
            <a:endParaRPr lang="en-US" sz="2800" b="1">
              <a:solidFill>
                <a:schemeClr val="tx1"/>
              </a:solidFill>
              <a:latin typeface="Times New Roman" pitchFamily="18" charset="0"/>
              <a:cs typeface="Times New Roman" pitchFamily="18" charset="0"/>
            </a:endParaRPr>
          </a:p>
        </p:txBody>
      </p:sp>
      <p:sp>
        <p:nvSpPr>
          <p:cNvPr id="58" name="AutoShape 51"/>
          <p:cNvSpPr>
            <a:spLocks noChangeArrowheads="1"/>
          </p:cNvSpPr>
          <p:nvPr/>
        </p:nvSpPr>
        <p:spPr bwMode="auto">
          <a:xfrm>
            <a:off x="1739900" y="3011488"/>
            <a:ext cx="6400800" cy="874712"/>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en-US" altLang="ko-KR" sz="2800" b="1" dirty="0">
                <a:solidFill>
                  <a:schemeClr val="tx1"/>
                </a:solidFill>
                <a:latin typeface="Times New Roman" pitchFamily="18" charset="0"/>
                <a:ea typeface="굴림" charset="-127"/>
                <a:cs typeface="Times New Roman" pitchFamily="18" charset="0"/>
              </a:rPr>
              <a:t>           </a:t>
            </a:r>
            <a:r>
              <a:rPr lang="nb-NO" sz="2800" b="1" dirty="0">
                <a:solidFill>
                  <a:schemeClr val="tx1"/>
                </a:solidFill>
                <a:latin typeface="Times New Roman" pitchFamily="18" charset="0"/>
                <a:cs typeface="Times New Roman" pitchFamily="18" charset="0"/>
              </a:rPr>
              <a:t>polietilen, polibutađien, nilon-6,6.</a:t>
            </a:r>
            <a:r>
              <a:rPr lang="en-US" altLang="ko-KR" sz="2800" b="1" dirty="0">
                <a:solidFill>
                  <a:schemeClr val="tx1"/>
                </a:solidFill>
                <a:latin typeface="Times New Roman" pitchFamily="18" charset="0"/>
                <a:ea typeface="굴림" charset="-127"/>
                <a:cs typeface="Times New Roman" pitchFamily="18" charset="0"/>
              </a:rPr>
              <a:t>           </a:t>
            </a:r>
            <a:endParaRPr lang="en-US" sz="2800" b="1" dirty="0">
              <a:solidFill>
                <a:schemeClr val="tx1"/>
              </a:solidFill>
              <a:latin typeface="Times New Roman" pitchFamily="18" charset="0"/>
              <a:cs typeface="Times New Roman" pitchFamily="18" charset="0"/>
            </a:endParaRPr>
          </a:p>
        </p:txBody>
      </p:sp>
      <p:sp>
        <p:nvSpPr>
          <p:cNvPr id="10" name="AutoShape 51"/>
          <p:cNvSpPr>
            <a:spLocks noChangeArrowheads="1"/>
          </p:cNvSpPr>
          <p:nvPr/>
        </p:nvSpPr>
        <p:spPr bwMode="auto">
          <a:xfrm>
            <a:off x="1752600" y="2016125"/>
            <a:ext cx="6400800" cy="776288"/>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pt-BR" sz="2800" b="1" dirty="0">
                <a:solidFill>
                  <a:schemeClr val="tx1"/>
                </a:solidFill>
                <a:latin typeface="Times New Roman" pitchFamily="18" charset="0"/>
                <a:cs typeface="Times New Roman" pitchFamily="18" charset="0"/>
              </a:rPr>
              <a:t>  polietilen, xenlulozơ, nilon-6,6.</a:t>
            </a:r>
            <a:endParaRPr lang="en-US" sz="2800" b="1" dirty="0">
              <a:solidFill>
                <a:schemeClr val="tx1"/>
              </a:solidFill>
              <a:latin typeface="Times New Roman" pitchFamily="18" charset="0"/>
              <a:cs typeface="Times New Roman" pitchFamily="18" charset="0"/>
            </a:endParaRPr>
          </a:p>
        </p:txBody>
      </p:sp>
      <p:grpSp>
        <p:nvGrpSpPr>
          <p:cNvPr id="2" name="Group 51"/>
          <p:cNvGrpSpPr>
            <a:grpSpLocks/>
          </p:cNvGrpSpPr>
          <p:nvPr/>
        </p:nvGrpSpPr>
        <p:grpSpPr bwMode="auto">
          <a:xfrm>
            <a:off x="201613" y="-6350"/>
            <a:ext cx="320675" cy="7180263"/>
            <a:chOff x="202295" y="-322943"/>
            <a:chExt cx="319314" cy="7180943"/>
          </a:xfrm>
        </p:grpSpPr>
        <p:sp>
          <p:nvSpPr>
            <p:cNvPr id="7" name="Rectangle 6"/>
            <p:cNvSpPr/>
            <p:nvPr/>
          </p:nvSpPr>
          <p:spPr bwMode="auto">
            <a:xfrm>
              <a:off x="202295" y="-322943"/>
              <a:ext cx="319314" cy="7166654"/>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4401"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24631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02406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09708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20980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549275"/>
            <a:ext cx="1106488" cy="655638"/>
            <a:chOff x="5106" y="3426"/>
            <a:chExt cx="582" cy="345"/>
          </a:xfrm>
        </p:grpSpPr>
        <p:pic>
          <p:nvPicPr>
            <p:cNvPr id="14398"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9"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AutoShape 51"/>
          <p:cNvSpPr>
            <a:spLocks noChangeArrowheads="1"/>
          </p:cNvSpPr>
          <p:nvPr/>
        </p:nvSpPr>
        <p:spPr bwMode="auto">
          <a:xfrm>
            <a:off x="1733550" y="3022600"/>
            <a:ext cx="6419850" cy="863600"/>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nb-NO" sz="2800" b="1" dirty="0">
                <a:solidFill>
                  <a:schemeClr val="tx1"/>
                </a:solidFill>
                <a:latin typeface="Times New Roman" pitchFamily="18" charset="0"/>
                <a:cs typeface="Times New Roman" pitchFamily="18" charset="0"/>
              </a:rPr>
              <a:t>polietilen, polibutađien, nilon-6,6.</a:t>
            </a:r>
            <a:endParaRPr lang="en-US" sz="2800" b="1" dirty="0">
              <a:solidFill>
                <a:schemeClr val="tx1"/>
              </a:solidFill>
              <a:latin typeface="Times New Roman" pitchFamily="18" charset="0"/>
              <a:cs typeface="Times New Roman" pitchFamily="18" charset="0"/>
            </a:endParaRPr>
          </a:p>
        </p:txBody>
      </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3940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0480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09600" y="32448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2337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33550" y="4073525"/>
            <a:ext cx="6419850" cy="803275"/>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nb-NO" sz="2800" b="1" dirty="0">
                <a:solidFill>
                  <a:schemeClr val="tx1"/>
                </a:solidFill>
                <a:latin typeface="Times New Roman" pitchFamily="18" charset="0"/>
                <a:cs typeface="Times New Roman" pitchFamily="18" charset="0"/>
              </a:rPr>
              <a:t>polietilen, tinh bột, nilon-6,6.</a:t>
            </a:r>
            <a:endParaRPr lang="en-US" sz="2800" b="1" dirty="0">
              <a:solidFill>
                <a:schemeClr val="tx1"/>
              </a:solidFill>
              <a:latin typeface="Times New Roman" pitchFamily="18" charset="0"/>
              <a:cs typeface="Times New Roman" pitchFamily="18" charset="0"/>
            </a:endParaRP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72122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1148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1878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15975" y="43005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608965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218113"/>
            <a:ext cx="1500188" cy="801687"/>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4070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15975" y="54038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5875"/>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14362" name="Group 5"/>
          <p:cNvGrpSpPr>
            <a:grpSpLocks/>
          </p:cNvGrpSpPr>
          <p:nvPr/>
        </p:nvGrpSpPr>
        <p:grpSpPr bwMode="auto">
          <a:xfrm>
            <a:off x="7659688" y="122238"/>
            <a:ext cx="1304925" cy="1146175"/>
            <a:chOff x="2848" y="1735"/>
            <a:chExt cx="788" cy="688"/>
          </a:xfrm>
        </p:grpSpPr>
        <p:sp>
          <p:nvSpPr>
            <p:cNvPr id="14388" name="Oval 6"/>
            <p:cNvSpPr>
              <a:spLocks noChangeArrowheads="1"/>
            </p:cNvSpPr>
            <p:nvPr/>
          </p:nvSpPr>
          <p:spPr bwMode="gray">
            <a:xfrm>
              <a:off x="2906" y="1934"/>
              <a:ext cx="111" cy="289"/>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4389" name="Oval 7"/>
            <p:cNvSpPr>
              <a:spLocks noChangeArrowheads="1"/>
            </p:cNvSpPr>
            <p:nvPr/>
          </p:nvSpPr>
          <p:spPr bwMode="gray">
            <a:xfrm>
              <a:off x="2906" y="1934"/>
              <a:ext cx="111" cy="289"/>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4390" name="Oval 8"/>
            <p:cNvSpPr>
              <a:spLocks noChangeArrowheads="1"/>
            </p:cNvSpPr>
            <p:nvPr/>
          </p:nvSpPr>
          <p:spPr bwMode="gray">
            <a:xfrm>
              <a:off x="2848" y="1933"/>
              <a:ext cx="788" cy="289"/>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4391" name="Oval 9"/>
            <p:cNvSpPr>
              <a:spLocks noChangeArrowheads="1"/>
            </p:cNvSpPr>
            <p:nvPr/>
          </p:nvSpPr>
          <p:spPr bwMode="gray">
            <a:xfrm>
              <a:off x="2848" y="1935"/>
              <a:ext cx="788" cy="289"/>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4392" name="Oval 10"/>
            <p:cNvSpPr>
              <a:spLocks noChangeArrowheads="1"/>
            </p:cNvSpPr>
            <p:nvPr/>
          </p:nvSpPr>
          <p:spPr bwMode="gray">
            <a:xfrm>
              <a:off x="2888" y="1934"/>
              <a:ext cx="709" cy="289"/>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4393" name="Group 11"/>
            <p:cNvGrpSpPr>
              <a:grpSpLocks/>
            </p:cNvGrpSpPr>
            <p:nvPr/>
          </p:nvGrpSpPr>
          <p:grpSpPr bwMode="auto">
            <a:xfrm>
              <a:off x="2899" y="1735"/>
              <a:ext cx="687" cy="688"/>
              <a:chOff x="4166" y="1706"/>
              <a:chExt cx="1252" cy="1252"/>
            </a:xfrm>
          </p:grpSpPr>
          <p:sp>
            <p:nvSpPr>
              <p:cNvPr id="14394"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4395"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4396"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4397"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9" name="Oval 244"/>
          <p:cNvSpPr>
            <a:spLocks noChangeArrowheads="1"/>
          </p:cNvSpPr>
          <p:nvPr/>
        </p:nvSpPr>
        <p:spPr bwMode="auto">
          <a:xfrm>
            <a:off x="7885113"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0" name="Oval 245"/>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1" name="Oval 246"/>
          <p:cNvSpPr>
            <a:spLocks noChangeArrowheads="1"/>
          </p:cNvSpPr>
          <p:nvPr/>
        </p:nvSpPr>
        <p:spPr bwMode="auto">
          <a:xfrm>
            <a:off x="7812088"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2" name="Oval 247"/>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3" name="Oval 248"/>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4" name="Oval 249"/>
          <p:cNvSpPr>
            <a:spLocks noChangeArrowheads="1"/>
          </p:cNvSpPr>
          <p:nvPr/>
        </p:nvSpPr>
        <p:spPr bwMode="auto">
          <a:xfrm>
            <a:off x="7812088"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5" name="Oval 250"/>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76" name="Oval 251"/>
          <p:cNvSpPr>
            <a:spLocks noChangeArrowheads="1"/>
          </p:cNvSpPr>
          <p:nvPr/>
        </p:nvSpPr>
        <p:spPr bwMode="auto">
          <a:xfrm>
            <a:off x="7812088"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8" name="Oval 252"/>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89" name="Oval 253"/>
          <p:cNvSpPr>
            <a:spLocks noChangeArrowheads="1"/>
          </p:cNvSpPr>
          <p:nvPr/>
        </p:nvSpPr>
        <p:spPr bwMode="auto">
          <a:xfrm>
            <a:off x="7812088"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0" name="Oval 254"/>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1" name="Oval 255"/>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2" name="Oval 256"/>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3" name="Oval 257"/>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4" name="Oval 258"/>
          <p:cNvSpPr>
            <a:spLocks noChangeArrowheads="1"/>
          </p:cNvSpPr>
          <p:nvPr/>
        </p:nvSpPr>
        <p:spPr bwMode="auto">
          <a:xfrm>
            <a:off x="7812088" y="3079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5" name="Oval 259"/>
          <p:cNvSpPr>
            <a:spLocks noChangeArrowheads="1"/>
          </p:cNvSpPr>
          <p:nvPr/>
        </p:nvSpPr>
        <p:spPr bwMode="auto">
          <a:xfrm>
            <a:off x="7812088" y="3079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6" name="Oval 260"/>
          <p:cNvSpPr>
            <a:spLocks noChangeArrowheads="1"/>
          </p:cNvSpPr>
          <p:nvPr/>
        </p:nvSpPr>
        <p:spPr bwMode="auto">
          <a:xfrm>
            <a:off x="7812088" y="26035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7" name="Oval 261"/>
          <p:cNvSpPr>
            <a:spLocks noChangeArrowheads="1"/>
          </p:cNvSpPr>
          <p:nvPr/>
        </p:nvSpPr>
        <p:spPr bwMode="auto">
          <a:xfrm>
            <a:off x="7829550"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8" name="Oval 262"/>
          <p:cNvSpPr>
            <a:spLocks noChangeArrowheads="1"/>
          </p:cNvSpPr>
          <p:nvPr/>
        </p:nvSpPr>
        <p:spPr bwMode="auto">
          <a:xfrm>
            <a:off x="7885113" y="236538"/>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99" name="Oval 263"/>
          <p:cNvSpPr>
            <a:spLocks noChangeArrowheads="1"/>
          </p:cNvSpPr>
          <p:nvPr/>
        </p:nvSpPr>
        <p:spPr bwMode="auto">
          <a:xfrm>
            <a:off x="7885113" y="3333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0" name="Oval 264"/>
          <p:cNvSpPr>
            <a:spLocks noChangeArrowheads="1"/>
          </p:cNvSpPr>
          <p:nvPr/>
        </p:nvSpPr>
        <p:spPr bwMode="auto">
          <a:xfrm>
            <a:off x="7743825" y="131763"/>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4385" name="AutoShape 68"/>
          <p:cNvSpPr>
            <a:spLocks noChangeArrowheads="1"/>
          </p:cNvSpPr>
          <p:nvPr/>
        </p:nvSpPr>
        <p:spPr bwMode="auto">
          <a:xfrm>
            <a:off x="2057400" y="457200"/>
            <a:ext cx="5486400" cy="838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4386" name="Text Box 7"/>
          <p:cNvSpPr txBox="1">
            <a:spLocks noChangeArrowheads="1"/>
          </p:cNvSpPr>
          <p:nvPr/>
        </p:nvSpPr>
        <p:spPr bwMode="auto">
          <a:xfrm>
            <a:off x="2133600" y="533400"/>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a:r>
              <a:rPr lang="pt-BR" sz="2800">
                <a:solidFill>
                  <a:srgbClr val="0000FF"/>
                </a:solidFill>
                <a:latin typeface="Times New Roman" pitchFamily="18" charset="0"/>
                <a:cs typeface="Times New Roman" pitchFamily="18" charset="0"/>
              </a:rPr>
              <a:t>Dãy gồm các polime tổng hợp là</a:t>
            </a:r>
            <a:endParaRPr lang="en-US" sz="3000">
              <a:solidFill>
                <a:srgbClr val="0000FF"/>
              </a:solidFill>
              <a:latin typeface="Times New Roman" pitchFamily="18" charset="0"/>
              <a:cs typeface="Times New Roman" pitchFamily="18" charset="0"/>
            </a:endParaRPr>
          </a:p>
        </p:txBody>
      </p:sp>
      <p:sp>
        <p:nvSpPr>
          <p:cNvPr id="34" name="WordArt 111"/>
          <p:cNvSpPr>
            <a:spLocks noChangeArrowheads="1" noChangeShapeType="1" noTextEdit="1"/>
          </p:cNvSpPr>
          <p:nvPr/>
        </p:nvSpPr>
        <p:spPr bwMode="auto">
          <a:xfrm>
            <a:off x="838200" y="685800"/>
            <a:ext cx="838200" cy="3810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69" grpId="0"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4"/>
          <p:cNvGrpSpPr>
            <a:grpSpLocks/>
          </p:cNvGrpSpPr>
          <p:nvPr/>
        </p:nvGrpSpPr>
        <p:grpSpPr bwMode="auto">
          <a:xfrm>
            <a:off x="298450" y="-1319213"/>
            <a:ext cx="8312150" cy="7034213"/>
            <a:chOff x="624" y="-370"/>
            <a:chExt cx="3159" cy="2922"/>
          </a:xfrm>
        </p:grpSpPr>
        <p:grpSp>
          <p:nvGrpSpPr>
            <p:cNvPr id="3117" name="Group 5"/>
            <p:cNvGrpSpPr>
              <a:grpSpLocks/>
            </p:cNvGrpSpPr>
            <p:nvPr/>
          </p:nvGrpSpPr>
          <p:grpSpPr bwMode="auto">
            <a:xfrm>
              <a:off x="624" y="0"/>
              <a:ext cx="3159" cy="2552"/>
              <a:chOff x="624" y="0"/>
              <a:chExt cx="3159" cy="2552"/>
            </a:xfrm>
          </p:grpSpPr>
          <p:grpSp>
            <p:nvGrpSpPr>
              <p:cNvPr id="3118" name="Group 6"/>
              <p:cNvGrpSpPr>
                <a:grpSpLocks/>
              </p:cNvGrpSpPr>
              <p:nvPr/>
            </p:nvGrpSpPr>
            <p:grpSpPr bwMode="auto">
              <a:xfrm>
                <a:off x="624" y="0"/>
                <a:ext cx="3159" cy="2552"/>
                <a:chOff x="1300" y="884"/>
                <a:chExt cx="3159" cy="2552"/>
              </a:xfrm>
            </p:grpSpPr>
            <p:sp>
              <p:nvSpPr>
                <p:cNvPr id="3120"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21"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22"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23"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24"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25"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26"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27"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28"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29"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30"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31"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3132"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3133"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34"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3135"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136"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37"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38"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39"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0"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41"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42"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43"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4"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5"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6"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7"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8"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49"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50"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51"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52"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3"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4"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5"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6"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7"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58"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59"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60"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61"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2"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3"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64"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5"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6"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7"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68"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69"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70"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71"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2"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3"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4"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5"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6"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77"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78"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79"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80"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81"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82"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3119"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3074"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3185"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939800" y="2025650"/>
            <a:ext cx="7250113" cy="823913"/>
          </a:xfrm>
          <a:prstGeom prst="rect">
            <a:avLst/>
          </a:prstGeom>
          <a:noFill/>
          <a:ln>
            <a:noFill/>
          </a:ln>
        </p:spPr>
        <p:txBody>
          <a:bodyPr>
            <a:spAutoFit/>
          </a:bodyPr>
          <a:lstStyle/>
          <a:p>
            <a:pPr algn="ctr">
              <a:defRPr/>
            </a:pPr>
            <a:r>
              <a:rPr lang="en-US" sz="4800" b="1">
                <a:solidFill>
                  <a:srgbClr val="0000FF"/>
                </a:solidFill>
                <a:effectLst>
                  <a:outerShdw blurRad="38100" dist="38100" dir="2700000" algn="tl">
                    <a:srgbClr val="C0C0C0"/>
                  </a:outerShdw>
                </a:effectLst>
                <a:latin typeface="Times New Roman" pitchFamily="18" charset="0"/>
                <a:cs typeface="Times New Roman" pitchFamily="18" charset="0"/>
              </a:rPr>
              <a:t>BỘ CÂU HỎI SỐ 2</a:t>
            </a:r>
            <a:endParaRPr lang="en-US" sz="4800" b="1">
              <a:solidFill>
                <a:srgbClr val="0000FF"/>
              </a:solidFill>
              <a:latin typeface="Times New Roman" pitchFamily="18" charset="0"/>
              <a:cs typeface="Times New Roman" pitchFamily="18" charset="0"/>
            </a:endParaRPr>
          </a:p>
        </p:txBody>
      </p:sp>
      <p:grpSp>
        <p:nvGrpSpPr>
          <p:cNvPr id="3077" name="Group 73"/>
          <p:cNvGrpSpPr>
            <a:grpSpLocks/>
          </p:cNvGrpSpPr>
          <p:nvPr/>
        </p:nvGrpSpPr>
        <p:grpSpPr bwMode="auto">
          <a:xfrm>
            <a:off x="3611563" y="533400"/>
            <a:ext cx="4313237" cy="1173163"/>
            <a:chOff x="2012" y="634"/>
            <a:chExt cx="1048" cy="272"/>
          </a:xfrm>
        </p:grpSpPr>
        <p:grpSp>
          <p:nvGrpSpPr>
            <p:cNvPr id="3084" name="Group 74"/>
            <p:cNvGrpSpPr>
              <a:grpSpLocks/>
            </p:cNvGrpSpPr>
            <p:nvPr/>
          </p:nvGrpSpPr>
          <p:grpSpPr bwMode="auto">
            <a:xfrm>
              <a:off x="2012" y="634"/>
              <a:ext cx="1048" cy="272"/>
              <a:chOff x="2653" y="1519"/>
              <a:chExt cx="1048" cy="272"/>
            </a:xfrm>
          </p:grpSpPr>
          <p:sp>
            <p:nvSpPr>
              <p:cNvPr id="3086"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087"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088"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089"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090"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091"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092"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3093"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4"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5"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6"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7"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8"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099"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0"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1"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02"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03"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04"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5"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6"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07"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8"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09"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10"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11"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3112"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13"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3114"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15"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3116"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3085" name="AutoShape 106"/>
            <p:cNvSpPr>
              <a:spLocks noChangeArrowheads="1"/>
            </p:cNvSpPr>
            <p:nvPr/>
          </p:nvSpPr>
          <p:spPr bwMode="auto">
            <a:xfrm>
              <a:off x="2032" y="644"/>
              <a:ext cx="1008" cy="186"/>
            </a:xfrm>
            <a:prstGeom prst="roundRect">
              <a:avLst>
                <a:gd name="adj" fmla="val 12366"/>
              </a:avLst>
            </a:prstGeom>
            <a:gradFill rotWithShape="1">
              <a:gsLst>
                <a:gs pos="0">
                  <a:srgbClr val="0000FF">
                    <a:alpha val="37999"/>
                  </a:srgbClr>
                </a:gs>
                <a:gs pos="100000">
                  <a:srgbClr val="4D4DFF">
                    <a:alpha val="32999"/>
                  </a:srgbClr>
                </a:gs>
              </a:gsLst>
              <a:lin ang="5400000" scaled="1"/>
            </a:gradFill>
            <a:ln w="9525">
              <a:solidFill>
                <a:schemeClr val="tx1"/>
              </a:solidFill>
              <a:round/>
              <a:headEnd/>
              <a:tailEnd/>
            </a:ln>
          </p:spPr>
          <p:txBody>
            <a:bodyPr wrap="none" anchor="ctr"/>
            <a:lstStyle/>
            <a:p>
              <a:pPr eaLnBrk="0" hangingPunct="0"/>
              <a:endParaRPr lang="en-US" sz="3600" b="1">
                <a:latin typeface="Times New Roman" pitchFamily="18" charset="0"/>
                <a:cs typeface="Arial" charset="0"/>
              </a:endParaRPr>
            </a:p>
          </p:txBody>
        </p:sp>
      </p:grpSp>
      <p:sp>
        <p:nvSpPr>
          <p:cNvPr id="3078"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080" name="Picture 9" descr="question_pop_up_from_box_hg_clr">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00200"/>
            <a:ext cx="274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2"/>
          <p:cNvSpPr txBox="1">
            <a:spLocks noChangeArrowheads="1"/>
          </p:cNvSpPr>
          <p:nvPr/>
        </p:nvSpPr>
        <p:spPr bwMode="auto">
          <a:xfrm>
            <a:off x="4730750" y="4144963"/>
            <a:ext cx="6413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7200" b="1">
                <a:solidFill>
                  <a:srgbClr val="FF0000"/>
                </a:solidFill>
                <a:latin typeface="Times New Roman" pitchFamily="18" charset="0"/>
                <a:cs typeface="Times New Roman" pitchFamily="18" charset="0"/>
              </a:rPr>
              <a:t>2</a:t>
            </a:r>
          </a:p>
        </p:txBody>
      </p:sp>
      <p:sp>
        <p:nvSpPr>
          <p:cNvPr id="3082" name="Text Box 109"/>
          <p:cNvSpPr txBox="1">
            <a:spLocks noChangeArrowheads="1"/>
          </p:cNvSpPr>
          <p:nvPr/>
        </p:nvSpPr>
        <p:spPr bwMode="auto">
          <a:xfrm>
            <a:off x="3657600" y="639763"/>
            <a:ext cx="4191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spcBef>
                <a:spcPct val="50000"/>
              </a:spcBef>
            </a:pPr>
            <a:r>
              <a:rPr lang="en-US" sz="3000" b="1">
                <a:solidFill>
                  <a:srgbClr val="FF0000"/>
                </a:solidFill>
                <a:latin typeface="Times New Roman" pitchFamily="18" charset="0"/>
              </a:rPr>
              <a:t>PHẦN 1: KIẾN THỨC</a:t>
            </a:r>
          </a:p>
        </p:txBody>
      </p:sp>
      <p:sp>
        <p:nvSpPr>
          <p:cNvPr id="3083" name="Rectangle 110"/>
          <p:cNvSpPr>
            <a:spLocks noChangeArrowheads="1"/>
          </p:cNvSpPr>
          <p:nvPr/>
        </p:nvSpPr>
        <p:spPr bwMode="auto">
          <a:xfrm>
            <a:off x="1295400" y="27432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3600" b="1">
                <a:solidFill>
                  <a:srgbClr val="FF0000"/>
                </a:solidFill>
              </a:rPr>
              <a:t>“Tính chất – cấu trúc polime”</a:t>
            </a:r>
            <a:endParaRPr lang="en-US" altLang="ko-KR" sz="3600" b="1">
              <a:solidFill>
                <a:srgbClr val="FF0000"/>
              </a:solidFill>
              <a:ea typeface="Gulim" pitchFamily="34" charset="-127"/>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51"/>
          <p:cNvSpPr>
            <a:spLocks noChangeArrowheads="1"/>
          </p:cNvSpPr>
          <p:nvPr/>
        </p:nvSpPr>
        <p:spPr bwMode="auto">
          <a:xfrm>
            <a:off x="1905000" y="4419600"/>
            <a:ext cx="6781800" cy="6858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pl-PL" b="1" dirty="0">
                <a:latin typeface="Times New Roman" pitchFamily="18" charset="0"/>
                <a:cs typeface="Times New Roman" pitchFamily="18" charset="0"/>
              </a:rPr>
              <a:t>Dung dịch polime có độ nhớt cao.</a:t>
            </a:r>
            <a:endParaRPr lang="en-US" b="1" dirty="0">
              <a:solidFill>
                <a:schemeClr val="tx1"/>
              </a:solidFill>
              <a:latin typeface="Times New Roman" pitchFamily="18" charset="0"/>
              <a:cs typeface="Times New Roman" pitchFamily="18" charset="0"/>
            </a:endParaRPr>
          </a:p>
        </p:txBody>
      </p:sp>
      <p:sp>
        <p:nvSpPr>
          <p:cNvPr id="28" name="AutoShape 51"/>
          <p:cNvSpPr>
            <a:spLocks noChangeArrowheads="1"/>
          </p:cNvSpPr>
          <p:nvPr/>
        </p:nvSpPr>
        <p:spPr bwMode="auto">
          <a:xfrm>
            <a:off x="1905000" y="5334000"/>
            <a:ext cx="6781800" cy="10668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defRPr/>
            </a:pPr>
            <a:r>
              <a:rPr lang="de-DE" altLang="ko-KR" b="1">
                <a:solidFill>
                  <a:schemeClr val="tx1"/>
                </a:solidFill>
                <a:latin typeface="Times New Roman" pitchFamily="18" charset="0"/>
                <a:ea typeface="Gulim" pitchFamily="34" charset="-127"/>
                <a:cs typeface="Times New Roman" pitchFamily="18" charset="0"/>
              </a:rPr>
              <a:t> </a:t>
            </a:r>
            <a:r>
              <a:rPr lang="pl-PL" b="1">
                <a:solidFill>
                  <a:srgbClr val="000000"/>
                </a:solidFill>
                <a:latin typeface="Times New Roman" pitchFamily="18" charset="0"/>
                <a:ea typeface="Gulim" pitchFamily="34" charset="-127"/>
                <a:cs typeface="Times New Roman" pitchFamily="18" charset="0"/>
              </a:rPr>
              <a:t>Dễ bị hoà tan trong các dung môi</a:t>
            </a:r>
            <a:r>
              <a:rPr lang="en-US" b="1">
                <a:solidFill>
                  <a:srgbClr val="000000"/>
                </a:solidFill>
                <a:latin typeface="Times New Roman" pitchFamily="18" charset="0"/>
                <a:ea typeface="Gulim" pitchFamily="34" charset="-127"/>
                <a:cs typeface="Times New Roman" pitchFamily="18" charset="0"/>
              </a:rPr>
              <a:t> </a:t>
            </a:r>
          </a:p>
          <a:p>
            <a:pPr eaLnBrk="0" hangingPunct="0">
              <a:defRPr/>
            </a:pPr>
            <a:r>
              <a:rPr lang="en-US" b="1">
                <a:solidFill>
                  <a:srgbClr val="000000"/>
                </a:solidFill>
                <a:latin typeface="Times New Roman" pitchFamily="18" charset="0"/>
                <a:ea typeface="Gulim" pitchFamily="34" charset="-127"/>
                <a:cs typeface="Times New Roman" pitchFamily="18" charset="0"/>
              </a:rPr>
              <a:t> </a:t>
            </a:r>
            <a:r>
              <a:rPr lang="pl-PL" b="1">
                <a:solidFill>
                  <a:srgbClr val="000000"/>
                </a:solidFill>
                <a:latin typeface="Times New Roman" pitchFamily="18" charset="0"/>
                <a:ea typeface="Gulim" pitchFamily="34" charset="-127"/>
                <a:cs typeface="Times New Roman" pitchFamily="18" charset="0"/>
              </a:rPr>
              <a:t>thông thường.</a:t>
            </a:r>
            <a:endParaRPr lang="en-US" b="1">
              <a:solidFill>
                <a:schemeClr val="tx1"/>
              </a:solidFill>
              <a:latin typeface="Times New Roman" pitchFamily="18" charset="0"/>
              <a:ea typeface="Gulim" pitchFamily="34" charset="-127"/>
              <a:cs typeface="Times New Roman" pitchFamily="18" charset="0"/>
            </a:endParaRPr>
          </a:p>
        </p:txBody>
      </p:sp>
      <p:sp>
        <p:nvSpPr>
          <p:cNvPr id="18" name="AutoShape 51"/>
          <p:cNvSpPr>
            <a:spLocks noChangeArrowheads="1"/>
          </p:cNvSpPr>
          <p:nvPr/>
        </p:nvSpPr>
        <p:spPr bwMode="auto">
          <a:xfrm>
            <a:off x="1905000" y="3276600"/>
            <a:ext cx="6781800" cy="8382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de-DE" altLang="ko-KR">
                <a:solidFill>
                  <a:schemeClr val="tx1"/>
                </a:solidFill>
                <a:latin typeface="Times New Roman" pitchFamily="18" charset="0"/>
                <a:ea typeface="Gulim" pitchFamily="34" charset="-127"/>
                <a:cs typeface="Times New Roman" pitchFamily="18" charset="0"/>
              </a:rPr>
              <a:t>  </a:t>
            </a:r>
            <a:r>
              <a:rPr lang="pl-PL" b="1">
                <a:solidFill>
                  <a:srgbClr val="000000"/>
                </a:solidFill>
                <a:latin typeface="Times New Roman" pitchFamily="18" charset="0"/>
                <a:ea typeface="Gulim" pitchFamily="34" charset="-127"/>
                <a:cs typeface="Times New Roman" pitchFamily="18" charset="0"/>
              </a:rPr>
              <a:t>Không có nhiệt độ nóng chảy xác định</a:t>
            </a:r>
            <a:r>
              <a:rPr lang="pl-PL">
                <a:solidFill>
                  <a:srgbClr val="000000"/>
                </a:solidFill>
                <a:latin typeface="Times New Roman" pitchFamily="18" charset="0"/>
                <a:ea typeface="Gulim" pitchFamily="34" charset="-127"/>
                <a:cs typeface="Times New Roman" pitchFamily="18" charset="0"/>
              </a:rPr>
              <a:t>.</a:t>
            </a:r>
            <a:endParaRPr lang="en-US">
              <a:solidFill>
                <a:schemeClr val="tx1"/>
              </a:solidFill>
              <a:latin typeface="Times New Roman" pitchFamily="18" charset="0"/>
              <a:ea typeface="Gulim" pitchFamily="34" charset="-127"/>
              <a:cs typeface="Times New Roman" pitchFamily="18" charset="0"/>
            </a:endParaRPr>
          </a:p>
        </p:txBody>
      </p:sp>
      <p:sp>
        <p:nvSpPr>
          <p:cNvPr id="58" name="AutoShape 51"/>
          <p:cNvSpPr>
            <a:spLocks noChangeArrowheads="1"/>
          </p:cNvSpPr>
          <p:nvPr/>
        </p:nvSpPr>
        <p:spPr bwMode="auto">
          <a:xfrm>
            <a:off x="1905000" y="5334000"/>
            <a:ext cx="6781800" cy="10668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eaLnBrk="0" hangingPunct="0">
              <a:defRPr/>
            </a:pPr>
            <a:r>
              <a:rPr lang="de-DE" altLang="ko-KR" b="1">
                <a:solidFill>
                  <a:schemeClr val="tx1"/>
                </a:solidFill>
                <a:latin typeface="Times New Roman" pitchFamily="18" charset="0"/>
                <a:ea typeface="Gulim" pitchFamily="34" charset="-127"/>
                <a:cs typeface="Times New Roman" pitchFamily="18" charset="0"/>
              </a:rPr>
              <a:t> </a:t>
            </a:r>
            <a:r>
              <a:rPr lang="pl-PL" b="1">
                <a:solidFill>
                  <a:schemeClr val="tx1"/>
                </a:solidFill>
                <a:latin typeface="Times New Roman" pitchFamily="18" charset="0"/>
                <a:ea typeface="Gulim" pitchFamily="34" charset="-127"/>
                <a:cs typeface="Times New Roman" pitchFamily="18" charset="0"/>
              </a:rPr>
              <a:t>Dễ bị hoà tan trong các dung môi</a:t>
            </a:r>
            <a:r>
              <a:rPr lang="en-US" b="1">
                <a:solidFill>
                  <a:schemeClr val="tx1"/>
                </a:solidFill>
                <a:latin typeface="Times New Roman" pitchFamily="18" charset="0"/>
                <a:ea typeface="Gulim" pitchFamily="34" charset="-127"/>
                <a:cs typeface="Times New Roman" pitchFamily="18" charset="0"/>
              </a:rPr>
              <a:t> </a:t>
            </a:r>
          </a:p>
          <a:p>
            <a:pPr eaLnBrk="0" hangingPunct="0">
              <a:defRPr/>
            </a:pPr>
            <a:r>
              <a:rPr lang="en-US" b="1">
                <a:solidFill>
                  <a:schemeClr val="tx1"/>
                </a:solidFill>
                <a:latin typeface="Times New Roman" pitchFamily="18" charset="0"/>
                <a:ea typeface="Gulim" pitchFamily="34" charset="-127"/>
                <a:cs typeface="Times New Roman" pitchFamily="18" charset="0"/>
              </a:rPr>
              <a:t> </a:t>
            </a:r>
            <a:r>
              <a:rPr lang="pl-PL" b="1">
                <a:solidFill>
                  <a:schemeClr val="tx1"/>
                </a:solidFill>
                <a:latin typeface="Times New Roman" pitchFamily="18" charset="0"/>
                <a:ea typeface="Gulim" pitchFamily="34" charset="-127"/>
                <a:cs typeface="Times New Roman" pitchFamily="18" charset="0"/>
              </a:rPr>
              <a:t>thông thường.</a:t>
            </a:r>
            <a:endParaRPr lang="en-US" b="1">
              <a:solidFill>
                <a:schemeClr val="tx1"/>
              </a:solidFill>
              <a:latin typeface="Times New Roman" pitchFamily="18" charset="0"/>
              <a:ea typeface="Gulim" pitchFamily="34" charset="-127"/>
              <a:cs typeface="Times New Roman" pitchFamily="18" charset="0"/>
            </a:endParaRPr>
          </a:p>
        </p:txBody>
      </p:sp>
      <p:sp>
        <p:nvSpPr>
          <p:cNvPr id="10" name="AutoShape 51"/>
          <p:cNvSpPr>
            <a:spLocks noChangeArrowheads="1"/>
          </p:cNvSpPr>
          <p:nvPr/>
        </p:nvSpPr>
        <p:spPr bwMode="auto">
          <a:xfrm>
            <a:off x="1981200" y="2209800"/>
            <a:ext cx="6705600" cy="762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r>
              <a:rPr lang="de-DE" altLang="ko-KR">
                <a:solidFill>
                  <a:schemeClr val="tx1"/>
                </a:solidFill>
                <a:latin typeface="Times New Roman" pitchFamily="18" charset="0"/>
                <a:ea typeface="Gulim" pitchFamily="34" charset="-127"/>
                <a:cs typeface="Times New Roman" pitchFamily="18" charset="0"/>
              </a:rPr>
              <a:t> </a:t>
            </a:r>
            <a:r>
              <a:rPr lang="pl-PL" b="1">
                <a:solidFill>
                  <a:srgbClr val="000000"/>
                </a:solidFill>
                <a:latin typeface="Times New Roman" pitchFamily="18" charset="0"/>
                <a:ea typeface="Gulim" pitchFamily="34" charset="-127"/>
                <a:cs typeface="Times New Roman" pitchFamily="18" charset="0"/>
              </a:rPr>
              <a:t>Hầu hết là chất rắn, không bay hơi.</a:t>
            </a:r>
            <a:endParaRPr lang="en-US" b="1">
              <a:solidFill>
                <a:schemeClr val="tx1"/>
              </a:solidFill>
              <a:latin typeface="Times New Roman" pitchFamily="18" charset="0"/>
              <a:ea typeface="Gulim" pitchFamily="34" charset="-127"/>
              <a:cs typeface="Times New Roman" pitchFamily="18" charset="0"/>
            </a:endParaRPr>
          </a:p>
        </p:txBody>
      </p:sp>
      <p:grpSp>
        <p:nvGrpSpPr>
          <p:cNvPr id="2" name="Group 51"/>
          <p:cNvGrpSpPr>
            <a:grpSpLocks/>
          </p:cNvGrpSpPr>
          <p:nvPr/>
        </p:nvGrpSpPr>
        <p:grpSpPr bwMode="auto">
          <a:xfrm>
            <a:off x="201613" y="-6350"/>
            <a:ext cx="320675" cy="6864350"/>
            <a:chOff x="202295" y="-322943"/>
            <a:chExt cx="319314" cy="7180943"/>
          </a:xfrm>
        </p:grpSpPr>
        <p:sp>
          <p:nvSpPr>
            <p:cNvPr id="7" name="Rectangle 6"/>
            <p:cNvSpPr/>
            <p:nvPr/>
          </p:nvSpPr>
          <p:spPr bwMode="auto">
            <a:xfrm>
              <a:off x="202295" y="-322943"/>
              <a:ext cx="319314" cy="7165997"/>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542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7996"/>
              <a:ext cx="75877" cy="7165996"/>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384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1336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2066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3193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15421"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2"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7639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2766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30238" y="3425825"/>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4988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800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4196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532313"/>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35025" y="46053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943600"/>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562600"/>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63880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38200" y="57483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sp>
        <p:nvSpPr>
          <p:cNvPr id="34" name="WordArt 111"/>
          <p:cNvSpPr>
            <a:spLocks noChangeArrowheads="1" noChangeShapeType="1" noTextEdit="1"/>
          </p:cNvSpPr>
          <p:nvPr/>
        </p:nvSpPr>
        <p:spPr bwMode="auto">
          <a:xfrm>
            <a:off x="838200" y="838200"/>
            <a:ext cx="914400" cy="457200"/>
          </a:xfrm>
          <a:prstGeom prst="rect">
            <a:avLst/>
          </a:prstGeom>
        </p:spPr>
        <p:txBody>
          <a:bodyPr wrap="none" fromWordArt="1">
            <a:prstTxWarp prst="textPlain">
              <a:avLst>
                <a:gd name="adj" fmla="val 50000"/>
              </a:avLst>
            </a:prstTxWarp>
          </a:bodyPr>
          <a:lstStyle/>
          <a:p>
            <a:pPr algn="ctr"/>
            <a:r>
              <a:rPr lang="en-US" sz="4000" b="1" kern="10">
                <a:ln w="17780">
                  <a:solidFill>
                    <a:schemeClr val="tx1"/>
                  </a:solidFill>
                  <a:miter lim="800000"/>
                  <a:headEnd/>
                  <a:tailEnd/>
                </a:ln>
                <a:solidFill>
                  <a:srgbClr val="FF0000"/>
                </a:solidFill>
                <a:effectLst>
                  <a:outerShdw algn="tl" rotWithShape="0">
                    <a:srgbClr val="000000"/>
                  </a:outerShdw>
                </a:effectLst>
                <a:latin typeface="Times New Roman"/>
                <a:cs typeface="Times New Roman"/>
              </a:rPr>
              <a:t>Câu 3</a:t>
            </a:r>
          </a:p>
        </p:txBody>
      </p:sp>
      <p:grpSp>
        <p:nvGrpSpPr>
          <p:cNvPr id="15387" name="Group 5"/>
          <p:cNvGrpSpPr>
            <a:grpSpLocks/>
          </p:cNvGrpSpPr>
          <p:nvPr/>
        </p:nvGrpSpPr>
        <p:grpSpPr bwMode="auto">
          <a:xfrm>
            <a:off x="7731125" y="481013"/>
            <a:ext cx="1304925" cy="1147762"/>
            <a:chOff x="2848" y="1735"/>
            <a:chExt cx="788" cy="688"/>
          </a:xfrm>
        </p:grpSpPr>
        <p:sp>
          <p:nvSpPr>
            <p:cNvPr id="15411"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5412"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5413"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5414"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5415"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5416" name="Group 11"/>
            <p:cNvGrpSpPr>
              <a:grpSpLocks/>
            </p:cNvGrpSpPr>
            <p:nvPr/>
          </p:nvGrpSpPr>
          <p:grpSpPr bwMode="auto">
            <a:xfrm>
              <a:off x="2899" y="1735"/>
              <a:ext cx="687" cy="688"/>
              <a:chOff x="4166" y="1706"/>
              <a:chExt cx="1252" cy="1252"/>
            </a:xfrm>
          </p:grpSpPr>
          <p:sp>
            <p:nvSpPr>
              <p:cNvPr id="15417"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5418"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5419"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5420"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902575" y="5969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885113" y="62071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772400" y="476250"/>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5410" name="AutoShape 65"/>
          <p:cNvSpPr>
            <a:spLocks noChangeArrowheads="1"/>
          </p:cNvSpPr>
          <p:nvPr/>
        </p:nvSpPr>
        <p:spPr bwMode="auto">
          <a:xfrm>
            <a:off x="1905000" y="685800"/>
            <a:ext cx="5867400" cy="10668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pl-PL">
                <a:solidFill>
                  <a:srgbClr val="0000FF"/>
                </a:solidFill>
                <a:latin typeface="Times New Roman" pitchFamily="18" charset="0"/>
                <a:cs typeface="Times New Roman" pitchFamily="18" charset="0"/>
              </a:rPr>
              <a:t>Tính chất vật lí nào sau đây </a:t>
            </a:r>
            <a:endParaRPr lang="en-US">
              <a:solidFill>
                <a:srgbClr val="0000FF"/>
              </a:solidFill>
              <a:latin typeface="Times New Roman" pitchFamily="18" charset="0"/>
              <a:cs typeface="Times New Roman" pitchFamily="18" charset="0"/>
            </a:endParaRPr>
          </a:p>
          <a:p>
            <a:pPr algn="ctr"/>
            <a:r>
              <a:rPr lang="pl-PL" b="1">
                <a:solidFill>
                  <a:srgbClr val="0000FF"/>
                </a:solidFill>
                <a:latin typeface="Times New Roman" pitchFamily="18" charset="0"/>
                <a:cs typeface="Times New Roman" pitchFamily="18" charset="0"/>
              </a:rPr>
              <a:t>không</a:t>
            </a:r>
            <a:r>
              <a:rPr lang="pl-PL">
                <a:solidFill>
                  <a:srgbClr val="0000FF"/>
                </a:solidFill>
                <a:latin typeface="Times New Roman" pitchFamily="18" charset="0"/>
                <a:cs typeface="Times New Roman" pitchFamily="18" charset="0"/>
              </a:rPr>
              <a:t> phải là của polime </a:t>
            </a:r>
            <a:endParaRPr lang="en-US"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2" presetClass="entr" presetSubtype="1"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0"/>
                                        <p:tgtEl>
                                          <p:spTgt spid="33"/>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33"/>
                                        </p:tgtEl>
                                        <p:attrNameLst>
                                          <p:attrName>r</p:attrName>
                                        </p:attrNameLst>
                                      </p:cBhvr>
                                    </p:animRot>
                                  </p:childTnLst>
                                </p:cTn>
                              </p:par>
                              <p:par>
                                <p:cTn id="17" presetID="6" presetClass="entr" presetSubtype="16" fill="hold" grpId="0" nodeType="with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circle(in)">
                                      <p:cBhvr>
                                        <p:cTn id="19" dur="2000"/>
                                        <p:tgtEl>
                                          <p:spTgt spid="34"/>
                                        </p:tgtEl>
                                      </p:cBhvr>
                                    </p:animEffec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34" grpId="0"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51"/>
          <p:cNvSpPr>
            <a:spLocks noChangeArrowheads="1"/>
          </p:cNvSpPr>
          <p:nvPr/>
        </p:nvSpPr>
        <p:spPr bwMode="auto">
          <a:xfrm>
            <a:off x="1733550" y="5116513"/>
            <a:ext cx="6267450" cy="762000"/>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pt-BR" b="1" dirty="0">
                <a:solidFill>
                  <a:schemeClr val="tx1"/>
                </a:solidFill>
                <a:latin typeface="Times New Roman" pitchFamily="18" charset="0"/>
                <a:cs typeface="Times New Roman" pitchFamily="18" charset="0"/>
              </a:rPr>
              <a:t>PE, polibutađien, amilozơ.</a:t>
            </a:r>
            <a:endParaRPr lang="en-US" b="1" dirty="0">
              <a:solidFill>
                <a:schemeClr val="tx1"/>
              </a:solidFill>
              <a:latin typeface="Times New Roman" pitchFamily="18" charset="0"/>
              <a:cs typeface="Times New Roman" pitchFamily="18" charset="0"/>
            </a:endParaRPr>
          </a:p>
        </p:txBody>
      </p:sp>
      <p:sp>
        <p:nvSpPr>
          <p:cNvPr id="58" name="AutoShape 51"/>
          <p:cNvSpPr>
            <a:spLocks noChangeArrowheads="1"/>
          </p:cNvSpPr>
          <p:nvPr/>
        </p:nvSpPr>
        <p:spPr bwMode="auto">
          <a:xfrm>
            <a:off x="1828800" y="5119688"/>
            <a:ext cx="6248400" cy="762000"/>
          </a:xfrm>
          <a:prstGeom prst="roundRect">
            <a:avLst>
              <a:gd name="adj" fmla="val 16667"/>
            </a:avLst>
          </a:prstGeom>
          <a:solidFill>
            <a:srgbClr val="FFC000"/>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pt-BR" b="1" dirty="0">
                <a:solidFill>
                  <a:schemeClr val="tx1"/>
                </a:solidFill>
                <a:latin typeface="Times New Roman" pitchFamily="18" charset="0"/>
                <a:cs typeface="Times New Roman" pitchFamily="18" charset="0"/>
              </a:rPr>
              <a:t>PE, polibutađien, amilozơ.</a:t>
            </a:r>
            <a:endParaRPr lang="en-US" b="1" dirty="0">
              <a:solidFill>
                <a:schemeClr val="tx1"/>
              </a:solidFill>
              <a:latin typeface="Times New Roman" pitchFamily="18" charset="0"/>
              <a:cs typeface="Times New Roman" pitchFamily="18" charset="0"/>
            </a:endParaRPr>
          </a:p>
        </p:txBody>
      </p:sp>
      <p:sp>
        <p:nvSpPr>
          <p:cNvPr id="10" name="AutoShape 51"/>
          <p:cNvSpPr>
            <a:spLocks noChangeArrowheads="1"/>
          </p:cNvSpPr>
          <p:nvPr/>
        </p:nvSpPr>
        <p:spPr bwMode="auto">
          <a:xfrm>
            <a:off x="1752600" y="2159000"/>
            <a:ext cx="6248400" cy="762000"/>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pt-BR" b="1" dirty="0">
                <a:solidFill>
                  <a:schemeClr val="tx1"/>
                </a:solidFill>
                <a:latin typeface="Times New Roman" pitchFamily="18" charset="0"/>
                <a:cs typeface="Times New Roman" pitchFamily="18" charset="0"/>
              </a:rPr>
              <a:t>PVC, amilopectin, xenlulozơ.</a:t>
            </a:r>
            <a:endParaRPr lang="en-US" b="1" dirty="0">
              <a:solidFill>
                <a:schemeClr val="tx1"/>
              </a:solidFill>
              <a:latin typeface="Times New Roman" pitchFamily="18" charset="0"/>
              <a:cs typeface="Times New Roman" pitchFamily="18" charset="0"/>
            </a:endParaRPr>
          </a:p>
        </p:txBody>
      </p:sp>
      <p:grpSp>
        <p:nvGrpSpPr>
          <p:cNvPr id="2" name="Group 51"/>
          <p:cNvGrpSpPr>
            <a:grpSpLocks/>
          </p:cNvGrpSpPr>
          <p:nvPr/>
        </p:nvGrpSpPr>
        <p:grpSpPr bwMode="auto">
          <a:xfrm>
            <a:off x="201613" y="-6350"/>
            <a:ext cx="320675" cy="7180263"/>
            <a:chOff x="202295" y="-322943"/>
            <a:chExt cx="319314" cy="7180943"/>
          </a:xfrm>
        </p:grpSpPr>
        <p:sp>
          <p:nvSpPr>
            <p:cNvPr id="7" name="Rectangle 6"/>
            <p:cNvSpPr/>
            <p:nvPr/>
          </p:nvSpPr>
          <p:spPr bwMode="auto">
            <a:xfrm>
              <a:off x="202295" y="-322943"/>
              <a:ext cx="319314" cy="7166654"/>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latin typeface=".VnTime" pitchFamily="34" charset="0"/>
              </a:endParaRPr>
            </a:p>
          </p:txBody>
        </p:sp>
        <p:sp>
          <p:nvSpPr>
            <p:cNvPr id="16448"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latin typeface=".VnTime" pitchFamily="34" charset="0"/>
                <a:cs typeface="Arial" charset="0"/>
              </a:endParaRPr>
            </a:p>
          </p:txBody>
        </p:sp>
        <p:sp>
          <p:nvSpPr>
            <p:cNvPr id="9" name="Rectangle 8"/>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sz="2000">
                <a:effectLst>
                  <a:glow rad="101600">
                    <a:schemeClr val="accent1">
                      <a:satMod val="175000"/>
                      <a:alpha val="40000"/>
                    </a:schemeClr>
                  </a:glow>
                </a:effectLst>
                <a:latin typeface=".VnTime" pitchFamily="34" charset="0"/>
              </a:endParaRPr>
            </a:p>
          </p:txBody>
        </p:sp>
      </p:gr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4034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12" name="Picture 11"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21812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13" name="Oval 59">
            <a:hlinkHover r:id="" action="ppaction://noaction" highlightClick="1">
              <a:snd r:embed="rId8" name="cached_combo42.wav"/>
            </a:hlinkHover>
          </p:cNvPr>
          <p:cNvSpPr>
            <a:spLocks noChangeArrowheads="1"/>
          </p:cNvSpPr>
          <p:nvPr/>
        </p:nvSpPr>
        <p:spPr bwMode="auto">
          <a:xfrm>
            <a:off x="628650" y="22542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14" name="WordArt 226"/>
          <p:cNvSpPr>
            <a:spLocks noChangeArrowheads="1" noChangeShapeType="1" noTextEdit="1"/>
          </p:cNvSpPr>
          <p:nvPr/>
        </p:nvSpPr>
        <p:spPr bwMode="auto">
          <a:xfrm>
            <a:off x="835025" y="23669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grpSp>
        <p:nvGrpSpPr>
          <p:cNvPr id="3" name="Group 47"/>
          <p:cNvGrpSpPr>
            <a:grpSpLocks/>
          </p:cNvGrpSpPr>
          <p:nvPr/>
        </p:nvGrpSpPr>
        <p:grpSpPr bwMode="auto">
          <a:xfrm>
            <a:off x="-115888" y="679450"/>
            <a:ext cx="1106488" cy="655638"/>
            <a:chOff x="5106" y="3426"/>
            <a:chExt cx="582" cy="345"/>
          </a:xfrm>
        </p:grpSpPr>
        <p:pic>
          <p:nvPicPr>
            <p:cNvPr id="16445" name="Picture 40" descr="Thumb"/>
            <p:cNvPicPr>
              <a:picLocks noChangeAspect="1" noChangeArrowheads="1"/>
            </p:cNvPicPr>
            <p:nvPr/>
          </p:nvPicPr>
          <p:blipFill>
            <a:blip r:embed="rId9">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6" name="Picture 43" descr="abu06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AutoShape 51"/>
          <p:cNvSpPr>
            <a:spLocks noChangeArrowheads="1"/>
          </p:cNvSpPr>
          <p:nvPr/>
        </p:nvSpPr>
        <p:spPr bwMode="auto">
          <a:xfrm>
            <a:off x="1733550" y="3135313"/>
            <a:ext cx="6267450" cy="762000"/>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marL="90488" indent="-182563" algn="ctr" eaLnBrk="0" hangingPunct="0">
              <a:spcBef>
                <a:spcPct val="50000"/>
              </a:spcBef>
              <a:defRPr/>
            </a:pPr>
            <a:r>
              <a:rPr lang="pt-BR" b="1" dirty="0">
                <a:solidFill>
                  <a:schemeClr val="tx1"/>
                </a:solidFill>
                <a:latin typeface="Times New Roman" pitchFamily="18" charset="0"/>
                <a:cs typeface="Times New Roman" pitchFamily="18" charset="0"/>
              </a:rPr>
              <a:t>PVC, nhựa bakelit, xenlulozơ.</a:t>
            </a:r>
            <a:endParaRPr lang="en-US" b="1" dirty="0">
              <a:solidFill>
                <a:schemeClr val="tx1"/>
              </a:solidFill>
              <a:latin typeface="Times New Roman" pitchFamily="18" charset="0"/>
              <a:cs typeface="Times New Roman" pitchFamily="18" charset="0"/>
            </a:endParaRPr>
          </a:p>
        </p:txBody>
      </p:sp>
      <p:pic>
        <p:nvPicPr>
          <p:cNvPr id="1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3940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1718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1" name="Oval 59">
            <a:hlinkHover r:id="" action="ppaction://noaction" highlightClick="1">
              <a:snd r:embed="rId8" name="cached_combo42.wav"/>
            </a:hlinkHover>
          </p:cNvPr>
          <p:cNvSpPr>
            <a:spLocks noChangeArrowheads="1"/>
          </p:cNvSpPr>
          <p:nvPr/>
        </p:nvSpPr>
        <p:spPr bwMode="auto">
          <a:xfrm>
            <a:off x="609600" y="32448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2" name="WordArt 226"/>
          <p:cNvSpPr>
            <a:spLocks noChangeArrowheads="1" noChangeShapeType="1" noTextEdit="1"/>
          </p:cNvSpPr>
          <p:nvPr/>
        </p:nvSpPr>
        <p:spPr bwMode="auto">
          <a:xfrm>
            <a:off x="815975" y="33575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23" name="AutoShape 51"/>
          <p:cNvSpPr>
            <a:spLocks noChangeArrowheads="1"/>
          </p:cNvSpPr>
          <p:nvPr/>
        </p:nvSpPr>
        <p:spPr bwMode="auto">
          <a:xfrm>
            <a:off x="1733550" y="4125913"/>
            <a:ext cx="6267450" cy="762000"/>
          </a:xfrm>
          <a:prstGeom prst="roundRect">
            <a:avLst>
              <a:gd name="adj" fmla="val 16667"/>
            </a:avLst>
          </a:prstGeom>
          <a:noFill/>
          <a:ln w="38100">
            <a:solidFill>
              <a:srgbClr val="0000FF"/>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0" hangingPunct="0">
              <a:defRPr/>
            </a:pPr>
            <a:r>
              <a:rPr lang="pt-BR" b="1" dirty="0">
                <a:solidFill>
                  <a:schemeClr val="tx1"/>
                </a:solidFill>
                <a:latin typeface="Times New Roman" pitchFamily="18" charset="0"/>
                <a:cs typeface="Times New Roman" pitchFamily="18" charset="0"/>
              </a:rPr>
              <a:t>PE, PVC, cao su lưu hoá.</a:t>
            </a:r>
            <a:endParaRPr lang="en-US" b="1" dirty="0">
              <a:solidFill>
                <a:schemeClr val="tx1"/>
              </a:solidFill>
              <a:latin typeface="Times New Roman" pitchFamily="18" charset="0"/>
              <a:cs typeface="Times New Roman" pitchFamily="18" charset="0"/>
            </a:endParaRPr>
          </a:p>
        </p:txBody>
      </p:sp>
      <p:pic>
        <p:nvPicPr>
          <p:cNvPr id="24"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3846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2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1624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26" name="Oval 59">
            <a:hlinkHover r:id="" action="ppaction://noaction" highlightClick="1">
              <a:snd r:embed="rId8" name="cached_combo42.wav"/>
            </a:hlinkHover>
          </p:cNvPr>
          <p:cNvSpPr>
            <a:spLocks noChangeArrowheads="1"/>
          </p:cNvSpPr>
          <p:nvPr/>
        </p:nvSpPr>
        <p:spPr bwMode="auto">
          <a:xfrm>
            <a:off x="609600" y="42354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27" name="WordArt 226"/>
          <p:cNvSpPr>
            <a:spLocks noChangeArrowheads="1" noChangeShapeType="1" noTextEdit="1"/>
          </p:cNvSpPr>
          <p:nvPr/>
        </p:nvSpPr>
        <p:spPr bwMode="auto">
          <a:xfrm>
            <a:off x="815975" y="43481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pic>
        <p:nvPicPr>
          <p:cNvPr id="2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375275"/>
            <a:ext cx="593725" cy="350838"/>
          </a:xfrm>
          <a:prstGeom prst="rect">
            <a:avLst/>
          </a:prstGeom>
          <a:noFill/>
          <a:ln w="9525">
            <a:noFill/>
            <a:miter lim="800000"/>
            <a:headEnd/>
            <a:tailEnd/>
          </a:ln>
          <a:effectLst>
            <a:outerShdw dist="107763" dir="18900000" algn="ctr" rotWithShape="0">
              <a:srgbClr val="808080">
                <a:alpha val="50000"/>
              </a:srgbClr>
            </a:outerShdw>
          </a:effectLst>
        </p:spPr>
      </p:pic>
      <p:pic>
        <p:nvPicPr>
          <p:cNvPr id="3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5153025"/>
            <a:ext cx="1500188" cy="801688"/>
          </a:xfrm>
          <a:prstGeom prst="rect">
            <a:avLst/>
          </a:prstGeom>
          <a:noFill/>
          <a:ln w="9525">
            <a:noFill/>
            <a:miter lim="800000"/>
            <a:headEnd/>
            <a:tailEnd/>
          </a:ln>
          <a:effectLst>
            <a:outerShdw dist="107763" dir="18900000" algn="ctr" rotWithShape="0">
              <a:srgbClr val="808080">
                <a:alpha val="50000"/>
              </a:srgbClr>
            </a:outerShdw>
          </a:effectLst>
        </p:spPr>
      </p:pic>
      <p:sp>
        <p:nvSpPr>
          <p:cNvPr id="31" name="Oval 59">
            <a:hlinkHover r:id="" action="ppaction://noaction" highlightClick="1">
              <a:snd r:embed="rId8" name="cached_combo42.wav"/>
            </a:hlinkHover>
          </p:cNvPr>
          <p:cNvSpPr>
            <a:spLocks noChangeArrowheads="1"/>
          </p:cNvSpPr>
          <p:nvPr/>
        </p:nvSpPr>
        <p:spPr bwMode="auto">
          <a:xfrm>
            <a:off x="609600" y="5226050"/>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sz="2000">
              <a:latin typeface=".VnTime" pitchFamily="34" charset="0"/>
              <a:cs typeface="Arial" charset="0"/>
            </a:endParaRPr>
          </a:p>
        </p:txBody>
      </p:sp>
      <p:sp>
        <p:nvSpPr>
          <p:cNvPr id="32" name="WordArt 226"/>
          <p:cNvSpPr>
            <a:spLocks noChangeArrowheads="1" noChangeShapeType="1" noTextEdit="1"/>
          </p:cNvSpPr>
          <p:nvPr/>
        </p:nvSpPr>
        <p:spPr bwMode="auto">
          <a:xfrm>
            <a:off x="815975" y="53387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33" name="AutoShape 110"/>
          <p:cNvSpPr>
            <a:spLocks noChangeArrowheads="1"/>
          </p:cNvSpPr>
          <p:nvPr/>
        </p:nvSpPr>
        <p:spPr bwMode="auto">
          <a:xfrm>
            <a:off x="381000" y="146050"/>
            <a:ext cx="1828800" cy="1828800"/>
          </a:xfrm>
          <a:prstGeom prst="sun">
            <a:avLst>
              <a:gd name="adj" fmla="val 1988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lang="en-US" sz="1800"/>
          </a:p>
        </p:txBody>
      </p:sp>
      <p:grpSp>
        <p:nvGrpSpPr>
          <p:cNvPr id="16410" name="Group 5"/>
          <p:cNvGrpSpPr>
            <a:grpSpLocks/>
          </p:cNvGrpSpPr>
          <p:nvPr/>
        </p:nvGrpSpPr>
        <p:grpSpPr bwMode="auto">
          <a:xfrm>
            <a:off x="7791450" y="528638"/>
            <a:ext cx="1304925" cy="1147762"/>
            <a:chOff x="2848" y="1735"/>
            <a:chExt cx="788" cy="688"/>
          </a:xfrm>
        </p:grpSpPr>
        <p:sp>
          <p:nvSpPr>
            <p:cNvPr id="16435" name="Oval 6"/>
            <p:cNvSpPr>
              <a:spLocks noChangeArrowheads="1"/>
            </p:cNvSpPr>
            <p:nvPr/>
          </p:nvSpPr>
          <p:spPr bwMode="gray">
            <a:xfrm>
              <a:off x="2906" y="1934"/>
              <a:ext cx="111" cy="288"/>
            </a:xfrm>
            <a:prstGeom prst="ellipse">
              <a:avLst/>
            </a:prstGeom>
            <a:gradFill rotWithShape="1">
              <a:gsLst>
                <a:gs pos="0">
                  <a:srgbClr val="FFFFFF"/>
                </a:gs>
                <a:gs pos="50000">
                  <a:srgbClr val="83A6A7"/>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6436" name="Oval 7"/>
            <p:cNvSpPr>
              <a:spLocks noChangeArrowheads="1"/>
            </p:cNvSpPr>
            <p:nvPr/>
          </p:nvSpPr>
          <p:spPr bwMode="gray">
            <a:xfrm>
              <a:off x="2906" y="1934"/>
              <a:ext cx="111" cy="288"/>
            </a:xfrm>
            <a:prstGeom prst="ellipse">
              <a:avLst/>
            </a:prstGeom>
            <a:gradFill rotWithShape="1">
              <a:gsLst>
                <a:gs pos="0">
                  <a:srgbClr val="83A6A7">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en-US" sz="1800">
                <a:latin typeface="Calibri" pitchFamily="34" charset="0"/>
                <a:cs typeface="Arial" charset="0"/>
              </a:endParaRPr>
            </a:p>
          </p:txBody>
        </p:sp>
        <p:sp>
          <p:nvSpPr>
            <p:cNvPr id="16437" name="Oval 8"/>
            <p:cNvSpPr>
              <a:spLocks noChangeArrowheads="1"/>
            </p:cNvSpPr>
            <p:nvPr/>
          </p:nvSpPr>
          <p:spPr bwMode="gray">
            <a:xfrm>
              <a:off x="2848" y="1934"/>
              <a:ext cx="788" cy="288"/>
            </a:xfrm>
            <a:prstGeom prst="ellipse">
              <a:avLst/>
            </a:prstGeom>
            <a:gradFill rotWithShape="1">
              <a:gsLst>
                <a:gs pos="0">
                  <a:srgbClr val="475A5A"/>
                </a:gs>
                <a:gs pos="50000">
                  <a:srgbClr val="83A6A7"/>
                </a:gs>
                <a:gs pos="100000">
                  <a:srgbClr val="475A5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6438" name="Oval 9"/>
            <p:cNvSpPr>
              <a:spLocks noChangeArrowheads="1"/>
            </p:cNvSpPr>
            <p:nvPr/>
          </p:nvSpPr>
          <p:spPr bwMode="gray">
            <a:xfrm>
              <a:off x="2848" y="1936"/>
              <a:ext cx="788" cy="288"/>
            </a:xfrm>
            <a:prstGeom prst="ellipse">
              <a:avLst/>
            </a:prstGeom>
            <a:gradFill rotWithShape="1">
              <a:gsLst>
                <a:gs pos="0">
                  <a:srgbClr val="53696A"/>
                </a:gs>
                <a:gs pos="100000">
                  <a:srgbClr val="83A6A7">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sp>
          <p:nvSpPr>
            <p:cNvPr id="16439" name="Oval 10"/>
            <p:cNvSpPr>
              <a:spLocks noChangeArrowheads="1"/>
            </p:cNvSpPr>
            <p:nvPr/>
          </p:nvSpPr>
          <p:spPr bwMode="gray">
            <a:xfrm>
              <a:off x="2888" y="1935"/>
              <a:ext cx="709" cy="288"/>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n-US" sz="1800">
                <a:latin typeface="Calibri" pitchFamily="34" charset="0"/>
                <a:cs typeface="Arial" charset="0"/>
              </a:endParaRPr>
            </a:p>
          </p:txBody>
        </p:sp>
        <p:grpSp>
          <p:nvGrpSpPr>
            <p:cNvPr id="16440" name="Group 11"/>
            <p:cNvGrpSpPr>
              <a:grpSpLocks/>
            </p:cNvGrpSpPr>
            <p:nvPr/>
          </p:nvGrpSpPr>
          <p:grpSpPr bwMode="auto">
            <a:xfrm>
              <a:off x="2899" y="1735"/>
              <a:ext cx="687" cy="688"/>
              <a:chOff x="4166" y="1706"/>
              <a:chExt cx="1252" cy="1252"/>
            </a:xfrm>
          </p:grpSpPr>
          <p:sp>
            <p:nvSpPr>
              <p:cNvPr id="16441"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6442"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6443"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sp>
            <p:nvSpPr>
              <p:cNvPr id="16444"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n-US" sz="1800">
                  <a:latin typeface="Calibri" pitchFamily="34" charset="0"/>
                  <a:cs typeface="Arial" charset="0"/>
                </a:endParaRPr>
              </a:p>
            </p:txBody>
          </p:sp>
        </p:grpSp>
      </p:grpSp>
      <p:sp>
        <p:nvSpPr>
          <p:cNvPr id="60" name="Rectangle 59"/>
          <p:cNvSpPr/>
          <p:nvPr/>
        </p:nvSpPr>
        <p:spPr>
          <a:xfrm>
            <a:off x="0" y="44450"/>
            <a:ext cx="9107488" cy="681355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0" name="Oval 244"/>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20</a:t>
            </a:r>
            <a:endParaRPr lang="en-GB" sz="5400">
              <a:latin typeface="Times New Roman" pitchFamily="18" charset="0"/>
              <a:cs typeface="Times New Roman" pitchFamily="18" charset="0"/>
            </a:endParaRPr>
          </a:p>
        </p:txBody>
      </p:sp>
      <p:sp>
        <p:nvSpPr>
          <p:cNvPr id="71" name="Oval 245"/>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19</a:t>
            </a:r>
            <a:endParaRPr lang="en-GB" sz="5400">
              <a:latin typeface="Times New Roman" pitchFamily="18" charset="0"/>
              <a:cs typeface="Times New Roman" pitchFamily="18" charset="0"/>
            </a:endParaRPr>
          </a:p>
        </p:txBody>
      </p:sp>
      <p:sp>
        <p:nvSpPr>
          <p:cNvPr id="72" name="Oval 246"/>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18</a:t>
            </a:r>
            <a:endParaRPr lang="en-GB" sz="5400">
              <a:latin typeface="Times New Roman" pitchFamily="18" charset="0"/>
              <a:cs typeface="Times New Roman" pitchFamily="18" charset="0"/>
            </a:endParaRPr>
          </a:p>
        </p:txBody>
      </p:sp>
      <p:sp>
        <p:nvSpPr>
          <p:cNvPr id="73" name="Oval 247"/>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17</a:t>
            </a:r>
            <a:endParaRPr lang="en-GB" sz="5400">
              <a:latin typeface="Times New Roman" pitchFamily="18" charset="0"/>
              <a:cs typeface="Times New Roman" pitchFamily="18" charset="0"/>
            </a:endParaRPr>
          </a:p>
        </p:txBody>
      </p:sp>
      <p:sp>
        <p:nvSpPr>
          <p:cNvPr id="74" name="Oval 248"/>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16</a:t>
            </a:r>
            <a:endParaRPr lang="en-GB" sz="5400">
              <a:latin typeface="Times New Roman" pitchFamily="18" charset="0"/>
              <a:cs typeface="Times New Roman" pitchFamily="18" charset="0"/>
            </a:endParaRPr>
          </a:p>
        </p:txBody>
      </p:sp>
      <p:sp>
        <p:nvSpPr>
          <p:cNvPr id="75" name="Oval 249"/>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15</a:t>
            </a:r>
            <a:endParaRPr lang="en-GB" sz="5400">
              <a:latin typeface="Times New Roman" pitchFamily="18" charset="0"/>
              <a:cs typeface="Times New Roman" pitchFamily="18" charset="0"/>
            </a:endParaRPr>
          </a:p>
        </p:txBody>
      </p:sp>
      <p:sp>
        <p:nvSpPr>
          <p:cNvPr id="76" name="Oval 250"/>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14</a:t>
            </a:r>
            <a:endParaRPr lang="en-GB" sz="5400">
              <a:latin typeface="Times New Roman" pitchFamily="18" charset="0"/>
              <a:cs typeface="Times New Roman" pitchFamily="18" charset="0"/>
            </a:endParaRPr>
          </a:p>
        </p:txBody>
      </p:sp>
      <p:sp>
        <p:nvSpPr>
          <p:cNvPr id="88" name="Oval 251"/>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13</a:t>
            </a:r>
            <a:endParaRPr lang="en-GB" sz="5400">
              <a:latin typeface="Times New Roman" pitchFamily="18" charset="0"/>
              <a:cs typeface="Times New Roman" pitchFamily="18" charset="0"/>
            </a:endParaRPr>
          </a:p>
        </p:txBody>
      </p:sp>
      <p:sp>
        <p:nvSpPr>
          <p:cNvPr id="89" name="Oval 252"/>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12</a:t>
            </a:r>
            <a:endParaRPr lang="en-GB" sz="5400">
              <a:latin typeface="Times New Roman" pitchFamily="18" charset="0"/>
              <a:cs typeface="Times New Roman" pitchFamily="18" charset="0"/>
            </a:endParaRPr>
          </a:p>
        </p:txBody>
      </p:sp>
      <p:sp>
        <p:nvSpPr>
          <p:cNvPr id="90" name="Oval 253"/>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11</a:t>
            </a:r>
            <a:endParaRPr lang="en-GB" sz="5400">
              <a:latin typeface="Times New Roman" pitchFamily="18" charset="0"/>
              <a:cs typeface="Times New Roman" pitchFamily="18" charset="0"/>
            </a:endParaRPr>
          </a:p>
        </p:txBody>
      </p:sp>
      <p:sp>
        <p:nvSpPr>
          <p:cNvPr id="91" name="Oval 254"/>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10</a:t>
            </a:r>
            <a:endParaRPr lang="en-GB" sz="5400">
              <a:latin typeface="Times New Roman" pitchFamily="18" charset="0"/>
              <a:cs typeface="Times New Roman" pitchFamily="18" charset="0"/>
            </a:endParaRPr>
          </a:p>
        </p:txBody>
      </p:sp>
      <p:sp>
        <p:nvSpPr>
          <p:cNvPr id="92" name="Oval 255"/>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9</a:t>
            </a:r>
            <a:endParaRPr lang="en-GB" sz="5400">
              <a:latin typeface="Times New Roman" pitchFamily="18" charset="0"/>
              <a:cs typeface="Times New Roman" pitchFamily="18" charset="0"/>
            </a:endParaRPr>
          </a:p>
        </p:txBody>
      </p:sp>
      <p:sp>
        <p:nvSpPr>
          <p:cNvPr id="93" name="Oval 256"/>
          <p:cNvSpPr>
            <a:spLocks noChangeArrowheads="1"/>
          </p:cNvSpPr>
          <p:nvPr/>
        </p:nvSpPr>
        <p:spPr bwMode="auto">
          <a:xfrm>
            <a:off x="7812088"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8</a:t>
            </a:r>
            <a:endParaRPr lang="en-GB" sz="5400">
              <a:latin typeface="Times New Roman" pitchFamily="18" charset="0"/>
              <a:cs typeface="Times New Roman" pitchFamily="18" charset="0"/>
            </a:endParaRPr>
          </a:p>
        </p:txBody>
      </p:sp>
      <p:sp>
        <p:nvSpPr>
          <p:cNvPr id="94" name="Oval 257"/>
          <p:cNvSpPr>
            <a:spLocks noChangeArrowheads="1"/>
          </p:cNvSpPr>
          <p:nvPr/>
        </p:nvSpPr>
        <p:spPr bwMode="auto">
          <a:xfrm>
            <a:off x="8001000" y="63976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7</a:t>
            </a:r>
            <a:endParaRPr lang="en-GB" sz="5400">
              <a:latin typeface="Times New Roman" pitchFamily="18" charset="0"/>
              <a:cs typeface="Times New Roman" pitchFamily="18" charset="0"/>
            </a:endParaRPr>
          </a:p>
        </p:txBody>
      </p:sp>
      <p:sp>
        <p:nvSpPr>
          <p:cNvPr id="95" name="Oval 258"/>
          <p:cNvSpPr>
            <a:spLocks noChangeArrowheads="1"/>
          </p:cNvSpPr>
          <p:nvPr/>
        </p:nvSpPr>
        <p:spPr bwMode="auto">
          <a:xfrm>
            <a:off x="8001000" y="549275"/>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6</a:t>
            </a:r>
            <a:endParaRPr lang="en-GB" sz="5400">
              <a:latin typeface="Times New Roman" pitchFamily="18" charset="0"/>
              <a:cs typeface="Times New Roman" pitchFamily="18" charset="0"/>
            </a:endParaRPr>
          </a:p>
        </p:txBody>
      </p:sp>
      <p:sp>
        <p:nvSpPr>
          <p:cNvPr id="96" name="Oval 259"/>
          <p:cNvSpPr>
            <a:spLocks noChangeArrowheads="1"/>
          </p:cNvSpPr>
          <p:nvPr/>
        </p:nvSpPr>
        <p:spPr bwMode="auto">
          <a:xfrm>
            <a:off x="7924800" y="5334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5</a:t>
            </a:r>
            <a:endParaRPr lang="en-GB" sz="5400">
              <a:latin typeface="Times New Roman" pitchFamily="18" charset="0"/>
              <a:cs typeface="Times New Roman" pitchFamily="18" charset="0"/>
            </a:endParaRPr>
          </a:p>
        </p:txBody>
      </p:sp>
      <p:sp>
        <p:nvSpPr>
          <p:cNvPr id="97" name="Oval 260"/>
          <p:cNvSpPr>
            <a:spLocks noChangeArrowheads="1"/>
          </p:cNvSpPr>
          <p:nvPr/>
        </p:nvSpPr>
        <p:spPr bwMode="auto">
          <a:xfrm>
            <a:off x="7924800" y="6096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4</a:t>
            </a:r>
            <a:endParaRPr lang="en-GB" sz="5400">
              <a:latin typeface="Times New Roman" pitchFamily="18" charset="0"/>
              <a:cs typeface="Times New Roman" pitchFamily="18" charset="0"/>
            </a:endParaRPr>
          </a:p>
        </p:txBody>
      </p:sp>
      <p:sp>
        <p:nvSpPr>
          <p:cNvPr id="98" name="Oval 261"/>
          <p:cNvSpPr>
            <a:spLocks noChangeArrowheads="1"/>
          </p:cNvSpPr>
          <p:nvPr/>
        </p:nvSpPr>
        <p:spPr bwMode="auto">
          <a:xfrm>
            <a:off x="8001000" y="6096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3</a:t>
            </a:r>
            <a:endParaRPr lang="en-GB" sz="5400">
              <a:latin typeface="Times New Roman" pitchFamily="18" charset="0"/>
              <a:cs typeface="Times New Roman" pitchFamily="18" charset="0"/>
            </a:endParaRPr>
          </a:p>
        </p:txBody>
      </p:sp>
      <p:sp>
        <p:nvSpPr>
          <p:cNvPr id="99" name="Oval 262"/>
          <p:cNvSpPr>
            <a:spLocks noChangeArrowheads="1"/>
          </p:cNvSpPr>
          <p:nvPr/>
        </p:nvSpPr>
        <p:spPr bwMode="auto">
          <a:xfrm>
            <a:off x="8001000" y="639763"/>
            <a:ext cx="990600" cy="960437"/>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2</a:t>
            </a:r>
            <a:endParaRPr lang="en-GB" sz="5400">
              <a:latin typeface="Times New Roman" pitchFamily="18" charset="0"/>
              <a:cs typeface="Times New Roman" pitchFamily="18" charset="0"/>
            </a:endParaRPr>
          </a:p>
        </p:txBody>
      </p:sp>
      <p:sp>
        <p:nvSpPr>
          <p:cNvPr id="100" name="Oval 263"/>
          <p:cNvSpPr>
            <a:spLocks noChangeArrowheads="1"/>
          </p:cNvSpPr>
          <p:nvPr/>
        </p:nvSpPr>
        <p:spPr bwMode="auto">
          <a:xfrm>
            <a:off x="7991475" y="609600"/>
            <a:ext cx="990600" cy="960438"/>
          </a:xfrm>
          <a:prstGeom prst="ellipse">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en-US" sz="5400">
                <a:latin typeface="Times New Roman" pitchFamily="18" charset="0"/>
                <a:cs typeface="Times New Roman" pitchFamily="18" charset="0"/>
              </a:rPr>
              <a:t>1</a:t>
            </a:r>
            <a:endParaRPr lang="en-GB" sz="5400">
              <a:latin typeface="Times New Roman" pitchFamily="18" charset="0"/>
              <a:cs typeface="Times New Roman" pitchFamily="18" charset="0"/>
            </a:endParaRPr>
          </a:p>
        </p:txBody>
      </p:sp>
      <p:sp>
        <p:nvSpPr>
          <p:cNvPr id="101" name="Oval 264"/>
          <p:cNvSpPr>
            <a:spLocks noChangeArrowheads="1"/>
          </p:cNvSpPr>
          <p:nvPr/>
        </p:nvSpPr>
        <p:spPr bwMode="auto">
          <a:xfrm>
            <a:off x="7848600" y="568325"/>
            <a:ext cx="1143000" cy="1108075"/>
          </a:xfrm>
          <a:prstGeom prst="ellipse">
            <a:avLst/>
          </a:prstGeom>
          <a:solidFill>
            <a:srgbClr val="FFFF00"/>
          </a:solidFill>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lang="en-GB" sz="2400" b="1" dirty="0" err="1">
                <a:solidFill>
                  <a:srgbClr val="CC0000"/>
                </a:solidFill>
                <a:latin typeface="Times New Roman" pitchFamily="18" charset="0"/>
                <a:cs typeface="Times New Roman" pitchFamily="18" charset="0"/>
              </a:rPr>
              <a:t>Hết</a:t>
            </a:r>
            <a:r>
              <a:rPr lang="en-GB" sz="2400" b="1" dirty="0">
                <a:solidFill>
                  <a:srgbClr val="CC0000"/>
                </a:solidFill>
                <a:latin typeface="Times New Roman" pitchFamily="18" charset="0"/>
                <a:cs typeface="Times New Roman" pitchFamily="18" charset="0"/>
              </a:rPr>
              <a:t> </a:t>
            </a:r>
            <a:r>
              <a:rPr lang="en-GB" sz="2400" b="1" dirty="0" err="1">
                <a:solidFill>
                  <a:srgbClr val="CC0000"/>
                </a:solidFill>
                <a:latin typeface="Times New Roman" pitchFamily="18" charset="0"/>
                <a:cs typeface="Times New Roman" pitchFamily="18" charset="0"/>
              </a:rPr>
              <a:t>giờ</a:t>
            </a:r>
            <a:endParaRPr lang="en-GB" sz="2400" b="1" dirty="0">
              <a:solidFill>
                <a:srgbClr val="CC0000"/>
              </a:solidFill>
              <a:latin typeface="Times New Roman" pitchFamily="18" charset="0"/>
              <a:cs typeface="Times New Roman" pitchFamily="18" charset="0"/>
            </a:endParaRPr>
          </a:p>
        </p:txBody>
      </p:sp>
      <p:sp>
        <p:nvSpPr>
          <p:cNvPr id="16433" name="AutoShape 69"/>
          <p:cNvSpPr>
            <a:spLocks noChangeArrowheads="1"/>
          </p:cNvSpPr>
          <p:nvPr/>
        </p:nvSpPr>
        <p:spPr bwMode="auto">
          <a:xfrm>
            <a:off x="1981200" y="533400"/>
            <a:ext cx="5791200" cy="12192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pt-BR" sz="2800">
                <a:solidFill>
                  <a:srgbClr val="0000FF"/>
                </a:solidFill>
                <a:latin typeface="Times New Roman" pitchFamily="18" charset="0"/>
                <a:cs typeface="Times New Roman" pitchFamily="18" charset="0"/>
              </a:rPr>
              <a:t>Dãy gồm tất cả các polime có</a:t>
            </a:r>
          </a:p>
          <a:p>
            <a:pPr algn="ctr"/>
            <a:r>
              <a:rPr lang="pt-BR" sz="2800">
                <a:solidFill>
                  <a:srgbClr val="0000FF"/>
                </a:solidFill>
                <a:latin typeface="Times New Roman" pitchFamily="18" charset="0"/>
                <a:cs typeface="Times New Roman" pitchFamily="18" charset="0"/>
              </a:rPr>
              <a:t> cấu trúc mạch </a:t>
            </a:r>
            <a:r>
              <a:rPr lang="pt-BR" sz="2800" b="1" u="sng">
                <a:solidFill>
                  <a:srgbClr val="0000FF"/>
                </a:solidFill>
                <a:latin typeface="Times New Roman" pitchFamily="18" charset="0"/>
                <a:cs typeface="Times New Roman" pitchFamily="18" charset="0"/>
              </a:rPr>
              <a:t>không</a:t>
            </a:r>
            <a:r>
              <a:rPr lang="pt-BR" sz="2800">
                <a:solidFill>
                  <a:srgbClr val="0000FF"/>
                </a:solidFill>
                <a:latin typeface="Times New Roman" pitchFamily="18" charset="0"/>
                <a:cs typeface="Times New Roman" pitchFamily="18" charset="0"/>
              </a:rPr>
              <a:t> phân nhánh là</a:t>
            </a:r>
            <a:endParaRPr lang="en-US" sz="2800">
              <a:solidFill>
                <a:srgbClr val="0000FF"/>
              </a:solidFill>
              <a:latin typeface="Times New Roman" pitchFamily="18" charset="0"/>
              <a:cs typeface="Times New Roman" pitchFamily="18" charset="0"/>
            </a:endParaRPr>
          </a:p>
        </p:txBody>
      </p:sp>
      <p:sp>
        <p:nvSpPr>
          <p:cNvPr id="34" name="WordArt 111"/>
          <p:cNvSpPr>
            <a:spLocks noChangeArrowheads="1" noChangeShapeType="1" noTextEdit="1"/>
          </p:cNvSpPr>
          <p:nvPr/>
        </p:nvSpPr>
        <p:spPr bwMode="auto">
          <a:xfrm>
            <a:off x="838200" y="838200"/>
            <a:ext cx="838200" cy="457200"/>
          </a:xfrm>
          <a:prstGeom prst="rect">
            <a:avLst/>
          </a:prstGeom>
        </p:spPr>
        <p:txBody>
          <a:bodyPr wrap="none" fromWordArt="1">
            <a:prstTxWarp prst="textPlain">
              <a:avLst>
                <a:gd name="adj" fmla="val 50000"/>
              </a:avLst>
            </a:prstTxWarp>
          </a:bodyPr>
          <a:lstStyle/>
          <a:p>
            <a:pPr algn="ctr"/>
            <a:r>
              <a:rPr lang="en-US" sz="4000" b="1" kern="10">
                <a:ln w="17780">
                  <a:solidFill>
                    <a:srgbClr val="000000"/>
                  </a:solidFill>
                  <a:miter lim="800000"/>
                  <a:headEnd/>
                  <a:tailEnd/>
                </a:ln>
                <a:solidFill>
                  <a:srgbClr val="FF0000"/>
                </a:solidFill>
                <a:effectLst>
                  <a:outerShdw algn="tl" rotWithShape="0">
                    <a:srgbClr val="000000"/>
                  </a:outerShdw>
                </a:effectLst>
                <a:latin typeface="Times New Roman"/>
                <a:cs typeface="Times New Roman"/>
              </a:rPr>
              <a:t>Câu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Jet Fighter 2-DVDH.wav"/>
                                        </p:tgtEl>
                                      </p:cMediaNode>
                                    </p:audio>
                                  </p:subTnLst>
                                </p:cTn>
                              </p:par>
                              <p:par>
                                <p:cTn id="11" presetID="2" presetClass="entr" presetSubtype="1"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8" presetClass="emph" presetSubtype="0" repeatCount="indefinite" fill="hold" grpId="1" nodeType="withEffect">
                                  <p:stCondLst>
                                    <p:cond delay="500"/>
                                  </p:stCondLst>
                                  <p:childTnLst>
                                    <p:animRot by="21600000">
                                      <p:cBhvr>
                                        <p:cTn id="19" dur="1500" fill="hold"/>
                                        <p:tgtEl>
                                          <p:spTgt spid="33"/>
                                        </p:tgtEl>
                                        <p:attrNameLst>
                                          <p:attrName>r</p:attrName>
                                        </p:attrNameLst>
                                      </p:cBhvr>
                                    </p:animRot>
                                  </p:childTnLst>
                                </p:cTn>
                              </p:par>
                              <p:par>
                                <p:cTn id="20" presetID="5" presetClass="entr" presetSubtype="10"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200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200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22" presetClass="entr" presetSubtype="8"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5" presetClass="entr" presetSubtype="10" fill="hold"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par>
                                <p:cTn id="38" presetID="5" presetClass="entr" presetSubtype="10" fill="hold" nodeType="withEffect">
                                  <p:stCondLst>
                                    <p:cond delay="3000"/>
                                  </p:stCondLst>
                                  <p:childTnLst>
                                    <p:set>
                                      <p:cBhvr>
                                        <p:cTn id="39" dur="1" fill="hold">
                                          <p:stCondLst>
                                            <p:cond delay="0"/>
                                          </p:stCondLst>
                                        </p:cTn>
                                        <p:tgtEl>
                                          <p:spTgt spid="20"/>
                                        </p:tgtEl>
                                        <p:attrNameLst>
                                          <p:attrName>style.visibility</p:attrName>
                                        </p:attrNameLst>
                                      </p:cBhvr>
                                      <p:to>
                                        <p:strVal val="visible"/>
                                      </p:to>
                                    </p:set>
                                    <p:animEffect transition="in" filter="checkerboard(across)">
                                      <p:cBhvr>
                                        <p:cTn id="40" dur="500"/>
                                        <p:tgtEl>
                                          <p:spTgt spid="20"/>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par>
                                <p:cTn id="44" presetID="5" presetClass="entr" presetSubtype="10" fill="hold" grpId="0"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checkerboard(across)">
                                      <p:cBhvr>
                                        <p:cTn id="46" dur="500"/>
                                        <p:tgtEl>
                                          <p:spTgt spid="22"/>
                                        </p:tgtEl>
                                      </p:cBhvr>
                                    </p:animEffect>
                                  </p:childTnLst>
                                </p:cTn>
                              </p:par>
                              <p:par>
                                <p:cTn id="47" presetID="22" presetClass="entr" presetSubtype="8" fill="hold" nodeType="withEffect">
                                  <p:stCondLst>
                                    <p:cond delay="3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5" presetClass="entr" presetSubtype="10" fill="hold" nodeType="withEffect">
                                  <p:stCondLst>
                                    <p:cond delay="400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400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 3-CL (2).wav"/>
                                        </p:tgtEl>
                                      </p:cMediaNode>
                                    </p:audio>
                                  </p:subTnLst>
                                </p:cTn>
                              </p:par>
                              <p:par>
                                <p:cTn id="56" presetID="5" presetClass="entr" presetSubtype="10" fill="hold" grpId="0"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checkerboard(across)">
                                      <p:cBhvr>
                                        <p:cTn id="58" dur="500"/>
                                        <p:tgtEl>
                                          <p:spTgt spid="26"/>
                                        </p:tgtEl>
                                      </p:cBhvr>
                                    </p:animEffect>
                                  </p:childTnLst>
                                </p:cTn>
                              </p:par>
                              <p:par>
                                <p:cTn id="59" presetID="5" presetClass="entr" presetSubtype="10" fill="hold" grpId="0" nodeType="withEffect">
                                  <p:stCondLst>
                                    <p:cond delay="400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par>
                                <p:cTn id="62" presetID="22" presetClass="entr" presetSubtype="8" fill="hold" nodeType="withEffect">
                                  <p:stCondLst>
                                    <p:cond delay="400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5" presetClass="entr" presetSubtype="10" fill="hold" nodeType="withEffect">
                                  <p:stCondLst>
                                    <p:cond delay="5000"/>
                                  </p:stCondLst>
                                  <p:childTnLst>
                                    <p:set>
                                      <p:cBhvr>
                                        <p:cTn id="66" dur="1" fill="hold">
                                          <p:stCondLst>
                                            <p:cond delay="0"/>
                                          </p:stCondLst>
                                        </p:cTn>
                                        <p:tgtEl>
                                          <p:spTgt spid="29"/>
                                        </p:tgtEl>
                                        <p:attrNameLst>
                                          <p:attrName>style.visibility</p:attrName>
                                        </p:attrNameLst>
                                      </p:cBhvr>
                                      <p:to>
                                        <p:strVal val="visible"/>
                                      </p:to>
                                    </p:set>
                                    <p:animEffect transition="in" filter="checkerboard(across)">
                                      <p:cBhvr>
                                        <p:cTn id="67" dur="500"/>
                                        <p:tgtEl>
                                          <p:spTgt spid="29"/>
                                        </p:tgtEl>
                                      </p:cBhvr>
                                    </p:animEffect>
                                  </p:childTnLst>
                                </p:cTn>
                              </p:par>
                              <p:par>
                                <p:cTn id="68" presetID="5" presetClass="entr" presetSubtype="10" fill="hold" nodeType="withEffect">
                                  <p:stCondLst>
                                    <p:cond delay="5000"/>
                                  </p:stCondLst>
                                  <p:childTnLst>
                                    <p:set>
                                      <p:cBhvr>
                                        <p:cTn id="69" dur="1" fill="hold">
                                          <p:stCondLst>
                                            <p:cond delay="0"/>
                                          </p:stCondLst>
                                        </p:cTn>
                                        <p:tgtEl>
                                          <p:spTgt spid="30"/>
                                        </p:tgtEl>
                                        <p:attrNameLst>
                                          <p:attrName>style.visibility</p:attrName>
                                        </p:attrNameLst>
                                      </p:cBhvr>
                                      <p:to>
                                        <p:strVal val="visible"/>
                                      </p:to>
                                    </p:set>
                                    <p:animEffect transition="in" filter="checkerboard(across)">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3" name="Chimes 3-CL (2).wav"/>
                                        </p:tgtEl>
                                      </p:cMediaNode>
                                    </p:audio>
                                  </p:subTnLst>
                                </p:cTn>
                              </p:par>
                              <p:par>
                                <p:cTn id="71" presetID="5" presetClass="entr" presetSubtype="10" fill="hold" grpId="0" nodeType="withEffect">
                                  <p:stCondLst>
                                    <p:cond delay="5000"/>
                                  </p:stCondLst>
                                  <p:childTnLst>
                                    <p:set>
                                      <p:cBhvr>
                                        <p:cTn id="72" dur="1" fill="hold">
                                          <p:stCondLst>
                                            <p:cond delay="0"/>
                                          </p:stCondLst>
                                        </p:cTn>
                                        <p:tgtEl>
                                          <p:spTgt spid="31"/>
                                        </p:tgtEl>
                                        <p:attrNameLst>
                                          <p:attrName>style.visibility</p:attrName>
                                        </p:attrNameLst>
                                      </p:cBhvr>
                                      <p:to>
                                        <p:strVal val="visible"/>
                                      </p:to>
                                    </p:set>
                                    <p:animEffect transition="in" filter="checkerboard(across)">
                                      <p:cBhvr>
                                        <p:cTn id="73" dur="500"/>
                                        <p:tgtEl>
                                          <p:spTgt spid="31"/>
                                        </p:tgtEl>
                                      </p:cBhvr>
                                    </p:animEffect>
                                  </p:childTnLst>
                                </p:cTn>
                              </p:par>
                              <p:par>
                                <p:cTn id="74" presetID="5" presetClass="entr" presetSubtype="10" fill="hold" grpId="0" nodeType="withEffect">
                                  <p:stCondLst>
                                    <p:cond delay="5000"/>
                                  </p:stCondLst>
                                  <p:childTnLst>
                                    <p:set>
                                      <p:cBhvr>
                                        <p:cTn id="75" dur="1" fill="hold">
                                          <p:stCondLst>
                                            <p:cond delay="0"/>
                                          </p:stCondLst>
                                        </p:cTn>
                                        <p:tgtEl>
                                          <p:spTgt spid="32"/>
                                        </p:tgtEl>
                                        <p:attrNameLst>
                                          <p:attrName>style.visibility</p:attrName>
                                        </p:attrNameLst>
                                      </p:cBhvr>
                                      <p:to>
                                        <p:strVal val="visible"/>
                                      </p:to>
                                    </p:set>
                                    <p:animEffect transition="in" filter="checkerboard(across)">
                                      <p:cBhvr>
                                        <p:cTn id="76" dur="500"/>
                                        <p:tgtEl>
                                          <p:spTgt spid="32"/>
                                        </p:tgtEl>
                                      </p:cBhvr>
                                    </p:animEffect>
                                  </p:childTnLst>
                                </p:cTn>
                              </p:par>
                              <p:par>
                                <p:cTn id="77" presetID="22" presetClass="entr" presetSubtype="8" fill="hold" nodeType="withEffect">
                                  <p:stCondLst>
                                    <p:cond delay="50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12" presetClass="exit" presetSubtype="1" fill="hold" nodeType="withEffect">
                                  <p:stCondLst>
                                    <p:cond delay="5500"/>
                                  </p:stCondLst>
                                  <p:childTnLst>
                                    <p:animEffect transition="out" filter="slide(fromTop)">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12" presetClass="exit" presetSubtype="1" fill="hold" nodeType="withEffect">
                                  <p:stCondLst>
                                    <p:cond delay="5500"/>
                                  </p:stCondLst>
                                  <p:childTnLst>
                                    <p:animEffect transition="out" filter="slide(fromTop)">
                                      <p:cBhvr>
                                        <p:cTn id="84" dur="500"/>
                                        <p:tgtEl>
                                          <p:spTgt spid="29"/>
                                        </p:tgtEl>
                                      </p:cBhvr>
                                    </p:animEffect>
                                    <p:set>
                                      <p:cBhvr>
                                        <p:cTn id="85" dur="1" fill="hold">
                                          <p:stCondLst>
                                            <p:cond delay="499"/>
                                          </p:stCondLst>
                                        </p:cTn>
                                        <p:tgtEl>
                                          <p:spTgt spid="29"/>
                                        </p:tgtEl>
                                        <p:attrNameLst>
                                          <p:attrName>style.visibility</p:attrName>
                                        </p:attrNameLst>
                                      </p:cBhvr>
                                      <p:to>
                                        <p:strVal val="hidden"/>
                                      </p:to>
                                    </p:set>
                                  </p:childTnLst>
                                </p:cTn>
                              </p:par>
                              <p:par>
                                <p:cTn id="86" presetID="12" presetClass="exit" presetSubtype="1" fill="hold" nodeType="withEffect">
                                  <p:stCondLst>
                                    <p:cond delay="5500"/>
                                  </p:stCondLst>
                                  <p:childTnLst>
                                    <p:animEffect transition="out" filter="slide(fromTop)">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2" presetClass="exit" presetSubtype="1" fill="hold" nodeType="withEffect">
                                  <p:stCondLst>
                                    <p:cond delay="5500"/>
                                  </p:stCondLst>
                                  <p:childTnLst>
                                    <p:animEffect transition="out" filter="slide(fromTop)">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12" presetClass="exit" presetSubtype="1" fill="hold" nodeType="withEffect">
                                  <p:stCondLst>
                                    <p:cond delay="5500"/>
                                  </p:stCondLst>
                                  <p:childTnLst>
                                    <p:animEffect transition="out" filter="slide(fromTop)">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2" presetClass="exit" presetSubtype="1" fill="hold" nodeType="withEffect">
                                  <p:stCondLst>
                                    <p:cond delay="5500"/>
                                  </p:stCondLst>
                                  <p:childTnLst>
                                    <p:animEffect transition="out" filter="slide(fromTop)">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4" name="hammer.wav"/>
                                        </p:tgtEl>
                                      </p:cMediaNode>
                                    </p:audio>
                                  </p:subTnLst>
                                </p:cTn>
                              </p:par>
                            </p:childTnLst>
                          </p:cTn>
                        </p:par>
                        <p:par>
                          <p:cTn id="102" fill="hold" nodeType="after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hammer.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hammer.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hammer.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hammer.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hammer.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hammer.wav"/>
                                        </p:tgtEl>
                                      </p:cMediaNode>
                                    </p:audio>
                                  </p:subTnLst>
                                </p:cTn>
                              </p:par>
                            </p:childTnLst>
                          </p:cTn>
                        </p:par>
                        <p:par>
                          <p:cTn id="120" fill="hold" nodeType="afterGroup">
                            <p:stCondLst>
                              <p:cond delay="6000"/>
                            </p:stCondLst>
                            <p:childTnLst>
                              <p:par>
                                <p:cTn id="121" presetID="1" presetClass="entr" presetSubtype="0" fill="hold" grpId="0" nodeType="afterEffect">
                                  <p:stCondLst>
                                    <p:cond delay="1000"/>
                                  </p:stCondLst>
                                  <p:childTnLst>
                                    <p:set>
                                      <p:cBhvr>
                                        <p:cTn id="12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hammer.wav"/>
                                        </p:tgtEl>
                                      </p:cMediaNode>
                                    </p:audio>
                                  </p:subTnLst>
                                </p:cTn>
                              </p:par>
                            </p:childTnLst>
                          </p:cTn>
                        </p:par>
                        <p:par>
                          <p:cTn id="123" fill="hold" nodeType="afterGroup">
                            <p:stCondLst>
                              <p:cond delay="7000"/>
                            </p:stCondLst>
                            <p:childTnLst>
                              <p:par>
                                <p:cTn id="124" presetID="1" presetClass="entr" presetSubtype="0" fill="hold" grpId="0" nodeType="afterEffect">
                                  <p:stCondLst>
                                    <p:cond delay="1000"/>
                                  </p:stCondLst>
                                  <p:childTnLst>
                                    <p:set>
                                      <p:cBhvr>
                                        <p:cTn id="125"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4" name="hammer.wav"/>
                                        </p:tgtEl>
                                      </p:cMediaNode>
                                    </p:audio>
                                  </p:subTnLst>
                                </p:cTn>
                              </p:par>
                            </p:childTnLst>
                          </p:cTn>
                        </p:par>
                        <p:par>
                          <p:cTn id="126" fill="hold" nodeType="afterGroup">
                            <p:stCondLst>
                              <p:cond delay="8000"/>
                            </p:stCondLst>
                            <p:childTnLst>
                              <p:par>
                                <p:cTn id="127" presetID="1" presetClass="entr" presetSubtype="0" fill="hold" grpId="0" nodeType="afterEffect">
                                  <p:stCondLst>
                                    <p:cond delay="1000"/>
                                  </p:stCondLst>
                                  <p:childTnLst>
                                    <p:set>
                                      <p:cBhvr>
                                        <p:cTn id="128"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4" name="hammer.wav"/>
                                        </p:tgtEl>
                                      </p:cMediaNode>
                                    </p:audio>
                                  </p:subTnLst>
                                </p:cTn>
                              </p:par>
                            </p:childTnLst>
                          </p:cTn>
                        </p:par>
                        <p:par>
                          <p:cTn id="129" fill="hold" nodeType="afterGroup">
                            <p:stCondLst>
                              <p:cond delay="9000"/>
                            </p:stCondLst>
                            <p:childTnLst>
                              <p:par>
                                <p:cTn id="130" presetID="1" presetClass="entr" presetSubtype="0" fill="hold" grpId="0" nodeType="afterEffect">
                                  <p:stCondLst>
                                    <p:cond delay="1000"/>
                                  </p:stCondLst>
                                  <p:childTnLst>
                                    <p:set>
                                      <p:cBhvr>
                                        <p:cTn id="131"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130"/>
                                            </p:cond>
                                          </p:stCondLst>
                                          <p:endCondLst>
                                            <p:cond evt="onStopAudio" delay="0">
                                              <p:tgtEl>
                                                <p:sldTgt/>
                                              </p:tgtEl>
                                            </p:cond>
                                          </p:endCondLst>
                                        </p:cTn>
                                        <p:tgtEl>
                                          <p:sndTgt r:embed="rId4" name="hammer.wav"/>
                                        </p:tgtEl>
                                      </p:cMediaNode>
                                    </p:audio>
                                  </p:subTnLst>
                                </p:cTn>
                              </p:par>
                            </p:childTnLst>
                          </p:cTn>
                        </p:par>
                        <p:par>
                          <p:cTn id="132" fill="hold" nodeType="afterGroup">
                            <p:stCondLst>
                              <p:cond delay="10000"/>
                            </p:stCondLst>
                            <p:childTnLst>
                              <p:par>
                                <p:cTn id="133" presetID="1" presetClass="entr" presetSubtype="0" fill="hold" grpId="0" nodeType="afterEffect">
                                  <p:stCondLst>
                                    <p:cond delay="1000"/>
                                  </p:stCondLst>
                                  <p:childTnLst>
                                    <p:set>
                                      <p:cBhvr>
                                        <p:cTn id="134"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4" name="hammer.wav"/>
                                        </p:tgtEl>
                                      </p:cMediaNode>
                                    </p:audio>
                                  </p:subTnLst>
                                </p:cTn>
                              </p:par>
                            </p:childTnLst>
                          </p:cTn>
                        </p:par>
                        <p:par>
                          <p:cTn id="135" fill="hold" nodeType="afterGroup">
                            <p:stCondLst>
                              <p:cond delay="11000"/>
                            </p:stCondLst>
                            <p:childTnLst>
                              <p:par>
                                <p:cTn id="136" presetID="1" presetClass="entr" presetSubtype="0" fill="hold" grpId="0" nodeType="afterEffect">
                                  <p:stCondLst>
                                    <p:cond delay="1000"/>
                                  </p:stCondLst>
                                  <p:childTnLst>
                                    <p:set>
                                      <p:cBhvr>
                                        <p:cTn id="137"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4" name="hammer.wav"/>
                                        </p:tgtEl>
                                      </p:cMediaNode>
                                    </p:audio>
                                  </p:subTnLst>
                                </p:cTn>
                              </p:par>
                            </p:childTnLst>
                          </p:cTn>
                        </p:par>
                        <p:par>
                          <p:cTn id="138" fill="hold" nodeType="afterGroup">
                            <p:stCondLst>
                              <p:cond delay="12000"/>
                            </p:stCondLst>
                            <p:childTnLst>
                              <p:par>
                                <p:cTn id="139" presetID="1" presetClass="entr" presetSubtype="0" fill="hold" grpId="0" nodeType="afterEffect">
                                  <p:stCondLst>
                                    <p:cond delay="1000"/>
                                  </p:stCondLst>
                                  <p:childTnLst>
                                    <p:set>
                                      <p:cBhvr>
                                        <p:cTn id="140"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4" name="hammer.wav"/>
                                        </p:tgtEl>
                                      </p:cMediaNode>
                                    </p:audio>
                                  </p:subTnLst>
                                </p:cTn>
                              </p:par>
                            </p:childTnLst>
                          </p:cTn>
                        </p:par>
                        <p:par>
                          <p:cTn id="141" fill="hold" nodeType="afterGroup">
                            <p:stCondLst>
                              <p:cond delay="13000"/>
                            </p:stCondLst>
                            <p:childTnLst>
                              <p:par>
                                <p:cTn id="142" presetID="1" presetClass="entr" presetSubtype="0" fill="hold" grpId="0" nodeType="afterEffect">
                                  <p:stCondLst>
                                    <p:cond delay="1000"/>
                                  </p:stCondLst>
                                  <p:childTnLst>
                                    <p:set>
                                      <p:cBhvr>
                                        <p:cTn id="143"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142"/>
                                            </p:cond>
                                          </p:stCondLst>
                                          <p:endCondLst>
                                            <p:cond evt="onStopAudio" delay="0">
                                              <p:tgtEl>
                                                <p:sldTgt/>
                                              </p:tgtEl>
                                            </p:cond>
                                          </p:endCondLst>
                                        </p:cTn>
                                        <p:tgtEl>
                                          <p:sndTgt r:embed="rId4" name="hammer.wav"/>
                                        </p:tgtEl>
                                      </p:cMediaNode>
                                    </p:audio>
                                  </p:subTnLst>
                                </p:cTn>
                              </p:par>
                            </p:childTnLst>
                          </p:cTn>
                        </p:par>
                        <p:par>
                          <p:cTn id="144" fill="hold" nodeType="afterGroup">
                            <p:stCondLst>
                              <p:cond delay="14000"/>
                            </p:stCondLst>
                            <p:childTnLst>
                              <p:par>
                                <p:cTn id="145" presetID="1" presetClass="entr" presetSubtype="0" fill="hold" grpId="0" nodeType="afterEffect">
                                  <p:stCondLst>
                                    <p:cond delay="1000"/>
                                  </p:stCondLst>
                                  <p:childTnLst>
                                    <p:set>
                                      <p:cBhvr>
                                        <p:cTn id="146"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4" name="hammer.wav"/>
                                        </p:tgtEl>
                                      </p:cMediaNode>
                                    </p:audio>
                                  </p:subTnLst>
                                </p:cTn>
                              </p:par>
                            </p:childTnLst>
                          </p:cTn>
                        </p:par>
                        <p:par>
                          <p:cTn id="147" fill="hold" nodeType="afterGroup">
                            <p:stCondLst>
                              <p:cond delay="15000"/>
                            </p:stCondLst>
                            <p:childTnLst>
                              <p:par>
                                <p:cTn id="148" presetID="1" presetClass="entr" presetSubtype="0" fill="hold" grpId="0" nodeType="afterEffect">
                                  <p:stCondLst>
                                    <p:cond delay="1000"/>
                                  </p:stCondLst>
                                  <p:childTnLst>
                                    <p:set>
                                      <p:cBhvr>
                                        <p:cTn id="14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4" name="hammer.wav"/>
                                        </p:tgtEl>
                                      </p:cMediaNode>
                                    </p:audio>
                                  </p:subTnLst>
                                </p:cTn>
                              </p:par>
                            </p:childTnLst>
                          </p:cTn>
                        </p:par>
                        <p:par>
                          <p:cTn id="150" fill="hold" nodeType="afterGroup">
                            <p:stCondLst>
                              <p:cond delay="16000"/>
                            </p:stCondLst>
                            <p:childTnLst>
                              <p:par>
                                <p:cTn id="151" presetID="1" presetClass="entr" presetSubtype="0" fill="hold" grpId="0" nodeType="afterEffect">
                                  <p:stCondLst>
                                    <p:cond delay="1000"/>
                                  </p:stCondLst>
                                  <p:childTnLst>
                                    <p:set>
                                      <p:cBhvr>
                                        <p:cTn id="152"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151"/>
                                            </p:cond>
                                          </p:stCondLst>
                                          <p:endCondLst>
                                            <p:cond evt="onStopAudio" delay="0">
                                              <p:tgtEl>
                                                <p:sldTgt/>
                                              </p:tgtEl>
                                            </p:cond>
                                          </p:endCondLst>
                                        </p:cTn>
                                        <p:tgtEl>
                                          <p:sndTgt r:embed="rId4" name="hammer.wav"/>
                                        </p:tgtEl>
                                      </p:cMediaNode>
                                    </p:audio>
                                  </p:subTnLst>
                                </p:cTn>
                              </p:par>
                            </p:childTnLst>
                          </p:cTn>
                        </p:par>
                        <p:par>
                          <p:cTn id="153" fill="hold" nodeType="afterGroup">
                            <p:stCondLst>
                              <p:cond delay="17000"/>
                            </p:stCondLst>
                            <p:childTnLst>
                              <p:par>
                                <p:cTn id="154" presetID="1" presetClass="entr" presetSubtype="0" fill="hold" grpId="0" nodeType="afterEffect">
                                  <p:stCondLst>
                                    <p:cond delay="1000"/>
                                  </p:stCondLst>
                                  <p:childTnLst>
                                    <p:set>
                                      <p:cBhvr>
                                        <p:cTn id="155"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154"/>
                                            </p:cond>
                                          </p:stCondLst>
                                          <p:endCondLst>
                                            <p:cond evt="onStopAudio" delay="0">
                                              <p:tgtEl>
                                                <p:sldTgt/>
                                              </p:tgtEl>
                                            </p:cond>
                                          </p:endCondLst>
                                        </p:cTn>
                                        <p:tgtEl>
                                          <p:sndTgt r:embed="rId4" name="hammer.wav"/>
                                        </p:tgtEl>
                                      </p:cMediaNode>
                                    </p:audio>
                                  </p:subTnLst>
                                </p:cTn>
                              </p:par>
                            </p:childTnLst>
                          </p:cTn>
                        </p:par>
                        <p:par>
                          <p:cTn id="156" fill="hold" nodeType="afterGroup">
                            <p:stCondLst>
                              <p:cond delay="18000"/>
                            </p:stCondLst>
                            <p:childTnLst>
                              <p:par>
                                <p:cTn id="157" presetID="1" presetClass="entr" presetSubtype="0" fill="hold" grpId="0" nodeType="afterEffect">
                                  <p:stCondLst>
                                    <p:cond delay="1000"/>
                                  </p:stCondLst>
                                  <p:childTnLst>
                                    <p:set>
                                      <p:cBhvr>
                                        <p:cTn id="158"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4" name="hammer.wav"/>
                                        </p:tgtEl>
                                      </p:cMediaNode>
                                    </p:audio>
                                  </p:subTnLst>
                                </p:cTn>
                              </p:par>
                            </p:childTnLst>
                          </p:cTn>
                        </p:par>
                        <p:par>
                          <p:cTn id="159" fill="hold" nodeType="afterGroup">
                            <p:stCondLst>
                              <p:cond delay="19000"/>
                            </p:stCondLst>
                            <p:childTnLst>
                              <p:par>
                                <p:cTn id="160" presetID="1" presetClass="entr" presetSubtype="0" fill="hold" grpId="0" nodeType="afterEffect">
                                  <p:stCondLst>
                                    <p:cond delay="1000"/>
                                  </p:stCondLst>
                                  <p:childTnLst>
                                    <p:set>
                                      <p:cBhvr>
                                        <p:cTn id="161"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160"/>
                                            </p:cond>
                                          </p:stCondLst>
                                          <p:endCondLst>
                                            <p:cond evt="onStopAudio" delay="0">
                                              <p:tgtEl>
                                                <p:sldTgt/>
                                              </p:tgtEl>
                                            </p:cond>
                                          </p:endCondLst>
                                        </p:cTn>
                                        <p:tgtEl>
                                          <p:sndTgt r:embed="rId5" name="laser.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wipe(left)">
                                      <p:cBhvr>
                                        <p:cTn id="16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6" grpId="0" animBg="1"/>
      <p:bldP spid="27" grpId="0" animBg="1"/>
      <p:bldP spid="31" grpId="0" animBg="1"/>
      <p:bldP spid="32" grpId="0" animBg="1"/>
      <p:bldP spid="33" grpId="0" animBg="1"/>
      <p:bldP spid="33" grpId="1" animBg="1"/>
      <p:bldP spid="70" grpId="0" animBg="1"/>
      <p:bldP spid="71" grpId="0" animBg="1"/>
      <p:bldP spid="72" grpId="0" animBg="1"/>
      <p:bldP spid="73" grpId="0" animBg="1"/>
      <p:bldP spid="74" grpId="0" animBg="1"/>
      <p:bldP spid="75" grpId="0" animBg="1"/>
      <p:bldP spid="7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4"/>
          <p:cNvGrpSpPr>
            <a:grpSpLocks/>
          </p:cNvGrpSpPr>
          <p:nvPr/>
        </p:nvGrpSpPr>
        <p:grpSpPr bwMode="auto">
          <a:xfrm>
            <a:off x="298450" y="-1319213"/>
            <a:ext cx="8312150" cy="7034213"/>
            <a:chOff x="624" y="-370"/>
            <a:chExt cx="3159" cy="2922"/>
          </a:xfrm>
        </p:grpSpPr>
        <p:grpSp>
          <p:nvGrpSpPr>
            <p:cNvPr id="4141" name="Group 5"/>
            <p:cNvGrpSpPr>
              <a:grpSpLocks/>
            </p:cNvGrpSpPr>
            <p:nvPr/>
          </p:nvGrpSpPr>
          <p:grpSpPr bwMode="auto">
            <a:xfrm>
              <a:off x="624" y="0"/>
              <a:ext cx="3159" cy="2552"/>
              <a:chOff x="624" y="0"/>
              <a:chExt cx="3159" cy="2552"/>
            </a:xfrm>
          </p:grpSpPr>
          <p:grpSp>
            <p:nvGrpSpPr>
              <p:cNvPr id="4142" name="Group 6"/>
              <p:cNvGrpSpPr>
                <a:grpSpLocks/>
              </p:cNvGrpSpPr>
              <p:nvPr/>
            </p:nvGrpSpPr>
            <p:grpSpPr bwMode="auto">
              <a:xfrm>
                <a:off x="624" y="0"/>
                <a:ext cx="3159" cy="2552"/>
                <a:chOff x="1300" y="884"/>
                <a:chExt cx="3159" cy="2552"/>
              </a:xfrm>
            </p:grpSpPr>
            <p:sp>
              <p:nvSpPr>
                <p:cNvPr id="4144" name="Freeform 7"/>
                <p:cNvSpPr>
                  <a:spLocks noEditPoints="1"/>
                </p:cNvSpPr>
                <p:nvPr/>
              </p:nvSpPr>
              <p:spPr bwMode="auto">
                <a:xfrm>
                  <a:off x="1300" y="1828"/>
                  <a:ext cx="3159" cy="1608"/>
                </a:xfrm>
                <a:custGeom>
                  <a:avLst/>
                  <a:gdLst>
                    <a:gd name="T0" fmla="*/ 2147483647 w 1613"/>
                    <a:gd name="T1" fmla="*/ 0 h 821"/>
                    <a:gd name="T2" fmla="*/ 2147483647 w 1613"/>
                    <a:gd name="T3" fmla="*/ 0 h 821"/>
                    <a:gd name="T4" fmla="*/ 2147483647 w 1613"/>
                    <a:gd name="T5" fmla="*/ 2147483647 h 821"/>
                    <a:gd name="T6" fmla="*/ 2147483647 w 1613"/>
                    <a:gd name="T7" fmla="*/ 2147483647 h 821"/>
                    <a:gd name="T8" fmla="*/ 2147483647 w 1613"/>
                    <a:gd name="T9" fmla="*/ 2147483647 h 821"/>
                    <a:gd name="T10" fmla="*/ 2147483647 w 1613"/>
                    <a:gd name="T11" fmla="*/ 2147483647 h 821"/>
                    <a:gd name="T12" fmla="*/ 0 w 1613"/>
                    <a:gd name="T13" fmla="*/ 2147483647 h 821"/>
                    <a:gd name="T14" fmla="*/ 0 w 1613"/>
                    <a:gd name="T15" fmla="*/ 2147483647 h 821"/>
                    <a:gd name="T16" fmla="*/ 2147483647 w 1613"/>
                    <a:gd name="T17" fmla="*/ 0 h 821"/>
                    <a:gd name="T18" fmla="*/ 2147483647 w 1613"/>
                    <a:gd name="T19" fmla="*/ 2147483647 h 821"/>
                    <a:gd name="T20" fmla="*/ 2147483647 w 1613"/>
                    <a:gd name="T21" fmla="*/ 2147483647 h 821"/>
                    <a:gd name="T22" fmla="*/ 2147483647 w 1613"/>
                    <a:gd name="T23" fmla="*/ 2147483647 h 821"/>
                    <a:gd name="T24" fmla="*/ 2147483647 w 1613"/>
                    <a:gd name="T25" fmla="*/ 2147483647 h 821"/>
                    <a:gd name="T26" fmla="*/ 2147483647 w 1613"/>
                    <a:gd name="T27" fmla="*/ 2147483647 h 821"/>
                    <a:gd name="T28" fmla="*/ 2147483647 w 1613"/>
                    <a:gd name="T29" fmla="*/ 2147483647 h 821"/>
                    <a:gd name="T30" fmla="*/ 2147483647 w 1613"/>
                    <a:gd name="T31" fmla="*/ 2147483647 h 821"/>
                    <a:gd name="T32" fmla="*/ 2147483647 w 1613"/>
                    <a:gd name="T33" fmla="*/ 2147483647 h 821"/>
                    <a:gd name="T34" fmla="*/ 2147483647 w 1613"/>
                    <a:gd name="T35" fmla="*/ 2147483647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3"/>
                    <a:gd name="T55" fmla="*/ 0 h 821"/>
                    <a:gd name="T56" fmla="*/ 1613 w 1613"/>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3" h="821">
                      <a:moveTo>
                        <a:pt x="63" y="0"/>
                      </a:moveTo>
                      <a:lnTo>
                        <a:pt x="1550" y="0"/>
                      </a:lnTo>
                      <a:cubicBezTo>
                        <a:pt x="1585" y="0"/>
                        <a:pt x="1613" y="32"/>
                        <a:pt x="1613" y="71"/>
                      </a:cubicBezTo>
                      <a:lnTo>
                        <a:pt x="1613" y="751"/>
                      </a:lnTo>
                      <a:cubicBezTo>
                        <a:pt x="1613" y="790"/>
                        <a:pt x="1585" y="821"/>
                        <a:pt x="1550" y="821"/>
                      </a:cubicBezTo>
                      <a:lnTo>
                        <a:pt x="63" y="821"/>
                      </a:lnTo>
                      <a:cubicBezTo>
                        <a:pt x="28" y="821"/>
                        <a:pt x="0" y="790"/>
                        <a:pt x="0" y="751"/>
                      </a:cubicBezTo>
                      <a:lnTo>
                        <a:pt x="0" y="71"/>
                      </a:lnTo>
                      <a:cubicBezTo>
                        <a:pt x="0" y="32"/>
                        <a:pt x="28" y="0"/>
                        <a:pt x="63" y="0"/>
                      </a:cubicBezTo>
                      <a:close/>
                      <a:moveTo>
                        <a:pt x="73" y="36"/>
                      </a:moveTo>
                      <a:lnTo>
                        <a:pt x="1540" y="36"/>
                      </a:lnTo>
                      <a:cubicBezTo>
                        <a:pt x="1561" y="36"/>
                        <a:pt x="1579" y="55"/>
                        <a:pt x="1579" y="79"/>
                      </a:cubicBezTo>
                      <a:lnTo>
                        <a:pt x="1579" y="744"/>
                      </a:lnTo>
                      <a:cubicBezTo>
                        <a:pt x="1579" y="768"/>
                        <a:pt x="1561" y="787"/>
                        <a:pt x="1540" y="787"/>
                      </a:cubicBezTo>
                      <a:lnTo>
                        <a:pt x="73" y="787"/>
                      </a:lnTo>
                      <a:cubicBezTo>
                        <a:pt x="52" y="787"/>
                        <a:pt x="34" y="768"/>
                        <a:pt x="34" y="744"/>
                      </a:cubicBezTo>
                      <a:lnTo>
                        <a:pt x="34" y="79"/>
                      </a:lnTo>
                      <a:cubicBezTo>
                        <a:pt x="34" y="55"/>
                        <a:pt x="52" y="36"/>
                        <a:pt x="73" y="36"/>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45" name="Freeform 8"/>
                <p:cNvSpPr>
                  <a:spLocks noEditPoints="1"/>
                </p:cNvSpPr>
                <p:nvPr/>
              </p:nvSpPr>
              <p:spPr bwMode="auto">
                <a:xfrm>
                  <a:off x="1365" y="1897"/>
                  <a:ext cx="3027" cy="1474"/>
                </a:xfrm>
                <a:custGeom>
                  <a:avLst/>
                  <a:gdLst>
                    <a:gd name="T0" fmla="*/ 2147483647 w 1546"/>
                    <a:gd name="T1" fmla="*/ 0 h 753"/>
                    <a:gd name="T2" fmla="*/ 2147483647 w 1546"/>
                    <a:gd name="T3" fmla="*/ 0 h 753"/>
                    <a:gd name="T4" fmla="*/ 2147483647 w 1546"/>
                    <a:gd name="T5" fmla="*/ 2147483647 h 753"/>
                    <a:gd name="T6" fmla="*/ 2147483647 w 1546"/>
                    <a:gd name="T7" fmla="*/ 2147483647 h 753"/>
                    <a:gd name="T8" fmla="*/ 2147483647 w 1546"/>
                    <a:gd name="T9" fmla="*/ 2147483647 h 753"/>
                    <a:gd name="T10" fmla="*/ 2147483647 w 1546"/>
                    <a:gd name="T11" fmla="*/ 2147483647 h 753"/>
                    <a:gd name="T12" fmla="*/ 0 w 1546"/>
                    <a:gd name="T13" fmla="*/ 2147483647 h 753"/>
                    <a:gd name="T14" fmla="*/ 0 w 1546"/>
                    <a:gd name="T15" fmla="*/ 2147483647 h 753"/>
                    <a:gd name="T16" fmla="*/ 2147483647 w 1546"/>
                    <a:gd name="T17" fmla="*/ 0 h 753"/>
                    <a:gd name="T18" fmla="*/ 2147483647 w 1546"/>
                    <a:gd name="T19" fmla="*/ 2147483647 h 753"/>
                    <a:gd name="T20" fmla="*/ 2147483647 w 1546"/>
                    <a:gd name="T21" fmla="*/ 2147483647 h 753"/>
                    <a:gd name="T22" fmla="*/ 2147483647 w 1546"/>
                    <a:gd name="T23" fmla="*/ 2147483647 h 753"/>
                    <a:gd name="T24" fmla="*/ 2147483647 w 1546"/>
                    <a:gd name="T25" fmla="*/ 2147483647 h 753"/>
                    <a:gd name="T26" fmla="*/ 2147483647 w 1546"/>
                    <a:gd name="T27" fmla="*/ 2147483647 h 753"/>
                    <a:gd name="T28" fmla="*/ 2147483647 w 1546"/>
                    <a:gd name="T29" fmla="*/ 2147483647 h 753"/>
                    <a:gd name="T30" fmla="*/ 2147483647 w 1546"/>
                    <a:gd name="T31" fmla="*/ 2147483647 h 753"/>
                    <a:gd name="T32" fmla="*/ 2147483647 w 1546"/>
                    <a:gd name="T33" fmla="*/ 2147483647 h 753"/>
                    <a:gd name="T34" fmla="*/ 2147483647 w 1546"/>
                    <a:gd name="T35" fmla="*/ 2147483647 h 7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6"/>
                    <a:gd name="T55" fmla="*/ 0 h 753"/>
                    <a:gd name="T56" fmla="*/ 1546 w 1546"/>
                    <a:gd name="T57" fmla="*/ 753 h 7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6" h="753">
                      <a:moveTo>
                        <a:pt x="40" y="0"/>
                      </a:moveTo>
                      <a:lnTo>
                        <a:pt x="1506" y="0"/>
                      </a:lnTo>
                      <a:cubicBezTo>
                        <a:pt x="1528" y="0"/>
                        <a:pt x="1546" y="19"/>
                        <a:pt x="1546" y="43"/>
                      </a:cubicBezTo>
                      <a:lnTo>
                        <a:pt x="1546" y="710"/>
                      </a:lnTo>
                      <a:cubicBezTo>
                        <a:pt x="1546" y="734"/>
                        <a:pt x="1528" y="753"/>
                        <a:pt x="1506" y="753"/>
                      </a:cubicBezTo>
                      <a:lnTo>
                        <a:pt x="40" y="753"/>
                      </a:lnTo>
                      <a:cubicBezTo>
                        <a:pt x="18" y="753"/>
                        <a:pt x="0" y="734"/>
                        <a:pt x="0" y="710"/>
                      </a:cubicBezTo>
                      <a:lnTo>
                        <a:pt x="0" y="43"/>
                      </a:lnTo>
                      <a:cubicBezTo>
                        <a:pt x="0" y="19"/>
                        <a:pt x="18" y="0"/>
                        <a:pt x="40" y="0"/>
                      </a:cubicBezTo>
                      <a:close/>
                      <a:moveTo>
                        <a:pt x="40" y="1"/>
                      </a:moveTo>
                      <a:lnTo>
                        <a:pt x="1507" y="1"/>
                      </a:lnTo>
                      <a:cubicBezTo>
                        <a:pt x="1528" y="1"/>
                        <a:pt x="1546" y="20"/>
                        <a:pt x="1546" y="44"/>
                      </a:cubicBezTo>
                      <a:lnTo>
                        <a:pt x="1546" y="709"/>
                      </a:lnTo>
                      <a:cubicBezTo>
                        <a:pt x="1546" y="733"/>
                        <a:pt x="1528" y="752"/>
                        <a:pt x="1507" y="752"/>
                      </a:cubicBezTo>
                      <a:lnTo>
                        <a:pt x="40" y="752"/>
                      </a:lnTo>
                      <a:cubicBezTo>
                        <a:pt x="19" y="752"/>
                        <a:pt x="1" y="733"/>
                        <a:pt x="1" y="709"/>
                      </a:cubicBezTo>
                      <a:lnTo>
                        <a:pt x="1" y="44"/>
                      </a:lnTo>
                      <a:cubicBezTo>
                        <a:pt x="1" y="20"/>
                        <a:pt x="19" y="1"/>
                        <a:pt x="40" y="1"/>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46" name="Freeform 9"/>
                <p:cNvSpPr>
                  <a:spLocks noEditPoints="1"/>
                </p:cNvSpPr>
                <p:nvPr/>
              </p:nvSpPr>
              <p:spPr bwMode="auto">
                <a:xfrm>
                  <a:off x="1319" y="1855"/>
                  <a:ext cx="3120" cy="1558"/>
                </a:xfrm>
                <a:custGeom>
                  <a:avLst/>
                  <a:gdLst>
                    <a:gd name="T0" fmla="*/ 2147483647 w 1593"/>
                    <a:gd name="T1" fmla="*/ 0 h 795"/>
                    <a:gd name="T2" fmla="*/ 2147483647 w 1593"/>
                    <a:gd name="T3" fmla="*/ 0 h 795"/>
                    <a:gd name="T4" fmla="*/ 2147483647 w 1593"/>
                    <a:gd name="T5" fmla="*/ 2147483647 h 795"/>
                    <a:gd name="T6" fmla="*/ 2147483647 w 1593"/>
                    <a:gd name="T7" fmla="*/ 2147483647 h 795"/>
                    <a:gd name="T8" fmla="*/ 2147483647 w 1593"/>
                    <a:gd name="T9" fmla="*/ 2147483647 h 795"/>
                    <a:gd name="T10" fmla="*/ 2147483647 w 1593"/>
                    <a:gd name="T11" fmla="*/ 2147483647 h 795"/>
                    <a:gd name="T12" fmla="*/ 0 w 1593"/>
                    <a:gd name="T13" fmla="*/ 2147483647 h 795"/>
                    <a:gd name="T14" fmla="*/ 0 w 1593"/>
                    <a:gd name="T15" fmla="*/ 2147483647 h 795"/>
                    <a:gd name="T16" fmla="*/ 2147483647 w 1593"/>
                    <a:gd name="T17" fmla="*/ 0 h 795"/>
                    <a:gd name="T18" fmla="*/ 2147483647 w 1593"/>
                    <a:gd name="T19" fmla="*/ 2147483647 h 795"/>
                    <a:gd name="T20" fmla="*/ 2147483647 w 1593"/>
                    <a:gd name="T21" fmla="*/ 2147483647 h 795"/>
                    <a:gd name="T22" fmla="*/ 2147483647 w 1593"/>
                    <a:gd name="T23" fmla="*/ 2147483647 h 795"/>
                    <a:gd name="T24" fmla="*/ 2147483647 w 1593"/>
                    <a:gd name="T25" fmla="*/ 2147483647 h 795"/>
                    <a:gd name="T26" fmla="*/ 2147483647 w 1593"/>
                    <a:gd name="T27" fmla="*/ 2147483647 h 795"/>
                    <a:gd name="T28" fmla="*/ 2147483647 w 1593"/>
                    <a:gd name="T29" fmla="*/ 2147483647 h 795"/>
                    <a:gd name="T30" fmla="*/ 2147483647 w 1593"/>
                    <a:gd name="T31" fmla="*/ 2147483647 h 795"/>
                    <a:gd name="T32" fmla="*/ 2147483647 w 1593"/>
                    <a:gd name="T33" fmla="*/ 2147483647 h 795"/>
                    <a:gd name="T34" fmla="*/ 2147483647 w 1593"/>
                    <a:gd name="T35" fmla="*/ 2147483647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3"/>
                    <a:gd name="T55" fmla="*/ 0 h 795"/>
                    <a:gd name="T56" fmla="*/ 1593 w 1593"/>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3" h="795">
                      <a:moveTo>
                        <a:pt x="56" y="0"/>
                      </a:moveTo>
                      <a:lnTo>
                        <a:pt x="1537" y="0"/>
                      </a:lnTo>
                      <a:cubicBezTo>
                        <a:pt x="1568" y="0"/>
                        <a:pt x="1593" y="29"/>
                        <a:pt x="1593" y="64"/>
                      </a:cubicBezTo>
                      <a:lnTo>
                        <a:pt x="1593" y="731"/>
                      </a:lnTo>
                      <a:cubicBezTo>
                        <a:pt x="1593" y="766"/>
                        <a:pt x="1568" y="795"/>
                        <a:pt x="1537" y="795"/>
                      </a:cubicBezTo>
                      <a:lnTo>
                        <a:pt x="56" y="795"/>
                      </a:lnTo>
                      <a:cubicBezTo>
                        <a:pt x="25" y="795"/>
                        <a:pt x="0" y="766"/>
                        <a:pt x="0" y="731"/>
                      </a:cubicBezTo>
                      <a:lnTo>
                        <a:pt x="0" y="64"/>
                      </a:lnTo>
                      <a:cubicBezTo>
                        <a:pt x="0" y="29"/>
                        <a:pt x="25" y="0"/>
                        <a:pt x="56" y="0"/>
                      </a:cubicBezTo>
                      <a:close/>
                      <a:moveTo>
                        <a:pt x="63" y="22"/>
                      </a:moveTo>
                      <a:lnTo>
                        <a:pt x="1530" y="22"/>
                      </a:lnTo>
                      <a:cubicBezTo>
                        <a:pt x="1551" y="22"/>
                        <a:pt x="1569" y="41"/>
                        <a:pt x="1569" y="65"/>
                      </a:cubicBezTo>
                      <a:lnTo>
                        <a:pt x="1569" y="730"/>
                      </a:lnTo>
                      <a:cubicBezTo>
                        <a:pt x="1569" y="754"/>
                        <a:pt x="1551" y="773"/>
                        <a:pt x="1530" y="773"/>
                      </a:cubicBezTo>
                      <a:lnTo>
                        <a:pt x="63" y="773"/>
                      </a:lnTo>
                      <a:cubicBezTo>
                        <a:pt x="42" y="773"/>
                        <a:pt x="24" y="754"/>
                        <a:pt x="24" y="730"/>
                      </a:cubicBezTo>
                      <a:lnTo>
                        <a:pt x="24" y="65"/>
                      </a:lnTo>
                      <a:cubicBezTo>
                        <a:pt x="24" y="41"/>
                        <a:pt x="42" y="22"/>
                        <a:pt x="63" y="2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47" name="Rectangle 10"/>
                <p:cNvSpPr>
                  <a:spLocks noChangeArrowheads="1"/>
                </p:cNvSpPr>
                <p:nvPr/>
              </p:nvSpPr>
              <p:spPr bwMode="auto">
                <a:xfrm>
                  <a:off x="1319" y="1967"/>
                  <a:ext cx="22" cy="1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48" name="Rectangle 11"/>
                <p:cNvSpPr>
                  <a:spLocks noChangeArrowheads="1"/>
                </p:cNvSpPr>
                <p:nvPr/>
              </p:nvSpPr>
              <p:spPr bwMode="auto">
                <a:xfrm>
                  <a:off x="1429" y="3387"/>
                  <a:ext cx="2883"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49" name="Rectangle 12"/>
                <p:cNvSpPr>
                  <a:spLocks noChangeArrowheads="1"/>
                </p:cNvSpPr>
                <p:nvPr/>
              </p:nvSpPr>
              <p:spPr bwMode="auto">
                <a:xfrm>
                  <a:off x="1417" y="1855"/>
                  <a:ext cx="2924" cy="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50" name="Rectangle 13"/>
                <p:cNvSpPr>
                  <a:spLocks noChangeArrowheads="1"/>
                </p:cNvSpPr>
                <p:nvPr/>
              </p:nvSpPr>
              <p:spPr bwMode="auto">
                <a:xfrm>
                  <a:off x="4418" y="1977"/>
                  <a:ext cx="23" cy="1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51" name="Freeform 14"/>
                <p:cNvSpPr>
                  <a:spLocks/>
                </p:cNvSpPr>
                <p:nvPr/>
              </p:nvSpPr>
              <p:spPr bwMode="auto">
                <a:xfrm>
                  <a:off x="1319" y="1855"/>
                  <a:ext cx="145" cy="114"/>
                </a:xfrm>
                <a:custGeom>
                  <a:avLst/>
                  <a:gdLst>
                    <a:gd name="T0" fmla="*/ 2147483647 w 74"/>
                    <a:gd name="T1" fmla="*/ 0 h 58"/>
                    <a:gd name="T2" fmla="*/ 0 w 74"/>
                    <a:gd name="T3" fmla="*/ 2147483647 h 58"/>
                    <a:gd name="T4" fmla="*/ 2147483647 w 74"/>
                    <a:gd name="T5" fmla="*/ 2147483647 h 58"/>
                    <a:gd name="T6" fmla="*/ 2147483647 w 74"/>
                    <a:gd name="T7" fmla="*/ 2147483647 h 58"/>
                    <a:gd name="T8" fmla="*/ 2147483647 w 74"/>
                    <a:gd name="T9" fmla="*/ 0 h 58"/>
                    <a:gd name="T10" fmla="*/ 0 60000 65536"/>
                    <a:gd name="T11" fmla="*/ 0 60000 65536"/>
                    <a:gd name="T12" fmla="*/ 0 60000 65536"/>
                    <a:gd name="T13" fmla="*/ 0 60000 65536"/>
                    <a:gd name="T14" fmla="*/ 0 60000 65536"/>
                    <a:gd name="T15" fmla="*/ 0 w 74"/>
                    <a:gd name="T16" fmla="*/ 0 h 58"/>
                    <a:gd name="T17" fmla="*/ 74 w 74"/>
                    <a:gd name="T18" fmla="*/ 58 h 58"/>
                  </a:gdLst>
                  <a:ahLst/>
                  <a:cxnLst>
                    <a:cxn ang="T10">
                      <a:pos x="T0" y="T1"/>
                    </a:cxn>
                    <a:cxn ang="T11">
                      <a:pos x="T2" y="T3"/>
                    </a:cxn>
                    <a:cxn ang="T12">
                      <a:pos x="T4" y="T5"/>
                    </a:cxn>
                    <a:cxn ang="T13">
                      <a:pos x="T6" y="T7"/>
                    </a:cxn>
                    <a:cxn ang="T14">
                      <a:pos x="T8" y="T9"/>
                    </a:cxn>
                  </a:cxnLst>
                  <a:rect l="T15" t="T16" r="T17" b="T18"/>
                  <a:pathLst>
                    <a:path w="74" h="58">
                      <a:moveTo>
                        <a:pt x="51" y="0"/>
                      </a:moveTo>
                      <a:cubicBezTo>
                        <a:pt x="20" y="4"/>
                        <a:pt x="2" y="29"/>
                        <a:pt x="0" y="57"/>
                      </a:cubicBezTo>
                      <a:lnTo>
                        <a:pt x="11" y="58"/>
                      </a:lnTo>
                      <a:cubicBezTo>
                        <a:pt x="12" y="35"/>
                        <a:pt x="27" y="15"/>
                        <a:pt x="51" y="11"/>
                      </a:cubicBezTo>
                      <a:cubicBezTo>
                        <a:pt x="74" y="8"/>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52" name="Freeform 15"/>
                <p:cNvSpPr>
                  <a:spLocks/>
                </p:cNvSpPr>
                <p:nvPr/>
              </p:nvSpPr>
              <p:spPr bwMode="auto">
                <a:xfrm>
                  <a:off x="4329" y="1855"/>
                  <a:ext cx="120" cy="147"/>
                </a:xfrm>
                <a:custGeom>
                  <a:avLst/>
                  <a:gdLst>
                    <a:gd name="T0" fmla="*/ 0 w 61"/>
                    <a:gd name="T1" fmla="*/ 0 h 75"/>
                    <a:gd name="T2" fmla="*/ 2147483647 w 61"/>
                    <a:gd name="T3" fmla="*/ 2147483647 h 75"/>
                    <a:gd name="T4" fmla="*/ 2147483647 w 61"/>
                    <a:gd name="T5" fmla="*/ 2147483647 h 75"/>
                    <a:gd name="T6" fmla="*/ 0 w 61"/>
                    <a:gd name="T7" fmla="*/ 2147483647 h 75"/>
                    <a:gd name="T8" fmla="*/ 0 w 61"/>
                    <a:gd name="T9" fmla="*/ 0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0"/>
                      </a:moveTo>
                      <a:cubicBezTo>
                        <a:pt x="41" y="0"/>
                        <a:pt x="61" y="44"/>
                        <a:pt x="57" y="68"/>
                      </a:cubicBezTo>
                      <a:lnTo>
                        <a:pt x="44" y="69"/>
                      </a:lnTo>
                      <a:cubicBezTo>
                        <a:pt x="49" y="75"/>
                        <a:pt x="44" y="17"/>
                        <a:pt x="0" y="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53" name="Freeform 16"/>
                <p:cNvSpPr>
                  <a:spLocks/>
                </p:cNvSpPr>
                <p:nvPr/>
              </p:nvSpPr>
              <p:spPr bwMode="auto">
                <a:xfrm>
                  <a:off x="4302" y="3293"/>
                  <a:ext cx="141" cy="127"/>
                </a:xfrm>
                <a:custGeom>
                  <a:avLst/>
                  <a:gdLst>
                    <a:gd name="T0" fmla="*/ 2147483647 w 72"/>
                    <a:gd name="T1" fmla="*/ 0 h 65"/>
                    <a:gd name="T2" fmla="*/ 0 w 72"/>
                    <a:gd name="T3" fmla="*/ 2147483647 h 65"/>
                    <a:gd name="T4" fmla="*/ 2147483647 w 72"/>
                    <a:gd name="T5" fmla="*/ 2147483647 h 65"/>
                    <a:gd name="T6" fmla="*/ 2147483647 w 72"/>
                    <a:gd name="T7" fmla="*/ 0 h 65"/>
                    <a:gd name="T8" fmla="*/ 2147483647 w 72"/>
                    <a:gd name="T9" fmla="*/ 0 h 65"/>
                    <a:gd name="T10" fmla="*/ 0 60000 65536"/>
                    <a:gd name="T11" fmla="*/ 0 60000 65536"/>
                    <a:gd name="T12" fmla="*/ 0 60000 65536"/>
                    <a:gd name="T13" fmla="*/ 0 60000 65536"/>
                    <a:gd name="T14" fmla="*/ 0 60000 65536"/>
                    <a:gd name="T15" fmla="*/ 0 w 72"/>
                    <a:gd name="T16" fmla="*/ 0 h 65"/>
                    <a:gd name="T17" fmla="*/ 72 w 72"/>
                    <a:gd name="T18" fmla="*/ 65 h 65"/>
                  </a:gdLst>
                  <a:ahLst/>
                  <a:cxnLst>
                    <a:cxn ang="T10">
                      <a:pos x="T0" y="T1"/>
                    </a:cxn>
                    <a:cxn ang="T11">
                      <a:pos x="T2" y="T3"/>
                    </a:cxn>
                    <a:cxn ang="T12">
                      <a:pos x="T4" y="T5"/>
                    </a:cxn>
                    <a:cxn ang="T13">
                      <a:pos x="T6" y="T7"/>
                    </a:cxn>
                    <a:cxn ang="T14">
                      <a:pos x="T8" y="T9"/>
                    </a:cxn>
                  </a:cxnLst>
                  <a:rect l="T15" t="T16" r="T17" b="T18"/>
                  <a:pathLst>
                    <a:path w="72" h="65">
                      <a:moveTo>
                        <a:pt x="59" y="0"/>
                      </a:moveTo>
                      <a:cubicBezTo>
                        <a:pt x="52" y="33"/>
                        <a:pt x="26" y="50"/>
                        <a:pt x="0" y="48"/>
                      </a:cubicBezTo>
                      <a:lnTo>
                        <a:pt x="2" y="62"/>
                      </a:lnTo>
                      <a:cubicBezTo>
                        <a:pt x="37" y="65"/>
                        <a:pt x="70" y="42"/>
                        <a:pt x="72" y="0"/>
                      </a:cubicBez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54" name="Freeform 17"/>
                <p:cNvSpPr>
                  <a:spLocks/>
                </p:cNvSpPr>
                <p:nvPr/>
              </p:nvSpPr>
              <p:spPr bwMode="auto">
                <a:xfrm>
                  <a:off x="1321" y="3305"/>
                  <a:ext cx="110" cy="109"/>
                </a:xfrm>
                <a:custGeom>
                  <a:avLst/>
                  <a:gdLst>
                    <a:gd name="T0" fmla="*/ 0 w 56"/>
                    <a:gd name="T1" fmla="*/ 2147483647 h 56"/>
                    <a:gd name="T2" fmla="*/ 2147483647 w 56"/>
                    <a:gd name="T3" fmla="*/ 2147483647 h 56"/>
                    <a:gd name="T4" fmla="*/ 2147483647 w 56"/>
                    <a:gd name="T5" fmla="*/ 2147483647 h 56"/>
                    <a:gd name="T6" fmla="*/ 2147483647 w 56"/>
                    <a:gd name="T7" fmla="*/ 0 h 56"/>
                    <a:gd name="T8" fmla="*/ 0 w 56"/>
                    <a:gd name="T9" fmla="*/ 2147483647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1"/>
                      </a:moveTo>
                      <a:cubicBezTo>
                        <a:pt x="1" y="33"/>
                        <a:pt x="25" y="53"/>
                        <a:pt x="56" y="56"/>
                      </a:cubicBezTo>
                      <a:lnTo>
                        <a:pt x="56" y="42"/>
                      </a:lnTo>
                      <a:cubicBezTo>
                        <a:pt x="36" y="42"/>
                        <a:pt x="17" y="32"/>
                        <a:pt x="1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55" name="Rectangle 18"/>
                <p:cNvSpPr>
                  <a:spLocks noChangeArrowheads="1"/>
                </p:cNvSpPr>
                <p:nvPr/>
              </p:nvSpPr>
              <p:spPr bwMode="auto">
                <a:xfrm>
                  <a:off x="1744" y="1748"/>
                  <a:ext cx="2274" cy="37"/>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4156" name="Oval 19"/>
                <p:cNvSpPr>
                  <a:spLocks noChangeArrowheads="1"/>
                </p:cNvSpPr>
                <p:nvPr/>
              </p:nvSpPr>
              <p:spPr bwMode="auto">
                <a:xfrm>
                  <a:off x="1742" y="1748"/>
                  <a:ext cx="4" cy="37"/>
                </a:xfrm>
                <a:prstGeom prst="ellipse">
                  <a:avLst/>
                </a:prstGeom>
                <a:solidFill>
                  <a:srgbClr val="949393"/>
                </a:solidFill>
                <a:ln w="0">
                  <a:solidFill>
                    <a:srgbClr val="24211D"/>
                  </a:solidFill>
                  <a:round/>
                  <a:headEnd/>
                  <a:tailEnd/>
                </a:ln>
              </p:spPr>
              <p:txBody>
                <a:bodyPr/>
                <a:lstStyle/>
                <a:p>
                  <a:pPr eaLnBrk="0" hangingPunct="0"/>
                  <a:endParaRPr lang="en-US" sz="2000">
                    <a:latin typeface=".VnTime" pitchFamily="34" charset="0"/>
                    <a:cs typeface="Arial" charset="0"/>
                  </a:endParaRPr>
                </a:p>
              </p:txBody>
            </p:sp>
            <p:sp>
              <p:nvSpPr>
                <p:cNvPr id="4157" name="Rectangle 20"/>
                <p:cNvSpPr>
                  <a:spLocks noChangeArrowheads="1"/>
                </p:cNvSpPr>
                <p:nvPr/>
              </p:nvSpPr>
              <p:spPr bwMode="auto">
                <a:xfrm>
                  <a:off x="1760" y="1756"/>
                  <a:ext cx="2242" cy="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58" name="Rectangle 21"/>
                <p:cNvSpPr>
                  <a:spLocks noChangeArrowheads="1"/>
                </p:cNvSpPr>
                <p:nvPr/>
              </p:nvSpPr>
              <p:spPr bwMode="auto">
                <a:xfrm>
                  <a:off x="2447" y="884"/>
                  <a:ext cx="47" cy="862"/>
                </a:xfrm>
                <a:prstGeom prst="rect">
                  <a:avLst/>
                </a:prstGeom>
                <a:solidFill>
                  <a:srgbClr val="C1C0BF"/>
                </a:solidFill>
                <a:ln w="0">
                  <a:solidFill>
                    <a:srgbClr val="24211D"/>
                  </a:solidFill>
                  <a:miter lim="800000"/>
                  <a:headEnd/>
                  <a:tailEnd/>
                </a:ln>
              </p:spPr>
              <p:txBody>
                <a:bodyPr/>
                <a:lstStyle/>
                <a:p>
                  <a:pPr eaLnBrk="0" hangingPunct="0"/>
                  <a:endParaRPr lang="en-US" sz="2000">
                    <a:latin typeface=".VnTime" pitchFamily="34" charset="0"/>
                    <a:cs typeface="Arial" charset="0"/>
                  </a:endParaRPr>
                </a:p>
              </p:txBody>
            </p:sp>
            <p:sp>
              <p:nvSpPr>
                <p:cNvPr id="4159" name="Rectangle 22"/>
                <p:cNvSpPr>
                  <a:spLocks noChangeArrowheads="1"/>
                </p:cNvSpPr>
                <p:nvPr/>
              </p:nvSpPr>
              <p:spPr bwMode="auto">
                <a:xfrm>
                  <a:off x="2455" y="904"/>
                  <a:ext cx="14" cy="8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60" name="Freeform 23"/>
                <p:cNvSpPr>
                  <a:spLocks/>
                </p:cNvSpPr>
                <p:nvPr/>
              </p:nvSpPr>
              <p:spPr bwMode="auto">
                <a:xfrm>
                  <a:off x="2424" y="1742"/>
                  <a:ext cx="90" cy="49"/>
                </a:xfrm>
                <a:custGeom>
                  <a:avLst/>
                  <a:gdLst>
                    <a:gd name="T0" fmla="*/ 2147483647 w 46"/>
                    <a:gd name="T1" fmla="*/ 0 h 25"/>
                    <a:gd name="T2" fmla="*/ 2147483647 w 46"/>
                    <a:gd name="T3" fmla="*/ 0 h 25"/>
                    <a:gd name="T4" fmla="*/ 2147483647 w 46"/>
                    <a:gd name="T5" fmla="*/ 2147483647 h 25"/>
                    <a:gd name="T6" fmla="*/ 2147483647 w 46"/>
                    <a:gd name="T7" fmla="*/ 2147483647 h 25"/>
                    <a:gd name="T8" fmla="*/ 2147483647 w 46"/>
                    <a:gd name="T9" fmla="*/ 0 h 25"/>
                    <a:gd name="T10" fmla="*/ 0 60000 65536"/>
                    <a:gd name="T11" fmla="*/ 0 60000 65536"/>
                    <a:gd name="T12" fmla="*/ 0 60000 65536"/>
                    <a:gd name="T13" fmla="*/ 0 60000 65536"/>
                    <a:gd name="T14" fmla="*/ 0 60000 65536"/>
                    <a:gd name="T15" fmla="*/ 0 w 46"/>
                    <a:gd name="T16" fmla="*/ 0 h 25"/>
                    <a:gd name="T17" fmla="*/ 46 w 46"/>
                    <a:gd name="T18" fmla="*/ 25 h 25"/>
                  </a:gdLst>
                  <a:ahLst/>
                  <a:cxnLst>
                    <a:cxn ang="T10">
                      <a:pos x="T0" y="T1"/>
                    </a:cxn>
                    <a:cxn ang="T11">
                      <a:pos x="T2" y="T3"/>
                    </a:cxn>
                    <a:cxn ang="T12">
                      <a:pos x="T4" y="T5"/>
                    </a:cxn>
                    <a:cxn ang="T13">
                      <a:pos x="T6" y="T7"/>
                    </a:cxn>
                    <a:cxn ang="T14">
                      <a:pos x="T8" y="T9"/>
                    </a:cxn>
                  </a:cxnLst>
                  <a:rect l="T15" t="T16" r="T17" b="T18"/>
                  <a:pathLst>
                    <a:path w="46" h="25">
                      <a:moveTo>
                        <a:pt x="1" y="0"/>
                      </a:moveTo>
                      <a:lnTo>
                        <a:pt x="46" y="0"/>
                      </a:lnTo>
                      <a:lnTo>
                        <a:pt x="46" y="25"/>
                      </a:lnTo>
                      <a:lnTo>
                        <a:pt x="1" y="25"/>
                      </a:lnTo>
                      <a:cubicBezTo>
                        <a:pt x="0" y="17"/>
                        <a:pt x="1" y="9"/>
                        <a:pt x="1"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1" name="Freeform 24"/>
                <p:cNvSpPr>
                  <a:spLocks noEditPoints="1"/>
                </p:cNvSpPr>
                <p:nvPr/>
              </p:nvSpPr>
              <p:spPr bwMode="auto">
                <a:xfrm>
                  <a:off x="2430" y="1748"/>
                  <a:ext cx="25" cy="19"/>
                </a:xfrm>
                <a:custGeom>
                  <a:avLst/>
                  <a:gdLst>
                    <a:gd name="T0" fmla="*/ 2147483647 w 13"/>
                    <a:gd name="T1" fmla="*/ 0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0 w 13"/>
                    <a:gd name="T13" fmla="*/ 2147483647 h 10"/>
                    <a:gd name="T14" fmla="*/ 2147483647 w 13"/>
                    <a:gd name="T15" fmla="*/ 2147483647 h 10"/>
                    <a:gd name="T16" fmla="*/ 2147483647 w 13"/>
                    <a:gd name="T17" fmla="*/ 0 h 10"/>
                    <a:gd name="T18" fmla="*/ 2147483647 w 13"/>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7" y="0"/>
                      </a:moveTo>
                      <a:lnTo>
                        <a:pt x="7" y="4"/>
                      </a:lnTo>
                      <a:lnTo>
                        <a:pt x="13" y="5"/>
                      </a:lnTo>
                      <a:lnTo>
                        <a:pt x="7" y="5"/>
                      </a:lnTo>
                      <a:lnTo>
                        <a:pt x="7" y="10"/>
                      </a:lnTo>
                      <a:lnTo>
                        <a:pt x="6" y="5"/>
                      </a:lnTo>
                      <a:lnTo>
                        <a:pt x="0" y="5"/>
                      </a:lnTo>
                      <a:lnTo>
                        <a:pt x="6" y="4"/>
                      </a:lnTo>
                      <a:lnTo>
                        <a:pt x="7" y="0"/>
                      </a:lnTo>
                      <a:close/>
                      <a:moveTo>
                        <a:pt x="6"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2" name="Freeform 25"/>
                <p:cNvSpPr>
                  <a:spLocks noEditPoints="1"/>
                </p:cNvSpPr>
                <p:nvPr/>
              </p:nvSpPr>
              <p:spPr bwMode="auto">
                <a:xfrm>
                  <a:off x="2438" y="1744"/>
                  <a:ext cx="21" cy="17"/>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2147483647 h 9"/>
                    <a:gd name="T12" fmla="*/ 0 w 11"/>
                    <a:gd name="T13" fmla="*/ 2147483647 h 9"/>
                    <a:gd name="T14" fmla="*/ 2147483647 w 11"/>
                    <a:gd name="T15" fmla="*/ 2147483647 h 9"/>
                    <a:gd name="T16" fmla="*/ 2147483647 w 11"/>
                    <a:gd name="T17" fmla="*/ 0 h 9"/>
                    <a:gd name="T18" fmla="*/ 2147483647 w 11"/>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6" y="0"/>
                      </a:moveTo>
                      <a:lnTo>
                        <a:pt x="6" y="4"/>
                      </a:lnTo>
                      <a:lnTo>
                        <a:pt x="11" y="5"/>
                      </a:lnTo>
                      <a:lnTo>
                        <a:pt x="6" y="5"/>
                      </a:lnTo>
                      <a:lnTo>
                        <a:pt x="6" y="9"/>
                      </a:lnTo>
                      <a:lnTo>
                        <a:pt x="5" y="5"/>
                      </a:lnTo>
                      <a:lnTo>
                        <a:pt x="0" y="5"/>
                      </a:lnTo>
                      <a:lnTo>
                        <a:pt x="5" y="4"/>
                      </a:lnTo>
                      <a:lnTo>
                        <a:pt x="6" y="0"/>
                      </a:lnTo>
                      <a:close/>
                      <a:moveTo>
                        <a:pt x="5"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3" name="Freeform 26"/>
                <p:cNvSpPr>
                  <a:spLocks/>
                </p:cNvSpPr>
                <p:nvPr/>
              </p:nvSpPr>
              <p:spPr bwMode="auto">
                <a:xfrm>
                  <a:off x="2506" y="1742"/>
                  <a:ext cx="10" cy="49"/>
                </a:xfrm>
                <a:custGeom>
                  <a:avLst/>
                  <a:gdLst>
                    <a:gd name="T0" fmla="*/ 2147483647 w 5"/>
                    <a:gd name="T1" fmla="*/ 0 h 25"/>
                    <a:gd name="T2" fmla="*/ 2147483647 w 5"/>
                    <a:gd name="T3" fmla="*/ 2147483647 h 25"/>
                    <a:gd name="T4" fmla="*/ 2147483647 w 5"/>
                    <a:gd name="T5" fmla="*/ 2147483647 h 25"/>
                    <a:gd name="T6" fmla="*/ 2147483647 w 5"/>
                    <a:gd name="T7" fmla="*/ 0 h 25"/>
                    <a:gd name="T8" fmla="*/ 2147483647 w 5"/>
                    <a:gd name="T9" fmla="*/ 0 h 25"/>
                    <a:gd name="T10" fmla="*/ 0 60000 65536"/>
                    <a:gd name="T11" fmla="*/ 0 60000 65536"/>
                    <a:gd name="T12" fmla="*/ 0 60000 65536"/>
                    <a:gd name="T13" fmla="*/ 0 60000 65536"/>
                    <a:gd name="T14" fmla="*/ 0 60000 65536"/>
                    <a:gd name="T15" fmla="*/ 0 w 5"/>
                    <a:gd name="T16" fmla="*/ 0 h 25"/>
                    <a:gd name="T17" fmla="*/ 5 w 5"/>
                    <a:gd name="T18" fmla="*/ 25 h 25"/>
                  </a:gdLst>
                  <a:ahLst/>
                  <a:cxnLst>
                    <a:cxn ang="T10">
                      <a:pos x="T0" y="T1"/>
                    </a:cxn>
                    <a:cxn ang="T11">
                      <a:pos x="T2" y="T3"/>
                    </a:cxn>
                    <a:cxn ang="T12">
                      <a:pos x="T4" y="T5"/>
                    </a:cxn>
                    <a:cxn ang="T13">
                      <a:pos x="T6" y="T7"/>
                    </a:cxn>
                    <a:cxn ang="T14">
                      <a:pos x="T8" y="T9"/>
                    </a:cxn>
                  </a:cxnLst>
                  <a:rect l="T15" t="T16" r="T17" b="T18"/>
                  <a:pathLst>
                    <a:path w="5" h="25">
                      <a:moveTo>
                        <a:pt x="3" y="0"/>
                      </a:moveTo>
                      <a:cubicBezTo>
                        <a:pt x="0" y="9"/>
                        <a:pt x="1" y="19"/>
                        <a:pt x="3" y="25"/>
                      </a:cubicBezTo>
                      <a:lnTo>
                        <a:pt x="5" y="25"/>
                      </a:lnTo>
                      <a:cubicBezTo>
                        <a:pt x="2" y="24"/>
                        <a:pt x="2" y="2"/>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4" name="Freeform 27"/>
                <p:cNvSpPr>
                  <a:spLocks/>
                </p:cNvSpPr>
                <p:nvPr/>
              </p:nvSpPr>
              <p:spPr bwMode="auto">
                <a:xfrm>
                  <a:off x="2512" y="1742"/>
                  <a:ext cx="4" cy="49"/>
                </a:xfrm>
                <a:custGeom>
                  <a:avLst/>
                  <a:gdLst>
                    <a:gd name="T0" fmla="*/ 2147483647 w 2"/>
                    <a:gd name="T1" fmla="*/ 2147483647 h 25"/>
                    <a:gd name="T2" fmla="*/ 2147483647 w 2"/>
                    <a:gd name="T3" fmla="*/ 2147483647 h 25"/>
                    <a:gd name="T4" fmla="*/ 2147483647 w 2"/>
                    <a:gd name="T5" fmla="*/ 2147483647 h 25"/>
                    <a:gd name="T6" fmla="*/ 2147483647 w 2"/>
                    <a:gd name="T7" fmla="*/ 2147483647 h 25"/>
                    <a:gd name="T8" fmla="*/ 2147483647 w 2"/>
                    <a:gd name="T9" fmla="*/ 2147483647 h 25"/>
                    <a:gd name="T10" fmla="*/ 2147483647 w 2"/>
                    <a:gd name="T11" fmla="*/ 2147483647 h 25"/>
                    <a:gd name="T12" fmla="*/ 0 w 2"/>
                    <a:gd name="T13" fmla="*/ 2147483647 h 25"/>
                    <a:gd name="T14" fmla="*/ 2147483647 w 2"/>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5"/>
                    <a:gd name="T26" fmla="*/ 2 w 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5">
                      <a:moveTo>
                        <a:pt x="1" y="1"/>
                      </a:moveTo>
                      <a:cubicBezTo>
                        <a:pt x="2" y="0"/>
                        <a:pt x="2" y="1"/>
                        <a:pt x="2" y="3"/>
                      </a:cubicBezTo>
                      <a:lnTo>
                        <a:pt x="1" y="4"/>
                      </a:lnTo>
                      <a:cubicBezTo>
                        <a:pt x="1" y="10"/>
                        <a:pt x="1" y="16"/>
                        <a:pt x="2" y="22"/>
                      </a:cubicBezTo>
                      <a:lnTo>
                        <a:pt x="2" y="23"/>
                      </a:lnTo>
                      <a:cubicBezTo>
                        <a:pt x="2" y="24"/>
                        <a:pt x="2" y="24"/>
                        <a:pt x="1" y="24"/>
                      </a:cubicBezTo>
                      <a:cubicBezTo>
                        <a:pt x="1" y="25"/>
                        <a:pt x="0" y="20"/>
                        <a:pt x="0" y="13"/>
                      </a:cubicBezTo>
                      <a:cubicBezTo>
                        <a:pt x="0" y="6"/>
                        <a:pt x="0" y="1"/>
                        <a:pt x="1"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65" name="Freeform 28"/>
                <p:cNvSpPr>
                  <a:spLocks noEditPoints="1"/>
                </p:cNvSpPr>
                <p:nvPr/>
              </p:nvSpPr>
              <p:spPr bwMode="auto">
                <a:xfrm>
                  <a:off x="2512" y="1744"/>
                  <a:ext cx="4" cy="45"/>
                </a:xfrm>
                <a:custGeom>
                  <a:avLst/>
                  <a:gdLst>
                    <a:gd name="T0" fmla="*/ 2147483647 w 2"/>
                    <a:gd name="T1" fmla="*/ 2147483647 h 23"/>
                    <a:gd name="T2" fmla="*/ 2147483647 w 2"/>
                    <a:gd name="T3" fmla="*/ 2147483647 h 23"/>
                    <a:gd name="T4" fmla="*/ 2147483647 w 2"/>
                    <a:gd name="T5" fmla="*/ 2147483647 h 23"/>
                    <a:gd name="T6" fmla="*/ 2147483647 w 2"/>
                    <a:gd name="T7" fmla="*/ 2147483647 h 23"/>
                    <a:gd name="T8" fmla="*/ 0 w 2"/>
                    <a:gd name="T9" fmla="*/ 2147483647 h 23"/>
                    <a:gd name="T10" fmla="*/ 2147483647 w 2"/>
                    <a:gd name="T11" fmla="*/ 0 h 23"/>
                    <a:gd name="T12" fmla="*/ 2147483647 w 2"/>
                    <a:gd name="T13" fmla="*/ 2147483647 h 23"/>
                    <a:gd name="T14" fmla="*/ 2147483647 w 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3"/>
                    <a:gd name="T26" fmla="*/ 2 w 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3">
                      <a:moveTo>
                        <a:pt x="2" y="21"/>
                      </a:moveTo>
                      <a:cubicBezTo>
                        <a:pt x="2" y="21"/>
                        <a:pt x="2" y="21"/>
                        <a:pt x="2" y="21"/>
                      </a:cubicBezTo>
                      <a:moveTo>
                        <a:pt x="2" y="21"/>
                      </a:moveTo>
                      <a:cubicBezTo>
                        <a:pt x="2" y="23"/>
                        <a:pt x="2" y="23"/>
                        <a:pt x="1" y="23"/>
                      </a:cubicBezTo>
                      <a:cubicBezTo>
                        <a:pt x="0" y="23"/>
                        <a:pt x="0" y="18"/>
                        <a:pt x="0" y="11"/>
                      </a:cubicBezTo>
                      <a:cubicBezTo>
                        <a:pt x="0" y="5"/>
                        <a:pt x="0" y="0"/>
                        <a:pt x="1" y="0"/>
                      </a:cubicBezTo>
                      <a:cubicBezTo>
                        <a:pt x="2" y="0"/>
                        <a:pt x="2" y="0"/>
                        <a:pt x="2" y="2"/>
                      </a:cubicBezTo>
                      <a:cubicBezTo>
                        <a:pt x="2" y="0"/>
                        <a:pt x="2"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66" name="Freeform 29"/>
                <p:cNvSpPr>
                  <a:spLocks/>
                </p:cNvSpPr>
                <p:nvPr/>
              </p:nvSpPr>
              <p:spPr bwMode="auto">
                <a:xfrm>
                  <a:off x="2514" y="1748"/>
                  <a:ext cx="2" cy="39"/>
                </a:xfrm>
                <a:custGeom>
                  <a:avLst/>
                  <a:gdLst>
                    <a:gd name="T0" fmla="*/ 2147483647 w 1"/>
                    <a:gd name="T1" fmla="*/ 2147483647 h 20"/>
                    <a:gd name="T2" fmla="*/ 2147483647 w 1"/>
                    <a:gd name="T3" fmla="*/ 2147483647 h 20"/>
                    <a:gd name="T4" fmla="*/ 0 w 1"/>
                    <a:gd name="T5" fmla="*/ 2147483647 h 20"/>
                    <a:gd name="T6" fmla="*/ 2147483647 w 1"/>
                    <a:gd name="T7" fmla="*/ 0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19"/>
                      </a:moveTo>
                      <a:cubicBezTo>
                        <a:pt x="1" y="20"/>
                        <a:pt x="1" y="20"/>
                        <a:pt x="1" y="20"/>
                      </a:cubicBezTo>
                      <a:cubicBezTo>
                        <a:pt x="0" y="20"/>
                        <a:pt x="0" y="15"/>
                        <a:pt x="0" y="10"/>
                      </a:cubicBezTo>
                      <a:cubicBezTo>
                        <a:pt x="0" y="4"/>
                        <a:pt x="0" y="0"/>
                        <a:pt x="1" y="0"/>
                      </a:cubicBezTo>
                      <a:cubicBezTo>
                        <a:pt x="1" y="0"/>
                        <a:pt x="1" y="0"/>
                        <a:pt x="1"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67" name="Freeform 30"/>
                <p:cNvSpPr>
                  <a:spLocks/>
                </p:cNvSpPr>
                <p:nvPr/>
              </p:nvSpPr>
              <p:spPr bwMode="auto">
                <a:xfrm>
                  <a:off x="2422" y="1742"/>
                  <a:ext cx="8" cy="49"/>
                </a:xfrm>
                <a:custGeom>
                  <a:avLst/>
                  <a:gdLst>
                    <a:gd name="T0" fmla="*/ 2147483647 w 4"/>
                    <a:gd name="T1" fmla="*/ 0 h 25"/>
                    <a:gd name="T2" fmla="*/ 2147483647 w 4"/>
                    <a:gd name="T3" fmla="*/ 2147483647 h 25"/>
                    <a:gd name="T4" fmla="*/ 2147483647 w 4"/>
                    <a:gd name="T5" fmla="*/ 2147483647 h 25"/>
                    <a:gd name="T6" fmla="*/ 2147483647 w 4"/>
                    <a:gd name="T7" fmla="*/ 0 h 25"/>
                    <a:gd name="T8" fmla="*/ 2147483647 w 4"/>
                    <a:gd name="T9" fmla="*/ 0 h 25"/>
                    <a:gd name="T10" fmla="*/ 0 60000 65536"/>
                    <a:gd name="T11" fmla="*/ 0 60000 65536"/>
                    <a:gd name="T12" fmla="*/ 0 60000 65536"/>
                    <a:gd name="T13" fmla="*/ 0 60000 65536"/>
                    <a:gd name="T14" fmla="*/ 0 60000 65536"/>
                    <a:gd name="T15" fmla="*/ 0 w 4"/>
                    <a:gd name="T16" fmla="*/ 0 h 25"/>
                    <a:gd name="T17" fmla="*/ 4 w 4"/>
                    <a:gd name="T18" fmla="*/ 25 h 25"/>
                  </a:gdLst>
                  <a:ahLst/>
                  <a:cxnLst>
                    <a:cxn ang="T10">
                      <a:pos x="T0" y="T1"/>
                    </a:cxn>
                    <a:cxn ang="T11">
                      <a:pos x="T2" y="T3"/>
                    </a:cxn>
                    <a:cxn ang="T12">
                      <a:pos x="T4" y="T5"/>
                    </a:cxn>
                    <a:cxn ang="T13">
                      <a:pos x="T6" y="T7"/>
                    </a:cxn>
                    <a:cxn ang="T14">
                      <a:pos x="T8" y="T9"/>
                    </a:cxn>
                  </a:cxnLst>
                  <a:rect l="T15" t="T16" r="T17" b="T18"/>
                  <a:pathLst>
                    <a:path w="4" h="25">
                      <a:moveTo>
                        <a:pt x="2" y="0"/>
                      </a:moveTo>
                      <a:cubicBezTo>
                        <a:pt x="0" y="9"/>
                        <a:pt x="1" y="19"/>
                        <a:pt x="2" y="25"/>
                      </a:cubicBezTo>
                      <a:lnTo>
                        <a:pt x="4" y="25"/>
                      </a:lnTo>
                      <a:cubicBezTo>
                        <a:pt x="1" y="24"/>
                        <a:pt x="2" y="2"/>
                        <a:pt x="4" y="0"/>
                      </a:cubicBezTo>
                      <a:lnTo>
                        <a:pt x="2"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8" name="Freeform 31"/>
                <p:cNvSpPr>
                  <a:spLocks/>
                </p:cNvSpPr>
                <p:nvPr/>
              </p:nvSpPr>
              <p:spPr bwMode="auto">
                <a:xfrm>
                  <a:off x="2424" y="1742"/>
                  <a:ext cx="6" cy="49"/>
                </a:xfrm>
                <a:custGeom>
                  <a:avLst/>
                  <a:gdLst>
                    <a:gd name="T0" fmla="*/ 2147483647 w 3"/>
                    <a:gd name="T1" fmla="*/ 0 h 25"/>
                    <a:gd name="T2" fmla="*/ 2147483647 w 3"/>
                    <a:gd name="T3" fmla="*/ 2147483647 h 25"/>
                    <a:gd name="T4" fmla="*/ 2147483647 w 3"/>
                    <a:gd name="T5" fmla="*/ 2147483647 h 25"/>
                    <a:gd name="T6" fmla="*/ 2147483647 w 3"/>
                    <a:gd name="T7" fmla="*/ 0 h 25"/>
                    <a:gd name="T8" fmla="*/ 0 60000 65536"/>
                    <a:gd name="T9" fmla="*/ 0 60000 65536"/>
                    <a:gd name="T10" fmla="*/ 0 60000 65536"/>
                    <a:gd name="T11" fmla="*/ 0 60000 65536"/>
                    <a:gd name="T12" fmla="*/ 0 w 3"/>
                    <a:gd name="T13" fmla="*/ 0 h 25"/>
                    <a:gd name="T14" fmla="*/ 3 w 3"/>
                    <a:gd name="T15" fmla="*/ 25 h 25"/>
                  </a:gdLst>
                  <a:ahLst/>
                  <a:cxnLst>
                    <a:cxn ang="T8">
                      <a:pos x="T0" y="T1"/>
                    </a:cxn>
                    <a:cxn ang="T9">
                      <a:pos x="T2" y="T3"/>
                    </a:cxn>
                    <a:cxn ang="T10">
                      <a:pos x="T4" y="T5"/>
                    </a:cxn>
                    <a:cxn ang="T11">
                      <a:pos x="T6" y="T7"/>
                    </a:cxn>
                  </a:cxnLst>
                  <a:rect l="T12" t="T13" r="T14" b="T15"/>
                  <a:pathLst>
                    <a:path w="3" h="25">
                      <a:moveTo>
                        <a:pt x="3" y="0"/>
                      </a:moveTo>
                      <a:cubicBezTo>
                        <a:pt x="0" y="9"/>
                        <a:pt x="1" y="19"/>
                        <a:pt x="3" y="25"/>
                      </a:cubicBezTo>
                      <a:lnTo>
                        <a:pt x="3" y="24"/>
                      </a:lnTo>
                      <a:cubicBezTo>
                        <a:pt x="0" y="24"/>
                        <a:pt x="1" y="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69" name="Freeform 32"/>
                <p:cNvSpPr>
                  <a:spLocks/>
                </p:cNvSpPr>
                <p:nvPr/>
              </p:nvSpPr>
              <p:spPr bwMode="auto">
                <a:xfrm>
                  <a:off x="1919"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0" name="Freeform 33"/>
                <p:cNvSpPr>
                  <a:spLocks noEditPoints="1"/>
                </p:cNvSpPr>
                <p:nvPr/>
              </p:nvSpPr>
              <p:spPr bwMode="auto">
                <a:xfrm>
                  <a:off x="1921" y="1746"/>
                  <a:ext cx="11"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1" name="Freeform 34"/>
                <p:cNvSpPr>
                  <a:spLocks noEditPoints="1"/>
                </p:cNvSpPr>
                <p:nvPr/>
              </p:nvSpPr>
              <p:spPr bwMode="auto">
                <a:xfrm>
                  <a:off x="1925" y="1744"/>
                  <a:ext cx="9"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3" y="0"/>
                      </a:moveTo>
                      <a:lnTo>
                        <a:pt x="3" y="4"/>
                      </a:lnTo>
                      <a:lnTo>
                        <a:pt x="5" y="4"/>
                      </a:lnTo>
                      <a:lnTo>
                        <a:pt x="3" y="5"/>
                      </a:lnTo>
                      <a:lnTo>
                        <a:pt x="3" y="9"/>
                      </a:lnTo>
                      <a:lnTo>
                        <a:pt x="2" y="5"/>
                      </a:lnTo>
                      <a:lnTo>
                        <a:pt x="0" y="4"/>
                      </a:lnTo>
                      <a:lnTo>
                        <a:pt x="2" y="4"/>
                      </a:lnTo>
                      <a:lnTo>
                        <a:pt x="3"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2" name="Freeform 35"/>
                <p:cNvSpPr>
                  <a:spLocks/>
                </p:cNvSpPr>
                <p:nvPr/>
              </p:nvSpPr>
              <p:spPr bwMode="auto">
                <a:xfrm>
                  <a:off x="1958"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3" name="Freeform 36"/>
                <p:cNvSpPr>
                  <a:spLocks/>
                </p:cNvSpPr>
                <p:nvPr/>
              </p:nvSpPr>
              <p:spPr bwMode="auto">
                <a:xfrm>
                  <a:off x="1960" y="1742"/>
                  <a:ext cx="2" cy="47"/>
                </a:xfrm>
                <a:custGeom>
                  <a:avLst/>
                  <a:gdLst>
                    <a:gd name="T0" fmla="*/ 0 w 1"/>
                    <a:gd name="T1" fmla="*/ 0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2147483647 h 24"/>
                    <a:gd name="T12" fmla="*/ 0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0"/>
                      </a:moveTo>
                      <a:cubicBezTo>
                        <a:pt x="1" y="0"/>
                        <a:pt x="1" y="1"/>
                        <a:pt x="1" y="3"/>
                      </a:cubicBezTo>
                      <a:lnTo>
                        <a:pt x="0" y="4"/>
                      </a:lnTo>
                      <a:cubicBezTo>
                        <a:pt x="0" y="10"/>
                        <a:pt x="0" y="16"/>
                        <a:pt x="0" y="22"/>
                      </a:cubicBezTo>
                      <a:lnTo>
                        <a:pt x="1" y="22"/>
                      </a:lnTo>
                      <a:cubicBezTo>
                        <a:pt x="1" y="24"/>
                        <a:pt x="1" y="24"/>
                        <a:pt x="0" y="24"/>
                      </a:cubicBezTo>
                      <a:cubicBezTo>
                        <a:pt x="0" y="24"/>
                        <a:pt x="0" y="19"/>
                        <a:pt x="0" y="13"/>
                      </a:cubicBezTo>
                      <a:cubicBezTo>
                        <a:pt x="0" y="6"/>
                        <a:pt x="0" y="1"/>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74" name="Freeform 37"/>
                <p:cNvSpPr>
                  <a:spLocks noEditPoints="1"/>
                </p:cNvSpPr>
                <p:nvPr/>
              </p:nvSpPr>
              <p:spPr bwMode="auto">
                <a:xfrm>
                  <a:off x="1960" y="1742"/>
                  <a:ext cx="2" cy="47"/>
                </a:xfrm>
                <a:custGeom>
                  <a:avLst/>
                  <a:gdLst>
                    <a:gd name="T0" fmla="*/ 2147483647 w 1"/>
                    <a:gd name="T1" fmla="*/ 2147483647 h 24"/>
                    <a:gd name="T2" fmla="*/ 2147483647 w 1"/>
                    <a:gd name="T3" fmla="*/ 2147483647 h 24"/>
                    <a:gd name="T4" fmla="*/ 2147483647 w 1"/>
                    <a:gd name="T5" fmla="*/ 2147483647 h 24"/>
                    <a:gd name="T6" fmla="*/ 0 w 1"/>
                    <a:gd name="T7" fmla="*/ 2147483647 h 24"/>
                    <a:gd name="T8" fmla="*/ 0 w 1"/>
                    <a:gd name="T9" fmla="*/ 2147483647 h 24"/>
                    <a:gd name="T10" fmla="*/ 0 w 1"/>
                    <a:gd name="T11" fmla="*/ 0 h 24"/>
                    <a:gd name="T12" fmla="*/ 2147483647 w 1"/>
                    <a:gd name="T13" fmla="*/ 2147483647 h 24"/>
                    <a:gd name="T14" fmla="*/ 0 w 1"/>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2"/>
                      </a:moveTo>
                      <a:cubicBezTo>
                        <a:pt x="1" y="22"/>
                        <a:pt x="1" y="22"/>
                        <a:pt x="1" y="22"/>
                      </a:cubicBezTo>
                      <a:moveTo>
                        <a:pt x="1" y="22"/>
                      </a:moveTo>
                      <a:cubicBezTo>
                        <a:pt x="1" y="24"/>
                        <a:pt x="1" y="24"/>
                        <a:pt x="0" y="24"/>
                      </a:cubicBezTo>
                      <a:cubicBezTo>
                        <a:pt x="0" y="24"/>
                        <a:pt x="0" y="19"/>
                        <a:pt x="0" y="12"/>
                      </a:cubicBezTo>
                      <a:cubicBezTo>
                        <a:pt x="0" y="6"/>
                        <a:pt x="0" y="0"/>
                        <a:pt x="0" y="0"/>
                      </a:cubicBezTo>
                      <a:cubicBezTo>
                        <a:pt x="1" y="0"/>
                        <a:pt x="1" y="1"/>
                        <a:pt x="1" y="3"/>
                      </a:cubicBezTo>
                      <a:cubicBezTo>
                        <a:pt x="1" y="1"/>
                        <a:pt x="1" y="0"/>
                        <a:pt x="0"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75" name="Freeform 38"/>
                <p:cNvSpPr>
                  <a:spLocks/>
                </p:cNvSpPr>
                <p:nvPr/>
              </p:nvSpPr>
              <p:spPr bwMode="auto">
                <a:xfrm>
                  <a:off x="1960"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76" name="Freeform 39"/>
                <p:cNvSpPr>
                  <a:spLocks/>
                </p:cNvSpPr>
                <p:nvPr/>
              </p:nvSpPr>
              <p:spPr bwMode="auto">
                <a:xfrm>
                  <a:off x="1917"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7" name="Freeform 40"/>
                <p:cNvSpPr>
                  <a:spLocks/>
                </p:cNvSpPr>
                <p:nvPr/>
              </p:nvSpPr>
              <p:spPr bwMode="auto">
                <a:xfrm>
                  <a:off x="1919"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8" name="Freeform 41"/>
                <p:cNvSpPr>
                  <a:spLocks/>
                </p:cNvSpPr>
                <p:nvPr/>
              </p:nvSpPr>
              <p:spPr bwMode="auto">
                <a:xfrm>
                  <a:off x="1880" y="1816"/>
                  <a:ext cx="111"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1"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79" name="Freeform 42"/>
                <p:cNvSpPr>
                  <a:spLocks noEditPoints="1"/>
                </p:cNvSpPr>
                <p:nvPr/>
              </p:nvSpPr>
              <p:spPr bwMode="auto">
                <a:xfrm>
                  <a:off x="1887" y="1824"/>
                  <a:ext cx="32"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8" y="10"/>
                      </a:lnTo>
                      <a:lnTo>
                        <a:pt x="0" y="10"/>
                      </a:lnTo>
                      <a:lnTo>
                        <a:pt x="8"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0" name="Freeform 43"/>
                <p:cNvSpPr>
                  <a:spLocks noEditPoints="1"/>
                </p:cNvSpPr>
                <p:nvPr/>
              </p:nvSpPr>
              <p:spPr bwMode="auto">
                <a:xfrm>
                  <a:off x="1897" y="1820"/>
                  <a:ext cx="28"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1" name="Freeform 44"/>
                <p:cNvSpPr>
                  <a:spLocks/>
                </p:cNvSpPr>
                <p:nvPr/>
              </p:nvSpPr>
              <p:spPr bwMode="auto">
                <a:xfrm>
                  <a:off x="1983"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2" name="Freeform 45"/>
                <p:cNvSpPr>
                  <a:spLocks/>
                </p:cNvSpPr>
                <p:nvPr/>
              </p:nvSpPr>
              <p:spPr bwMode="auto">
                <a:xfrm>
                  <a:off x="1989"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3"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83" name="Freeform 46"/>
                <p:cNvSpPr>
                  <a:spLocks noEditPoints="1"/>
                </p:cNvSpPr>
                <p:nvPr/>
              </p:nvSpPr>
              <p:spPr bwMode="auto">
                <a:xfrm>
                  <a:off x="1989"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84" name="Freeform 47"/>
                <p:cNvSpPr>
                  <a:spLocks/>
                </p:cNvSpPr>
                <p:nvPr/>
              </p:nvSpPr>
              <p:spPr bwMode="auto">
                <a:xfrm>
                  <a:off x="1991"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85" name="Freeform 48"/>
                <p:cNvSpPr>
                  <a:spLocks/>
                </p:cNvSpPr>
                <p:nvPr/>
              </p:nvSpPr>
              <p:spPr bwMode="auto">
                <a:xfrm>
                  <a:off x="1878" y="1816"/>
                  <a:ext cx="9"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4"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6" name="Freeform 49"/>
                <p:cNvSpPr>
                  <a:spLocks/>
                </p:cNvSpPr>
                <p:nvPr/>
              </p:nvSpPr>
              <p:spPr bwMode="auto">
                <a:xfrm>
                  <a:off x="1880" y="1816"/>
                  <a:ext cx="7"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7" name="Freeform 50"/>
                <p:cNvSpPr>
                  <a:spLocks/>
                </p:cNvSpPr>
                <p:nvPr/>
              </p:nvSpPr>
              <p:spPr bwMode="auto">
                <a:xfrm>
                  <a:off x="1927" y="1789"/>
                  <a:ext cx="25"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3"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3"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88" name="Freeform 51"/>
                <p:cNvSpPr>
                  <a:spLocks/>
                </p:cNvSpPr>
                <p:nvPr/>
              </p:nvSpPr>
              <p:spPr bwMode="auto">
                <a:xfrm>
                  <a:off x="3773" y="1742"/>
                  <a:ext cx="41" cy="47"/>
                </a:xfrm>
                <a:custGeom>
                  <a:avLst/>
                  <a:gdLst>
                    <a:gd name="T0" fmla="*/ 0 w 21"/>
                    <a:gd name="T1" fmla="*/ 0 h 24"/>
                    <a:gd name="T2" fmla="*/ 2147483647 w 21"/>
                    <a:gd name="T3" fmla="*/ 0 h 24"/>
                    <a:gd name="T4" fmla="*/ 2147483647 w 21"/>
                    <a:gd name="T5" fmla="*/ 2147483647 h 24"/>
                    <a:gd name="T6" fmla="*/ 0 w 21"/>
                    <a:gd name="T7" fmla="*/ 2147483647 h 24"/>
                    <a:gd name="T8" fmla="*/ 0 w 21"/>
                    <a:gd name="T9" fmla="*/ 0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0"/>
                      </a:moveTo>
                      <a:lnTo>
                        <a:pt x="21" y="0"/>
                      </a:lnTo>
                      <a:lnTo>
                        <a:pt x="21" y="24"/>
                      </a:lnTo>
                      <a:lnTo>
                        <a:pt x="0" y="24"/>
                      </a:lnTo>
                      <a:cubicBezTo>
                        <a:pt x="0" y="17"/>
                        <a:pt x="0" y="9"/>
                        <a:pt x="0"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89" name="Freeform 52"/>
                <p:cNvSpPr>
                  <a:spLocks noEditPoints="1"/>
                </p:cNvSpPr>
                <p:nvPr/>
              </p:nvSpPr>
              <p:spPr bwMode="auto">
                <a:xfrm>
                  <a:off x="3775" y="1746"/>
                  <a:ext cx="12" cy="19"/>
                </a:xfrm>
                <a:custGeom>
                  <a:avLst/>
                  <a:gdLst>
                    <a:gd name="T0" fmla="*/ 2147483647 w 6"/>
                    <a:gd name="T1" fmla="*/ 0 h 10"/>
                    <a:gd name="T2" fmla="*/ 2147483647 w 6"/>
                    <a:gd name="T3" fmla="*/ 2147483647 h 10"/>
                    <a:gd name="T4" fmla="*/ 2147483647 w 6"/>
                    <a:gd name="T5" fmla="*/ 2147483647 h 10"/>
                    <a:gd name="T6" fmla="*/ 2147483647 w 6"/>
                    <a:gd name="T7" fmla="*/ 2147483647 h 10"/>
                    <a:gd name="T8" fmla="*/ 2147483647 w 6"/>
                    <a:gd name="T9" fmla="*/ 2147483647 h 10"/>
                    <a:gd name="T10" fmla="*/ 2147483647 w 6"/>
                    <a:gd name="T11" fmla="*/ 2147483647 h 10"/>
                    <a:gd name="T12" fmla="*/ 0 w 6"/>
                    <a:gd name="T13" fmla="*/ 2147483647 h 10"/>
                    <a:gd name="T14" fmla="*/ 2147483647 w 6"/>
                    <a:gd name="T15" fmla="*/ 2147483647 h 10"/>
                    <a:gd name="T16" fmla="*/ 2147483647 w 6"/>
                    <a:gd name="T17" fmla="*/ 0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0"/>
                      </a:moveTo>
                      <a:lnTo>
                        <a:pt x="3" y="5"/>
                      </a:lnTo>
                      <a:lnTo>
                        <a:pt x="6" y="5"/>
                      </a:lnTo>
                      <a:lnTo>
                        <a:pt x="3" y="6"/>
                      </a:lnTo>
                      <a:lnTo>
                        <a:pt x="3" y="10"/>
                      </a:lnTo>
                      <a:lnTo>
                        <a:pt x="3" y="6"/>
                      </a:lnTo>
                      <a:lnTo>
                        <a:pt x="0" y="5"/>
                      </a:lnTo>
                      <a:lnTo>
                        <a:pt x="3" y="5"/>
                      </a:lnTo>
                      <a:lnTo>
                        <a:pt x="3" y="0"/>
                      </a:lnTo>
                      <a:close/>
                      <a:moveTo>
                        <a:pt x="3" y="3"/>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0" name="Freeform 53"/>
                <p:cNvSpPr>
                  <a:spLocks noEditPoints="1"/>
                </p:cNvSpPr>
                <p:nvPr/>
              </p:nvSpPr>
              <p:spPr bwMode="auto">
                <a:xfrm>
                  <a:off x="3779" y="1744"/>
                  <a:ext cx="10" cy="17"/>
                </a:xfrm>
                <a:custGeom>
                  <a:avLst/>
                  <a:gdLst>
                    <a:gd name="T0" fmla="*/ 2147483647 w 5"/>
                    <a:gd name="T1" fmla="*/ 0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0 w 5"/>
                    <a:gd name="T13" fmla="*/ 2147483647 h 9"/>
                    <a:gd name="T14" fmla="*/ 2147483647 w 5"/>
                    <a:gd name="T15" fmla="*/ 2147483647 h 9"/>
                    <a:gd name="T16" fmla="*/ 2147483647 w 5"/>
                    <a:gd name="T17" fmla="*/ 0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0"/>
                      </a:moveTo>
                      <a:lnTo>
                        <a:pt x="3" y="4"/>
                      </a:lnTo>
                      <a:lnTo>
                        <a:pt x="5" y="4"/>
                      </a:lnTo>
                      <a:lnTo>
                        <a:pt x="3" y="5"/>
                      </a:lnTo>
                      <a:lnTo>
                        <a:pt x="2" y="9"/>
                      </a:lnTo>
                      <a:lnTo>
                        <a:pt x="2" y="5"/>
                      </a:lnTo>
                      <a:lnTo>
                        <a:pt x="0" y="4"/>
                      </a:lnTo>
                      <a:lnTo>
                        <a:pt x="2" y="4"/>
                      </a:lnTo>
                      <a:lnTo>
                        <a:pt x="2" y="0"/>
                      </a:lnTo>
                      <a:close/>
                      <a:moveTo>
                        <a:pt x="2" y="2"/>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1" name="Freeform 54"/>
                <p:cNvSpPr>
                  <a:spLocks/>
                </p:cNvSpPr>
                <p:nvPr/>
              </p:nvSpPr>
              <p:spPr bwMode="auto">
                <a:xfrm>
                  <a:off x="3810"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0"/>
                      </a:moveTo>
                      <a:cubicBezTo>
                        <a:pt x="0" y="9"/>
                        <a:pt x="1" y="19"/>
                        <a:pt x="2" y="24"/>
                      </a:cubicBezTo>
                      <a:cubicBezTo>
                        <a:pt x="1" y="23"/>
                        <a:pt x="1" y="2"/>
                        <a:pt x="2" y="0"/>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2" name="Freeform 55"/>
                <p:cNvSpPr>
                  <a:spLocks/>
                </p:cNvSpPr>
                <p:nvPr/>
              </p:nvSpPr>
              <p:spPr bwMode="auto">
                <a:xfrm>
                  <a:off x="3812" y="1742"/>
                  <a:ext cx="4" cy="47"/>
                </a:xfrm>
                <a:custGeom>
                  <a:avLst/>
                  <a:gdLst>
                    <a:gd name="T0" fmla="*/ 2147483647 w 2"/>
                    <a:gd name="T1" fmla="*/ 0 h 24"/>
                    <a:gd name="T2" fmla="*/ 2147483647 w 2"/>
                    <a:gd name="T3" fmla="*/ 2147483647 h 24"/>
                    <a:gd name="T4" fmla="*/ 2147483647 w 2"/>
                    <a:gd name="T5" fmla="*/ 2147483647 h 24"/>
                    <a:gd name="T6" fmla="*/ 2147483647 w 2"/>
                    <a:gd name="T7" fmla="*/ 2147483647 h 24"/>
                    <a:gd name="T8" fmla="*/ 2147483647 w 2"/>
                    <a:gd name="T9" fmla="*/ 2147483647 h 24"/>
                    <a:gd name="T10" fmla="*/ 2147483647 w 2"/>
                    <a:gd name="T11" fmla="*/ 2147483647 h 24"/>
                    <a:gd name="T12" fmla="*/ 0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1" y="0"/>
                      </a:moveTo>
                      <a:cubicBezTo>
                        <a:pt x="2" y="0"/>
                        <a:pt x="2" y="1"/>
                        <a:pt x="2" y="3"/>
                      </a:cubicBezTo>
                      <a:lnTo>
                        <a:pt x="1" y="4"/>
                      </a:lnTo>
                      <a:cubicBezTo>
                        <a:pt x="1" y="10"/>
                        <a:pt x="1" y="16"/>
                        <a:pt x="1" y="22"/>
                      </a:cubicBezTo>
                      <a:lnTo>
                        <a:pt x="2" y="22"/>
                      </a:lnTo>
                      <a:cubicBezTo>
                        <a:pt x="2" y="24"/>
                        <a:pt x="1" y="24"/>
                        <a:pt x="1" y="24"/>
                      </a:cubicBezTo>
                      <a:cubicBezTo>
                        <a:pt x="1" y="24"/>
                        <a:pt x="0" y="19"/>
                        <a:pt x="0" y="13"/>
                      </a:cubicBezTo>
                      <a:cubicBezTo>
                        <a:pt x="1" y="6"/>
                        <a:pt x="1" y="1"/>
                        <a:pt x="1"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93" name="Freeform 56"/>
                <p:cNvSpPr>
                  <a:spLocks noEditPoints="1"/>
                </p:cNvSpPr>
                <p:nvPr/>
              </p:nvSpPr>
              <p:spPr bwMode="auto">
                <a:xfrm>
                  <a:off x="3812" y="1742"/>
                  <a:ext cx="4" cy="47"/>
                </a:xfrm>
                <a:custGeom>
                  <a:avLst/>
                  <a:gdLst>
                    <a:gd name="T0" fmla="*/ 2147483647 w 2"/>
                    <a:gd name="T1" fmla="*/ 2147483647 h 24"/>
                    <a:gd name="T2" fmla="*/ 2147483647 w 2"/>
                    <a:gd name="T3" fmla="*/ 2147483647 h 24"/>
                    <a:gd name="T4" fmla="*/ 2147483647 w 2"/>
                    <a:gd name="T5" fmla="*/ 2147483647 h 24"/>
                    <a:gd name="T6" fmla="*/ 2147483647 w 2"/>
                    <a:gd name="T7" fmla="*/ 2147483647 h 24"/>
                    <a:gd name="T8" fmla="*/ 0 w 2"/>
                    <a:gd name="T9" fmla="*/ 2147483647 h 24"/>
                    <a:gd name="T10" fmla="*/ 2147483647 w 2"/>
                    <a:gd name="T11" fmla="*/ 0 h 24"/>
                    <a:gd name="T12" fmla="*/ 2147483647 w 2"/>
                    <a:gd name="T13" fmla="*/ 2147483647 h 24"/>
                    <a:gd name="T14" fmla="*/ 2147483647 w 2"/>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4"/>
                    <a:gd name="T26" fmla="*/ 2 w 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4">
                      <a:moveTo>
                        <a:pt x="2" y="22"/>
                      </a:moveTo>
                      <a:cubicBezTo>
                        <a:pt x="2" y="22"/>
                        <a:pt x="2" y="22"/>
                        <a:pt x="2" y="22"/>
                      </a:cubicBezTo>
                      <a:moveTo>
                        <a:pt x="2" y="22"/>
                      </a:moveTo>
                      <a:cubicBezTo>
                        <a:pt x="2" y="24"/>
                        <a:pt x="1" y="24"/>
                        <a:pt x="1" y="24"/>
                      </a:cubicBezTo>
                      <a:cubicBezTo>
                        <a:pt x="1" y="24"/>
                        <a:pt x="0" y="19"/>
                        <a:pt x="0" y="12"/>
                      </a:cubicBezTo>
                      <a:cubicBezTo>
                        <a:pt x="0" y="6"/>
                        <a:pt x="1" y="0"/>
                        <a:pt x="1" y="0"/>
                      </a:cubicBezTo>
                      <a:cubicBezTo>
                        <a:pt x="1" y="0"/>
                        <a:pt x="2" y="1"/>
                        <a:pt x="2" y="3"/>
                      </a:cubicBezTo>
                      <a:cubicBezTo>
                        <a:pt x="2" y="1"/>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94" name="Freeform 57"/>
                <p:cNvSpPr>
                  <a:spLocks/>
                </p:cNvSpPr>
                <p:nvPr/>
              </p:nvSpPr>
              <p:spPr bwMode="auto">
                <a:xfrm>
                  <a:off x="3814" y="1748"/>
                  <a:ext cx="2" cy="37"/>
                </a:xfrm>
                <a:custGeom>
                  <a:avLst/>
                  <a:gdLst>
                    <a:gd name="T0" fmla="*/ 2147483647 w 1"/>
                    <a:gd name="T1" fmla="*/ 2147483647 h 19"/>
                    <a:gd name="T2" fmla="*/ 2147483647 w 1"/>
                    <a:gd name="T3" fmla="*/ 2147483647 h 19"/>
                    <a:gd name="T4" fmla="*/ 0 w 1"/>
                    <a:gd name="T5" fmla="*/ 2147483647 h 19"/>
                    <a:gd name="T6" fmla="*/ 2147483647 w 1"/>
                    <a:gd name="T7" fmla="*/ 0 h 19"/>
                    <a:gd name="T8" fmla="*/ 2147483647 w 1"/>
                    <a:gd name="T9" fmla="*/ 0 h 19"/>
                    <a:gd name="T10" fmla="*/ 0 60000 65536"/>
                    <a:gd name="T11" fmla="*/ 0 60000 65536"/>
                    <a:gd name="T12" fmla="*/ 0 60000 65536"/>
                    <a:gd name="T13" fmla="*/ 0 60000 65536"/>
                    <a:gd name="T14" fmla="*/ 0 60000 65536"/>
                    <a:gd name="T15" fmla="*/ 0 w 1"/>
                    <a:gd name="T16" fmla="*/ 0 h 19"/>
                    <a:gd name="T17" fmla="*/ 1 w 1"/>
                    <a:gd name="T18" fmla="*/ 19 h 19"/>
                  </a:gdLst>
                  <a:ahLst/>
                  <a:cxnLst>
                    <a:cxn ang="T10">
                      <a:pos x="T0" y="T1"/>
                    </a:cxn>
                    <a:cxn ang="T11">
                      <a:pos x="T2" y="T3"/>
                    </a:cxn>
                    <a:cxn ang="T12">
                      <a:pos x="T4" y="T5"/>
                    </a:cxn>
                    <a:cxn ang="T13">
                      <a:pos x="T6" y="T7"/>
                    </a:cxn>
                    <a:cxn ang="T14">
                      <a:pos x="T8" y="T9"/>
                    </a:cxn>
                  </a:cxnLst>
                  <a:rect l="T15" t="T16" r="T17" b="T18"/>
                  <a:pathLst>
                    <a:path w="1" h="19">
                      <a:moveTo>
                        <a:pt x="1" y="19"/>
                      </a:moveTo>
                      <a:cubicBezTo>
                        <a:pt x="1" y="19"/>
                        <a:pt x="1" y="19"/>
                        <a:pt x="1" y="19"/>
                      </a:cubicBezTo>
                      <a:cubicBezTo>
                        <a:pt x="0" y="19"/>
                        <a:pt x="0" y="15"/>
                        <a:pt x="0" y="10"/>
                      </a:cubicBezTo>
                      <a:cubicBezTo>
                        <a:pt x="0" y="4"/>
                        <a:pt x="0" y="0"/>
                        <a:pt x="1" y="0"/>
                      </a:cubicBezTo>
                      <a:cubicBezTo>
                        <a:pt x="1" y="0"/>
                        <a:pt x="1" y="0"/>
                        <a:pt x="1"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95" name="Freeform 58"/>
                <p:cNvSpPr>
                  <a:spLocks/>
                </p:cNvSpPr>
                <p:nvPr/>
              </p:nvSpPr>
              <p:spPr bwMode="auto">
                <a:xfrm>
                  <a:off x="3771" y="1742"/>
                  <a:ext cx="4" cy="47"/>
                </a:xfrm>
                <a:custGeom>
                  <a:avLst/>
                  <a:gdLst>
                    <a:gd name="T0" fmla="*/ 2147483647 w 2"/>
                    <a:gd name="T1" fmla="*/ 0 h 24"/>
                    <a:gd name="T2" fmla="*/ 2147483647 w 2"/>
                    <a:gd name="T3" fmla="*/ 2147483647 h 24"/>
                    <a:gd name="T4" fmla="*/ 2147483647 w 2"/>
                    <a:gd name="T5" fmla="*/ 2147483647 h 24"/>
                    <a:gd name="T6" fmla="*/ 2147483647 w 2"/>
                    <a:gd name="T7" fmla="*/ 0 h 24"/>
                    <a:gd name="T8" fmla="*/ 2147483647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0"/>
                      </a:moveTo>
                      <a:cubicBezTo>
                        <a:pt x="0" y="9"/>
                        <a:pt x="0" y="19"/>
                        <a:pt x="1" y="24"/>
                      </a:cubicBezTo>
                      <a:lnTo>
                        <a:pt x="2" y="24"/>
                      </a:lnTo>
                      <a:cubicBezTo>
                        <a:pt x="1" y="23"/>
                        <a:pt x="1" y="2"/>
                        <a:pt x="2" y="0"/>
                      </a:cubicBezTo>
                      <a:lnTo>
                        <a:pt x="1"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6" name="Freeform 59"/>
                <p:cNvSpPr>
                  <a:spLocks/>
                </p:cNvSpPr>
                <p:nvPr/>
              </p:nvSpPr>
              <p:spPr bwMode="auto">
                <a:xfrm>
                  <a:off x="3773" y="1742"/>
                  <a:ext cx="2" cy="47"/>
                </a:xfrm>
                <a:custGeom>
                  <a:avLst/>
                  <a:gdLst>
                    <a:gd name="T0" fmla="*/ 2147483647 w 1"/>
                    <a:gd name="T1" fmla="*/ 0 h 24"/>
                    <a:gd name="T2" fmla="*/ 2147483647 w 1"/>
                    <a:gd name="T3" fmla="*/ 2147483647 h 24"/>
                    <a:gd name="T4" fmla="*/ 2147483647 w 1"/>
                    <a:gd name="T5" fmla="*/ 2147483647 h 24"/>
                    <a:gd name="T6" fmla="*/ 2147483647 w 1"/>
                    <a:gd name="T7" fmla="*/ 0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0"/>
                      </a:moveTo>
                      <a:cubicBezTo>
                        <a:pt x="0" y="9"/>
                        <a:pt x="0" y="19"/>
                        <a:pt x="1" y="24"/>
                      </a:cubicBezTo>
                      <a:cubicBezTo>
                        <a:pt x="0" y="23"/>
                        <a:pt x="0" y="2"/>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7" name="Freeform 60"/>
                <p:cNvSpPr>
                  <a:spLocks/>
                </p:cNvSpPr>
                <p:nvPr/>
              </p:nvSpPr>
              <p:spPr bwMode="auto">
                <a:xfrm>
                  <a:off x="3734" y="1816"/>
                  <a:ext cx="112" cy="88"/>
                </a:xfrm>
                <a:custGeom>
                  <a:avLst/>
                  <a:gdLst>
                    <a:gd name="T0" fmla="*/ 2147483647 w 57"/>
                    <a:gd name="T1" fmla="*/ 0 h 45"/>
                    <a:gd name="T2" fmla="*/ 2147483647 w 57"/>
                    <a:gd name="T3" fmla="*/ 0 h 45"/>
                    <a:gd name="T4" fmla="*/ 2147483647 w 57"/>
                    <a:gd name="T5" fmla="*/ 2147483647 h 45"/>
                    <a:gd name="T6" fmla="*/ 2147483647 w 57"/>
                    <a:gd name="T7" fmla="*/ 2147483647 h 45"/>
                    <a:gd name="T8" fmla="*/ 2147483647 w 57"/>
                    <a:gd name="T9" fmla="*/ 0 h 45"/>
                    <a:gd name="T10" fmla="*/ 0 60000 65536"/>
                    <a:gd name="T11" fmla="*/ 0 60000 65536"/>
                    <a:gd name="T12" fmla="*/ 0 60000 65536"/>
                    <a:gd name="T13" fmla="*/ 0 60000 65536"/>
                    <a:gd name="T14" fmla="*/ 0 60000 65536"/>
                    <a:gd name="T15" fmla="*/ 0 w 57"/>
                    <a:gd name="T16" fmla="*/ 0 h 45"/>
                    <a:gd name="T17" fmla="*/ 57 w 57"/>
                    <a:gd name="T18" fmla="*/ 45 h 45"/>
                  </a:gdLst>
                  <a:ahLst/>
                  <a:cxnLst>
                    <a:cxn ang="T10">
                      <a:pos x="T0" y="T1"/>
                    </a:cxn>
                    <a:cxn ang="T11">
                      <a:pos x="T2" y="T3"/>
                    </a:cxn>
                    <a:cxn ang="T12">
                      <a:pos x="T4" y="T5"/>
                    </a:cxn>
                    <a:cxn ang="T13">
                      <a:pos x="T6" y="T7"/>
                    </a:cxn>
                    <a:cxn ang="T14">
                      <a:pos x="T8" y="T9"/>
                    </a:cxn>
                  </a:cxnLst>
                  <a:rect l="T15" t="T16" r="T17" b="T18"/>
                  <a:pathLst>
                    <a:path w="57" h="45">
                      <a:moveTo>
                        <a:pt x="2" y="0"/>
                      </a:moveTo>
                      <a:lnTo>
                        <a:pt x="57" y="0"/>
                      </a:lnTo>
                      <a:lnTo>
                        <a:pt x="57" y="45"/>
                      </a:lnTo>
                      <a:lnTo>
                        <a:pt x="2" y="45"/>
                      </a:lnTo>
                      <a:cubicBezTo>
                        <a:pt x="0" y="31"/>
                        <a:pt x="0" y="16"/>
                        <a:pt x="2" y="0"/>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8" name="Freeform 61"/>
                <p:cNvSpPr>
                  <a:spLocks noEditPoints="1"/>
                </p:cNvSpPr>
                <p:nvPr/>
              </p:nvSpPr>
              <p:spPr bwMode="auto">
                <a:xfrm>
                  <a:off x="3742" y="1824"/>
                  <a:ext cx="31" cy="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0 w 16"/>
                    <a:gd name="T13" fmla="*/ 2147483647 h 19"/>
                    <a:gd name="T14" fmla="*/ 2147483647 w 16"/>
                    <a:gd name="T15" fmla="*/ 2147483647 h 19"/>
                    <a:gd name="T16" fmla="*/ 2147483647 w 16"/>
                    <a:gd name="T17" fmla="*/ 0 h 19"/>
                    <a:gd name="T18" fmla="*/ 2147483647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8" y="0"/>
                      </a:moveTo>
                      <a:lnTo>
                        <a:pt x="8" y="9"/>
                      </a:lnTo>
                      <a:lnTo>
                        <a:pt x="16" y="10"/>
                      </a:lnTo>
                      <a:lnTo>
                        <a:pt x="8" y="10"/>
                      </a:lnTo>
                      <a:lnTo>
                        <a:pt x="8" y="19"/>
                      </a:lnTo>
                      <a:lnTo>
                        <a:pt x="7" y="10"/>
                      </a:lnTo>
                      <a:lnTo>
                        <a:pt x="0" y="10"/>
                      </a:lnTo>
                      <a:lnTo>
                        <a:pt x="7" y="9"/>
                      </a:lnTo>
                      <a:lnTo>
                        <a:pt x="8" y="0"/>
                      </a:lnTo>
                      <a:close/>
                      <a:moveTo>
                        <a:pt x="8" y="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99" name="Freeform 62"/>
                <p:cNvSpPr>
                  <a:spLocks noEditPoints="1"/>
                </p:cNvSpPr>
                <p:nvPr/>
              </p:nvSpPr>
              <p:spPr bwMode="auto">
                <a:xfrm>
                  <a:off x="3752" y="1820"/>
                  <a:ext cx="27" cy="31"/>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2147483647 h 16"/>
                    <a:gd name="T14" fmla="*/ 2147483647 w 14"/>
                    <a:gd name="T15" fmla="*/ 2147483647 h 16"/>
                    <a:gd name="T16" fmla="*/ 2147483647 w 14"/>
                    <a:gd name="T17" fmla="*/ 0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7" y="0"/>
                      </a:moveTo>
                      <a:lnTo>
                        <a:pt x="7" y="8"/>
                      </a:lnTo>
                      <a:lnTo>
                        <a:pt x="14" y="8"/>
                      </a:lnTo>
                      <a:lnTo>
                        <a:pt x="7" y="9"/>
                      </a:lnTo>
                      <a:lnTo>
                        <a:pt x="7" y="16"/>
                      </a:lnTo>
                      <a:lnTo>
                        <a:pt x="6" y="9"/>
                      </a:lnTo>
                      <a:lnTo>
                        <a:pt x="0" y="8"/>
                      </a:lnTo>
                      <a:lnTo>
                        <a:pt x="6" y="8"/>
                      </a:lnTo>
                      <a:lnTo>
                        <a:pt x="7" y="0"/>
                      </a:lnTo>
                      <a:close/>
                      <a:moveTo>
                        <a:pt x="6" y="4"/>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200" name="Freeform 63"/>
                <p:cNvSpPr>
                  <a:spLocks/>
                </p:cNvSpPr>
                <p:nvPr/>
              </p:nvSpPr>
              <p:spPr bwMode="auto">
                <a:xfrm>
                  <a:off x="3838" y="1816"/>
                  <a:ext cx="10" cy="88"/>
                </a:xfrm>
                <a:custGeom>
                  <a:avLst/>
                  <a:gdLst>
                    <a:gd name="T0" fmla="*/ 2147483647 w 5"/>
                    <a:gd name="T1" fmla="*/ 0 h 45"/>
                    <a:gd name="T2" fmla="*/ 2147483647 w 5"/>
                    <a:gd name="T3" fmla="*/ 2147483647 h 45"/>
                    <a:gd name="T4" fmla="*/ 2147483647 w 5"/>
                    <a:gd name="T5" fmla="*/ 2147483647 h 45"/>
                    <a:gd name="T6" fmla="*/ 2147483647 w 5"/>
                    <a:gd name="T7" fmla="*/ 0 h 45"/>
                    <a:gd name="T8" fmla="*/ 2147483647 w 5"/>
                    <a:gd name="T9" fmla="*/ 0 h 45"/>
                    <a:gd name="T10" fmla="*/ 0 60000 65536"/>
                    <a:gd name="T11" fmla="*/ 0 60000 65536"/>
                    <a:gd name="T12" fmla="*/ 0 60000 65536"/>
                    <a:gd name="T13" fmla="*/ 0 60000 65536"/>
                    <a:gd name="T14" fmla="*/ 0 60000 65536"/>
                    <a:gd name="T15" fmla="*/ 0 w 5"/>
                    <a:gd name="T16" fmla="*/ 0 h 45"/>
                    <a:gd name="T17" fmla="*/ 5 w 5"/>
                    <a:gd name="T18" fmla="*/ 45 h 45"/>
                  </a:gdLst>
                  <a:ahLst/>
                  <a:cxnLst>
                    <a:cxn ang="T10">
                      <a:pos x="T0" y="T1"/>
                    </a:cxn>
                    <a:cxn ang="T11">
                      <a:pos x="T2" y="T3"/>
                    </a:cxn>
                    <a:cxn ang="T12">
                      <a:pos x="T4" y="T5"/>
                    </a:cxn>
                    <a:cxn ang="T13">
                      <a:pos x="T6" y="T7"/>
                    </a:cxn>
                    <a:cxn ang="T14">
                      <a:pos x="T8" y="T9"/>
                    </a:cxn>
                  </a:cxnLst>
                  <a:rect l="T15" t="T16" r="T17" b="T18"/>
                  <a:pathLst>
                    <a:path w="5" h="45">
                      <a:moveTo>
                        <a:pt x="3" y="0"/>
                      </a:moveTo>
                      <a:cubicBezTo>
                        <a:pt x="0" y="17"/>
                        <a:pt x="1" y="35"/>
                        <a:pt x="3" y="45"/>
                      </a:cubicBezTo>
                      <a:lnTo>
                        <a:pt x="5"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201" name="Freeform 64"/>
                <p:cNvSpPr>
                  <a:spLocks/>
                </p:cNvSpPr>
                <p:nvPr/>
              </p:nvSpPr>
              <p:spPr bwMode="auto">
                <a:xfrm>
                  <a:off x="3844" y="1816"/>
                  <a:ext cx="6" cy="88"/>
                </a:xfrm>
                <a:custGeom>
                  <a:avLst/>
                  <a:gdLst>
                    <a:gd name="T0" fmla="*/ 2147483647 w 3"/>
                    <a:gd name="T1" fmla="*/ 2147483647 h 45"/>
                    <a:gd name="T2" fmla="*/ 2147483647 w 3"/>
                    <a:gd name="T3" fmla="*/ 2147483647 h 45"/>
                    <a:gd name="T4" fmla="*/ 2147483647 w 3"/>
                    <a:gd name="T5" fmla="*/ 2147483647 h 45"/>
                    <a:gd name="T6" fmla="*/ 2147483647 w 3"/>
                    <a:gd name="T7" fmla="*/ 2147483647 h 45"/>
                    <a:gd name="T8" fmla="*/ 2147483647 w 3"/>
                    <a:gd name="T9" fmla="*/ 2147483647 h 45"/>
                    <a:gd name="T10" fmla="*/ 2147483647 w 3"/>
                    <a:gd name="T11" fmla="*/ 2147483647 h 45"/>
                    <a:gd name="T12" fmla="*/ 0 w 3"/>
                    <a:gd name="T13" fmla="*/ 2147483647 h 45"/>
                    <a:gd name="T14" fmla="*/ 2147483647 w 3"/>
                    <a:gd name="T15" fmla="*/ 2147483647 h 4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5"/>
                    <a:gd name="T26" fmla="*/ 3 w 3"/>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5">
                      <a:moveTo>
                        <a:pt x="2" y="1"/>
                      </a:moveTo>
                      <a:cubicBezTo>
                        <a:pt x="3" y="0"/>
                        <a:pt x="3" y="2"/>
                        <a:pt x="3" y="5"/>
                      </a:cubicBezTo>
                      <a:lnTo>
                        <a:pt x="2" y="7"/>
                      </a:lnTo>
                      <a:cubicBezTo>
                        <a:pt x="1" y="19"/>
                        <a:pt x="1" y="29"/>
                        <a:pt x="2" y="41"/>
                      </a:cubicBezTo>
                      <a:lnTo>
                        <a:pt x="3" y="41"/>
                      </a:lnTo>
                      <a:cubicBezTo>
                        <a:pt x="3" y="44"/>
                        <a:pt x="2" y="44"/>
                        <a:pt x="2" y="45"/>
                      </a:cubicBezTo>
                      <a:cubicBezTo>
                        <a:pt x="1" y="45"/>
                        <a:pt x="0" y="36"/>
                        <a:pt x="0" y="23"/>
                      </a:cubicBezTo>
                      <a:cubicBezTo>
                        <a:pt x="0" y="11"/>
                        <a:pt x="1" y="1"/>
                        <a:pt x="2" y="1"/>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202" name="Freeform 65"/>
                <p:cNvSpPr>
                  <a:spLocks noEditPoints="1"/>
                </p:cNvSpPr>
                <p:nvPr/>
              </p:nvSpPr>
              <p:spPr bwMode="auto">
                <a:xfrm>
                  <a:off x="3844" y="1818"/>
                  <a:ext cx="6" cy="86"/>
                </a:xfrm>
                <a:custGeom>
                  <a:avLst/>
                  <a:gdLst>
                    <a:gd name="T0" fmla="*/ 2147483647 w 3"/>
                    <a:gd name="T1" fmla="*/ 2147483647 h 44"/>
                    <a:gd name="T2" fmla="*/ 2147483647 w 3"/>
                    <a:gd name="T3" fmla="*/ 2147483647 h 44"/>
                    <a:gd name="T4" fmla="*/ 2147483647 w 3"/>
                    <a:gd name="T5" fmla="*/ 2147483647 h 44"/>
                    <a:gd name="T6" fmla="*/ 2147483647 w 3"/>
                    <a:gd name="T7" fmla="*/ 2147483647 h 44"/>
                    <a:gd name="T8" fmla="*/ 0 w 3"/>
                    <a:gd name="T9" fmla="*/ 2147483647 h 44"/>
                    <a:gd name="T10" fmla="*/ 2147483647 w 3"/>
                    <a:gd name="T11" fmla="*/ 0 h 44"/>
                    <a:gd name="T12" fmla="*/ 2147483647 w 3"/>
                    <a:gd name="T13" fmla="*/ 2147483647 h 44"/>
                    <a:gd name="T14" fmla="*/ 2147483647 w 3"/>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4"/>
                    <a:gd name="T26" fmla="*/ 3 w 3"/>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4">
                      <a:moveTo>
                        <a:pt x="3" y="40"/>
                      </a:moveTo>
                      <a:cubicBezTo>
                        <a:pt x="3" y="40"/>
                        <a:pt x="3" y="40"/>
                        <a:pt x="3" y="40"/>
                      </a:cubicBezTo>
                      <a:moveTo>
                        <a:pt x="3" y="40"/>
                      </a:moveTo>
                      <a:cubicBezTo>
                        <a:pt x="3" y="42"/>
                        <a:pt x="2" y="44"/>
                        <a:pt x="2" y="44"/>
                      </a:cubicBezTo>
                      <a:cubicBezTo>
                        <a:pt x="1" y="44"/>
                        <a:pt x="0" y="34"/>
                        <a:pt x="0" y="22"/>
                      </a:cubicBezTo>
                      <a:cubicBezTo>
                        <a:pt x="0" y="9"/>
                        <a:pt x="1" y="0"/>
                        <a:pt x="2" y="0"/>
                      </a:cubicBezTo>
                      <a:cubicBezTo>
                        <a:pt x="2" y="0"/>
                        <a:pt x="3" y="1"/>
                        <a:pt x="3" y="5"/>
                      </a:cubicBezTo>
                      <a:cubicBezTo>
                        <a:pt x="3" y="1"/>
                        <a:pt x="2" y="0"/>
                        <a:pt x="2" y="0"/>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203" name="Freeform 66"/>
                <p:cNvSpPr>
                  <a:spLocks/>
                </p:cNvSpPr>
                <p:nvPr/>
              </p:nvSpPr>
              <p:spPr bwMode="auto">
                <a:xfrm>
                  <a:off x="3846" y="1826"/>
                  <a:ext cx="4" cy="71"/>
                </a:xfrm>
                <a:custGeom>
                  <a:avLst/>
                  <a:gdLst>
                    <a:gd name="T0" fmla="*/ 2147483647 w 2"/>
                    <a:gd name="T1" fmla="*/ 2147483647 h 36"/>
                    <a:gd name="T2" fmla="*/ 2147483647 w 2"/>
                    <a:gd name="T3" fmla="*/ 2147483647 h 36"/>
                    <a:gd name="T4" fmla="*/ 0 w 2"/>
                    <a:gd name="T5" fmla="*/ 2147483647 h 36"/>
                    <a:gd name="T6" fmla="*/ 2147483647 w 2"/>
                    <a:gd name="T7" fmla="*/ 0 h 36"/>
                    <a:gd name="T8" fmla="*/ 2147483647 w 2"/>
                    <a:gd name="T9" fmla="*/ 2147483647 h 36"/>
                    <a:gd name="T10" fmla="*/ 0 60000 65536"/>
                    <a:gd name="T11" fmla="*/ 0 60000 65536"/>
                    <a:gd name="T12" fmla="*/ 0 60000 65536"/>
                    <a:gd name="T13" fmla="*/ 0 60000 65536"/>
                    <a:gd name="T14" fmla="*/ 0 60000 65536"/>
                    <a:gd name="T15" fmla="*/ 0 w 2"/>
                    <a:gd name="T16" fmla="*/ 0 h 36"/>
                    <a:gd name="T17" fmla="*/ 2 w 2"/>
                    <a:gd name="T18" fmla="*/ 36 h 36"/>
                  </a:gdLst>
                  <a:ahLst/>
                  <a:cxnLst>
                    <a:cxn ang="T10">
                      <a:pos x="T0" y="T1"/>
                    </a:cxn>
                    <a:cxn ang="T11">
                      <a:pos x="T2" y="T3"/>
                    </a:cxn>
                    <a:cxn ang="T12">
                      <a:pos x="T4" y="T5"/>
                    </a:cxn>
                    <a:cxn ang="T13">
                      <a:pos x="T6" y="T7"/>
                    </a:cxn>
                    <a:cxn ang="T14">
                      <a:pos x="T8" y="T9"/>
                    </a:cxn>
                  </a:cxnLst>
                  <a:rect l="T15" t="T16" r="T17" b="T18"/>
                  <a:pathLst>
                    <a:path w="2" h="36">
                      <a:moveTo>
                        <a:pt x="2" y="36"/>
                      </a:moveTo>
                      <a:cubicBezTo>
                        <a:pt x="2" y="36"/>
                        <a:pt x="2" y="36"/>
                        <a:pt x="2" y="36"/>
                      </a:cubicBezTo>
                      <a:cubicBezTo>
                        <a:pt x="1" y="36"/>
                        <a:pt x="0" y="28"/>
                        <a:pt x="0" y="18"/>
                      </a:cubicBezTo>
                      <a:cubicBezTo>
                        <a:pt x="0" y="8"/>
                        <a:pt x="1" y="0"/>
                        <a:pt x="2" y="0"/>
                      </a:cubicBezTo>
                      <a:cubicBezTo>
                        <a:pt x="2" y="0"/>
                        <a:pt x="2" y="1"/>
                        <a:pt x="2" y="1"/>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204" name="Freeform 67"/>
                <p:cNvSpPr>
                  <a:spLocks/>
                </p:cNvSpPr>
                <p:nvPr/>
              </p:nvSpPr>
              <p:spPr bwMode="auto">
                <a:xfrm>
                  <a:off x="3730" y="1816"/>
                  <a:ext cx="12" cy="88"/>
                </a:xfrm>
                <a:custGeom>
                  <a:avLst/>
                  <a:gdLst>
                    <a:gd name="T0" fmla="*/ 2147483647 w 6"/>
                    <a:gd name="T1" fmla="*/ 0 h 45"/>
                    <a:gd name="T2" fmla="*/ 2147483647 w 6"/>
                    <a:gd name="T3" fmla="*/ 2147483647 h 45"/>
                    <a:gd name="T4" fmla="*/ 2147483647 w 6"/>
                    <a:gd name="T5" fmla="*/ 2147483647 h 45"/>
                    <a:gd name="T6" fmla="*/ 2147483647 w 6"/>
                    <a:gd name="T7" fmla="*/ 0 h 45"/>
                    <a:gd name="T8" fmla="*/ 2147483647 w 6"/>
                    <a:gd name="T9" fmla="*/ 0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3" y="0"/>
                      </a:moveTo>
                      <a:cubicBezTo>
                        <a:pt x="0" y="17"/>
                        <a:pt x="1" y="35"/>
                        <a:pt x="4" y="45"/>
                      </a:cubicBezTo>
                      <a:lnTo>
                        <a:pt x="6" y="45"/>
                      </a:lnTo>
                      <a:cubicBezTo>
                        <a:pt x="2" y="43"/>
                        <a:pt x="2" y="3"/>
                        <a:pt x="5" y="0"/>
                      </a:cubicBezTo>
                      <a:lnTo>
                        <a:pt x="3" y="0"/>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205" name="Freeform 68"/>
                <p:cNvSpPr>
                  <a:spLocks/>
                </p:cNvSpPr>
                <p:nvPr/>
              </p:nvSpPr>
              <p:spPr bwMode="auto">
                <a:xfrm>
                  <a:off x="3734" y="1816"/>
                  <a:ext cx="8" cy="88"/>
                </a:xfrm>
                <a:custGeom>
                  <a:avLst/>
                  <a:gdLst>
                    <a:gd name="T0" fmla="*/ 2147483647 w 4"/>
                    <a:gd name="T1" fmla="*/ 0 h 45"/>
                    <a:gd name="T2" fmla="*/ 2147483647 w 4"/>
                    <a:gd name="T3" fmla="*/ 2147483647 h 45"/>
                    <a:gd name="T4" fmla="*/ 2147483647 w 4"/>
                    <a:gd name="T5" fmla="*/ 2147483647 h 45"/>
                    <a:gd name="T6" fmla="*/ 2147483647 w 4"/>
                    <a:gd name="T7" fmla="*/ 0 h 45"/>
                    <a:gd name="T8" fmla="*/ 2147483647 w 4"/>
                    <a:gd name="T9" fmla="*/ 0 h 45"/>
                    <a:gd name="T10" fmla="*/ 0 60000 65536"/>
                    <a:gd name="T11" fmla="*/ 0 60000 65536"/>
                    <a:gd name="T12" fmla="*/ 0 60000 65536"/>
                    <a:gd name="T13" fmla="*/ 0 60000 65536"/>
                    <a:gd name="T14" fmla="*/ 0 60000 65536"/>
                    <a:gd name="T15" fmla="*/ 0 w 4"/>
                    <a:gd name="T16" fmla="*/ 0 h 45"/>
                    <a:gd name="T17" fmla="*/ 4 w 4"/>
                    <a:gd name="T18" fmla="*/ 45 h 45"/>
                  </a:gdLst>
                  <a:ahLst/>
                  <a:cxnLst>
                    <a:cxn ang="T10">
                      <a:pos x="T0" y="T1"/>
                    </a:cxn>
                    <a:cxn ang="T11">
                      <a:pos x="T2" y="T3"/>
                    </a:cxn>
                    <a:cxn ang="T12">
                      <a:pos x="T4" y="T5"/>
                    </a:cxn>
                    <a:cxn ang="T13">
                      <a:pos x="T6" y="T7"/>
                    </a:cxn>
                    <a:cxn ang="T14">
                      <a:pos x="T8" y="T9"/>
                    </a:cxn>
                  </a:cxnLst>
                  <a:rect l="T15" t="T16" r="T17" b="T18"/>
                  <a:pathLst>
                    <a:path w="4" h="45">
                      <a:moveTo>
                        <a:pt x="3" y="0"/>
                      </a:moveTo>
                      <a:cubicBezTo>
                        <a:pt x="0" y="17"/>
                        <a:pt x="1" y="35"/>
                        <a:pt x="3" y="45"/>
                      </a:cubicBezTo>
                      <a:lnTo>
                        <a:pt x="4" y="45"/>
                      </a:lnTo>
                      <a:cubicBezTo>
                        <a:pt x="0" y="43"/>
                        <a:pt x="1" y="4"/>
                        <a:pt x="4"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206" name="Freeform 69"/>
                <p:cNvSpPr>
                  <a:spLocks/>
                </p:cNvSpPr>
                <p:nvPr/>
              </p:nvSpPr>
              <p:spPr bwMode="auto">
                <a:xfrm>
                  <a:off x="3781" y="1789"/>
                  <a:ext cx="26" cy="29"/>
                </a:xfrm>
                <a:custGeom>
                  <a:avLst/>
                  <a:gdLst>
                    <a:gd name="T0" fmla="*/ 0 w 13"/>
                    <a:gd name="T1" fmla="*/ 0 h 15"/>
                    <a:gd name="T2" fmla="*/ 2147483647 w 13"/>
                    <a:gd name="T3" fmla="*/ 0 h 15"/>
                    <a:gd name="T4" fmla="*/ 2147483647 w 13"/>
                    <a:gd name="T5" fmla="*/ 0 h 15"/>
                    <a:gd name="T6" fmla="*/ 2147483647 w 13"/>
                    <a:gd name="T7" fmla="*/ 2147483647 h 15"/>
                    <a:gd name="T8" fmla="*/ 2147483647 w 13"/>
                    <a:gd name="T9" fmla="*/ 2147483647 h 15"/>
                    <a:gd name="T10" fmla="*/ 2147483647 w 13"/>
                    <a:gd name="T11" fmla="*/ 2147483647 h 15"/>
                    <a:gd name="T12" fmla="*/ 0 w 13"/>
                    <a:gd name="T13" fmla="*/ 2147483647 h 15"/>
                    <a:gd name="T14" fmla="*/ 0 w 13"/>
                    <a:gd name="T15" fmla="*/ 2147483647 h 15"/>
                    <a:gd name="T16" fmla="*/ 0 w 13"/>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0" y="0"/>
                      </a:moveTo>
                      <a:cubicBezTo>
                        <a:pt x="2" y="0"/>
                        <a:pt x="5" y="0"/>
                        <a:pt x="7" y="0"/>
                      </a:cubicBezTo>
                      <a:cubicBezTo>
                        <a:pt x="9" y="0"/>
                        <a:pt x="11" y="0"/>
                        <a:pt x="13" y="0"/>
                      </a:cubicBezTo>
                      <a:cubicBezTo>
                        <a:pt x="13" y="3"/>
                        <a:pt x="13" y="5"/>
                        <a:pt x="13" y="7"/>
                      </a:cubicBezTo>
                      <a:cubicBezTo>
                        <a:pt x="13" y="10"/>
                        <a:pt x="13" y="12"/>
                        <a:pt x="13" y="15"/>
                      </a:cubicBezTo>
                      <a:cubicBezTo>
                        <a:pt x="11" y="15"/>
                        <a:pt x="9" y="15"/>
                        <a:pt x="7" y="15"/>
                      </a:cubicBezTo>
                      <a:cubicBezTo>
                        <a:pt x="5" y="15"/>
                        <a:pt x="2" y="15"/>
                        <a:pt x="0" y="15"/>
                      </a:cubicBezTo>
                      <a:cubicBezTo>
                        <a:pt x="0" y="12"/>
                        <a:pt x="0" y="10"/>
                        <a:pt x="0" y="7"/>
                      </a:cubicBezTo>
                      <a:cubicBezTo>
                        <a:pt x="0" y="5"/>
                        <a:pt x="0" y="3"/>
                        <a:pt x="0" y="0"/>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4143" name="AutoShape 70"/>
              <p:cNvSpPr>
                <a:spLocks noChangeArrowheads="1"/>
              </p:cNvSpPr>
              <p:nvPr/>
            </p:nvSpPr>
            <p:spPr bwMode="auto">
              <a:xfrm>
                <a:off x="690" y="1008"/>
                <a:ext cx="3024" cy="1488"/>
              </a:xfrm>
              <a:prstGeom prst="roundRect">
                <a:avLst>
                  <a:gd name="adj" fmla="val 598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latin typeface=".VnTime" pitchFamily="34" charset="0"/>
                  <a:cs typeface="Arial" charset="0"/>
                </a:endParaRPr>
              </a:p>
            </p:txBody>
          </p:sp>
        </p:grpSp>
        <p:graphicFrame>
          <p:nvGraphicFramePr>
            <p:cNvPr id="4098" name="Object 2"/>
            <p:cNvGraphicFramePr>
              <a:graphicFrameLocks noChangeAspect="1"/>
            </p:cNvGraphicFramePr>
            <p:nvPr/>
          </p:nvGraphicFramePr>
          <p:xfrm>
            <a:off x="1734" y="-370"/>
            <a:ext cx="116" cy="1064"/>
          </p:xfrm>
          <a:graphic>
            <a:graphicData uri="http://schemas.openxmlformats.org/presentationml/2006/ole">
              <mc:AlternateContent xmlns:mc="http://schemas.openxmlformats.org/markup-compatibility/2006">
                <mc:Choice xmlns:v="urn:schemas-microsoft-com:vml" Requires="v">
                  <p:oleObj spid="_x0000_s4209" name="CorelDRAW" r:id="rId3" imgW="655320" imgH="5279136" progId="CorelDRAW.Graphic.11">
                    <p:embed/>
                  </p:oleObj>
                </mc:Choice>
                <mc:Fallback>
                  <p:oleObj name="CorelDRAW" r:id="rId3" imgW="655320" imgH="52791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370"/>
                          <a:ext cx="11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91" name="Text Box 72"/>
          <p:cNvSpPr txBox="1">
            <a:spLocks noChangeArrowheads="1"/>
          </p:cNvSpPr>
          <p:nvPr/>
        </p:nvSpPr>
        <p:spPr bwMode="auto">
          <a:xfrm>
            <a:off x="939800" y="2025650"/>
            <a:ext cx="7250113" cy="823913"/>
          </a:xfrm>
          <a:prstGeom prst="rect">
            <a:avLst/>
          </a:prstGeom>
          <a:noFill/>
          <a:ln>
            <a:noFill/>
          </a:ln>
        </p:spPr>
        <p:txBody>
          <a:bodyPr>
            <a:spAutoFit/>
          </a:bodyPr>
          <a:lstStyle/>
          <a:p>
            <a:pPr algn="ctr">
              <a:defRPr/>
            </a:pPr>
            <a:r>
              <a:rPr lang="en-US" sz="4800" b="1">
                <a:solidFill>
                  <a:srgbClr val="0000FF"/>
                </a:solidFill>
                <a:effectLst>
                  <a:outerShdw blurRad="38100" dist="38100" dir="2700000" algn="tl">
                    <a:srgbClr val="C0C0C0"/>
                  </a:outerShdw>
                </a:effectLst>
                <a:latin typeface="Times New Roman" pitchFamily="18" charset="0"/>
                <a:cs typeface="Times New Roman" pitchFamily="18" charset="0"/>
              </a:rPr>
              <a:t>BỘ CÂU HỎI SỐ 3</a:t>
            </a:r>
            <a:endParaRPr lang="en-US" sz="4800" b="1">
              <a:solidFill>
                <a:srgbClr val="0000FF"/>
              </a:solidFill>
              <a:latin typeface="Times New Roman" pitchFamily="18" charset="0"/>
              <a:cs typeface="Times New Roman" pitchFamily="18" charset="0"/>
            </a:endParaRPr>
          </a:p>
        </p:txBody>
      </p:sp>
      <p:grpSp>
        <p:nvGrpSpPr>
          <p:cNvPr id="4101" name="Group 73"/>
          <p:cNvGrpSpPr>
            <a:grpSpLocks/>
          </p:cNvGrpSpPr>
          <p:nvPr/>
        </p:nvGrpSpPr>
        <p:grpSpPr bwMode="auto">
          <a:xfrm>
            <a:off x="3611563" y="533400"/>
            <a:ext cx="4313237" cy="1173163"/>
            <a:chOff x="2012" y="634"/>
            <a:chExt cx="1048" cy="272"/>
          </a:xfrm>
        </p:grpSpPr>
        <p:grpSp>
          <p:nvGrpSpPr>
            <p:cNvPr id="4108" name="Group 74"/>
            <p:cNvGrpSpPr>
              <a:grpSpLocks/>
            </p:cNvGrpSpPr>
            <p:nvPr/>
          </p:nvGrpSpPr>
          <p:grpSpPr bwMode="auto">
            <a:xfrm>
              <a:off x="2012" y="634"/>
              <a:ext cx="1048" cy="272"/>
              <a:chOff x="2653" y="1519"/>
              <a:chExt cx="1048" cy="272"/>
            </a:xfrm>
          </p:grpSpPr>
          <p:sp>
            <p:nvSpPr>
              <p:cNvPr id="4110" name="Freeform 75"/>
              <p:cNvSpPr>
                <a:spLocks noEditPoints="1"/>
              </p:cNvSpPr>
              <p:nvPr/>
            </p:nvSpPr>
            <p:spPr bwMode="auto">
              <a:xfrm>
                <a:off x="2653" y="1519"/>
                <a:ext cx="1048" cy="201"/>
              </a:xfrm>
              <a:custGeom>
                <a:avLst/>
                <a:gdLst>
                  <a:gd name="T0" fmla="*/ 2147483647 w 535"/>
                  <a:gd name="T1" fmla="*/ 0 h 103"/>
                  <a:gd name="T2" fmla="*/ 2147483647 w 535"/>
                  <a:gd name="T3" fmla="*/ 0 h 103"/>
                  <a:gd name="T4" fmla="*/ 2147483647 w 535"/>
                  <a:gd name="T5" fmla="*/ 2147483647 h 103"/>
                  <a:gd name="T6" fmla="*/ 2147483647 w 535"/>
                  <a:gd name="T7" fmla="*/ 2147483647 h 103"/>
                  <a:gd name="T8" fmla="*/ 2147483647 w 535"/>
                  <a:gd name="T9" fmla="*/ 2147483647 h 103"/>
                  <a:gd name="T10" fmla="*/ 2147483647 w 535"/>
                  <a:gd name="T11" fmla="*/ 2147483647 h 103"/>
                  <a:gd name="T12" fmla="*/ 0 w 535"/>
                  <a:gd name="T13" fmla="*/ 2147483647 h 103"/>
                  <a:gd name="T14" fmla="*/ 0 w 535"/>
                  <a:gd name="T15" fmla="*/ 2147483647 h 103"/>
                  <a:gd name="T16" fmla="*/ 2147483647 w 535"/>
                  <a:gd name="T17" fmla="*/ 0 h 103"/>
                  <a:gd name="T18" fmla="*/ 2147483647 w 535"/>
                  <a:gd name="T19" fmla="*/ 2147483647 h 103"/>
                  <a:gd name="T20" fmla="*/ 2147483647 w 535"/>
                  <a:gd name="T21" fmla="*/ 2147483647 h 103"/>
                  <a:gd name="T22" fmla="*/ 2147483647 w 535"/>
                  <a:gd name="T23" fmla="*/ 2147483647 h 103"/>
                  <a:gd name="T24" fmla="*/ 2147483647 w 535"/>
                  <a:gd name="T25" fmla="*/ 2147483647 h 103"/>
                  <a:gd name="T26" fmla="*/ 2147483647 w 535"/>
                  <a:gd name="T27" fmla="*/ 2147483647 h 103"/>
                  <a:gd name="T28" fmla="*/ 2147483647 w 535"/>
                  <a:gd name="T29" fmla="*/ 2147483647 h 103"/>
                  <a:gd name="T30" fmla="*/ 2147483647 w 535"/>
                  <a:gd name="T31" fmla="*/ 2147483647 h 103"/>
                  <a:gd name="T32" fmla="*/ 2147483647 w 535"/>
                  <a:gd name="T33" fmla="*/ 2147483647 h 103"/>
                  <a:gd name="T34" fmla="*/ 2147483647 w 535"/>
                  <a:gd name="T35" fmla="*/ 2147483647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5"/>
                  <a:gd name="T55" fmla="*/ 0 h 103"/>
                  <a:gd name="T56" fmla="*/ 535 w 535"/>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5" h="103">
                    <a:moveTo>
                      <a:pt x="21" y="0"/>
                    </a:moveTo>
                    <a:lnTo>
                      <a:pt x="514" y="0"/>
                    </a:lnTo>
                    <a:cubicBezTo>
                      <a:pt x="526" y="0"/>
                      <a:pt x="535" y="4"/>
                      <a:pt x="535" y="9"/>
                    </a:cubicBezTo>
                    <a:lnTo>
                      <a:pt x="535" y="94"/>
                    </a:lnTo>
                    <a:cubicBezTo>
                      <a:pt x="535" y="99"/>
                      <a:pt x="526" y="103"/>
                      <a:pt x="514" y="103"/>
                    </a:cubicBezTo>
                    <a:lnTo>
                      <a:pt x="21" y="103"/>
                    </a:lnTo>
                    <a:cubicBezTo>
                      <a:pt x="9" y="103"/>
                      <a:pt x="0" y="99"/>
                      <a:pt x="0" y="94"/>
                    </a:cubicBezTo>
                    <a:lnTo>
                      <a:pt x="0" y="9"/>
                    </a:lnTo>
                    <a:cubicBezTo>
                      <a:pt x="0" y="4"/>
                      <a:pt x="9" y="0"/>
                      <a:pt x="21" y="0"/>
                    </a:cubicBezTo>
                    <a:close/>
                    <a:moveTo>
                      <a:pt x="24" y="4"/>
                    </a:moveTo>
                    <a:lnTo>
                      <a:pt x="511" y="4"/>
                    </a:lnTo>
                    <a:cubicBezTo>
                      <a:pt x="518" y="4"/>
                      <a:pt x="524" y="7"/>
                      <a:pt x="524" y="10"/>
                    </a:cubicBezTo>
                    <a:lnTo>
                      <a:pt x="524" y="94"/>
                    </a:lnTo>
                    <a:cubicBezTo>
                      <a:pt x="524" y="97"/>
                      <a:pt x="518" y="99"/>
                      <a:pt x="511" y="99"/>
                    </a:cubicBezTo>
                    <a:lnTo>
                      <a:pt x="24" y="99"/>
                    </a:lnTo>
                    <a:cubicBezTo>
                      <a:pt x="17" y="99"/>
                      <a:pt x="11" y="97"/>
                      <a:pt x="11" y="94"/>
                    </a:cubicBezTo>
                    <a:lnTo>
                      <a:pt x="11" y="10"/>
                    </a:lnTo>
                    <a:cubicBezTo>
                      <a:pt x="11" y="7"/>
                      <a:pt x="17" y="4"/>
                      <a:pt x="24" y="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11" name="Freeform 76"/>
              <p:cNvSpPr>
                <a:spLocks noEditPoints="1"/>
              </p:cNvSpPr>
              <p:nvPr/>
            </p:nvSpPr>
            <p:spPr bwMode="auto">
              <a:xfrm>
                <a:off x="2675" y="1526"/>
                <a:ext cx="1004" cy="186"/>
              </a:xfrm>
              <a:custGeom>
                <a:avLst/>
                <a:gdLst>
                  <a:gd name="T0" fmla="*/ 2147483647 w 513"/>
                  <a:gd name="T1" fmla="*/ 0 h 95"/>
                  <a:gd name="T2" fmla="*/ 2147483647 w 513"/>
                  <a:gd name="T3" fmla="*/ 0 h 95"/>
                  <a:gd name="T4" fmla="*/ 2147483647 w 513"/>
                  <a:gd name="T5" fmla="*/ 2147483647 h 95"/>
                  <a:gd name="T6" fmla="*/ 2147483647 w 513"/>
                  <a:gd name="T7" fmla="*/ 2147483647 h 95"/>
                  <a:gd name="T8" fmla="*/ 2147483647 w 513"/>
                  <a:gd name="T9" fmla="*/ 2147483647 h 95"/>
                  <a:gd name="T10" fmla="*/ 2147483647 w 513"/>
                  <a:gd name="T11" fmla="*/ 2147483647 h 95"/>
                  <a:gd name="T12" fmla="*/ 0 w 513"/>
                  <a:gd name="T13" fmla="*/ 2147483647 h 95"/>
                  <a:gd name="T14" fmla="*/ 0 w 513"/>
                  <a:gd name="T15" fmla="*/ 2147483647 h 95"/>
                  <a:gd name="T16" fmla="*/ 2147483647 w 513"/>
                  <a:gd name="T17" fmla="*/ 0 h 95"/>
                  <a:gd name="T18" fmla="*/ 2147483647 w 513"/>
                  <a:gd name="T19" fmla="*/ 0 h 95"/>
                  <a:gd name="T20" fmla="*/ 2147483647 w 513"/>
                  <a:gd name="T21" fmla="*/ 0 h 95"/>
                  <a:gd name="T22" fmla="*/ 2147483647 w 513"/>
                  <a:gd name="T23" fmla="*/ 2147483647 h 95"/>
                  <a:gd name="T24" fmla="*/ 2147483647 w 513"/>
                  <a:gd name="T25" fmla="*/ 2147483647 h 95"/>
                  <a:gd name="T26" fmla="*/ 2147483647 w 513"/>
                  <a:gd name="T27" fmla="*/ 2147483647 h 95"/>
                  <a:gd name="T28" fmla="*/ 2147483647 w 513"/>
                  <a:gd name="T29" fmla="*/ 2147483647 h 95"/>
                  <a:gd name="T30" fmla="*/ 0 w 513"/>
                  <a:gd name="T31" fmla="*/ 2147483647 h 95"/>
                  <a:gd name="T32" fmla="*/ 0 w 513"/>
                  <a:gd name="T33" fmla="*/ 2147483647 h 95"/>
                  <a:gd name="T34" fmla="*/ 2147483647 w 513"/>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3"/>
                  <a:gd name="T55" fmla="*/ 0 h 95"/>
                  <a:gd name="T56" fmla="*/ 513 w 513"/>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3" h="95">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moveTo>
                      <a:pt x="13" y="0"/>
                    </a:moveTo>
                    <a:lnTo>
                      <a:pt x="500" y="0"/>
                    </a:lnTo>
                    <a:cubicBezTo>
                      <a:pt x="507" y="0"/>
                      <a:pt x="513" y="3"/>
                      <a:pt x="513" y="6"/>
                    </a:cubicBezTo>
                    <a:lnTo>
                      <a:pt x="513" y="90"/>
                    </a:lnTo>
                    <a:cubicBezTo>
                      <a:pt x="513" y="93"/>
                      <a:pt x="507" y="95"/>
                      <a:pt x="500" y="95"/>
                    </a:cubicBezTo>
                    <a:lnTo>
                      <a:pt x="13" y="95"/>
                    </a:lnTo>
                    <a:cubicBezTo>
                      <a:pt x="6" y="95"/>
                      <a:pt x="0" y="93"/>
                      <a:pt x="0" y="90"/>
                    </a:cubicBezTo>
                    <a:lnTo>
                      <a:pt x="0" y="6"/>
                    </a:lnTo>
                    <a:cubicBezTo>
                      <a:pt x="0" y="3"/>
                      <a:pt x="6" y="0"/>
                      <a:pt x="13" y="0"/>
                    </a:cubicBezTo>
                    <a:close/>
                  </a:path>
                </a:pathLst>
              </a:custGeom>
              <a:solidFill>
                <a:srgbClr val="0089E1"/>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12" name="Freeform 77"/>
              <p:cNvSpPr>
                <a:spLocks noEditPoints="1"/>
              </p:cNvSpPr>
              <p:nvPr/>
            </p:nvSpPr>
            <p:spPr bwMode="auto">
              <a:xfrm>
                <a:off x="2659" y="1522"/>
                <a:ext cx="1036" cy="196"/>
              </a:xfrm>
              <a:custGeom>
                <a:avLst/>
                <a:gdLst>
                  <a:gd name="T0" fmla="*/ 2147483647 w 529"/>
                  <a:gd name="T1" fmla="*/ 0 h 100"/>
                  <a:gd name="T2" fmla="*/ 2147483647 w 529"/>
                  <a:gd name="T3" fmla="*/ 0 h 100"/>
                  <a:gd name="T4" fmla="*/ 2147483647 w 529"/>
                  <a:gd name="T5" fmla="*/ 2147483647 h 100"/>
                  <a:gd name="T6" fmla="*/ 2147483647 w 529"/>
                  <a:gd name="T7" fmla="*/ 2147483647 h 100"/>
                  <a:gd name="T8" fmla="*/ 2147483647 w 529"/>
                  <a:gd name="T9" fmla="*/ 2147483647 h 100"/>
                  <a:gd name="T10" fmla="*/ 2147483647 w 529"/>
                  <a:gd name="T11" fmla="*/ 2147483647 h 100"/>
                  <a:gd name="T12" fmla="*/ 0 w 529"/>
                  <a:gd name="T13" fmla="*/ 2147483647 h 100"/>
                  <a:gd name="T14" fmla="*/ 0 w 529"/>
                  <a:gd name="T15" fmla="*/ 2147483647 h 100"/>
                  <a:gd name="T16" fmla="*/ 2147483647 w 529"/>
                  <a:gd name="T17" fmla="*/ 0 h 100"/>
                  <a:gd name="T18" fmla="*/ 2147483647 w 529"/>
                  <a:gd name="T19" fmla="*/ 2147483647 h 100"/>
                  <a:gd name="T20" fmla="*/ 2147483647 w 529"/>
                  <a:gd name="T21" fmla="*/ 2147483647 h 100"/>
                  <a:gd name="T22" fmla="*/ 2147483647 w 529"/>
                  <a:gd name="T23" fmla="*/ 2147483647 h 100"/>
                  <a:gd name="T24" fmla="*/ 2147483647 w 529"/>
                  <a:gd name="T25" fmla="*/ 2147483647 h 100"/>
                  <a:gd name="T26" fmla="*/ 2147483647 w 529"/>
                  <a:gd name="T27" fmla="*/ 2147483647 h 100"/>
                  <a:gd name="T28" fmla="*/ 2147483647 w 529"/>
                  <a:gd name="T29" fmla="*/ 2147483647 h 100"/>
                  <a:gd name="T30" fmla="*/ 2147483647 w 529"/>
                  <a:gd name="T31" fmla="*/ 2147483647 h 100"/>
                  <a:gd name="T32" fmla="*/ 2147483647 w 529"/>
                  <a:gd name="T33" fmla="*/ 2147483647 h 100"/>
                  <a:gd name="T34" fmla="*/ 2147483647 w 529"/>
                  <a:gd name="T35" fmla="*/ 2147483647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9"/>
                  <a:gd name="T55" fmla="*/ 0 h 100"/>
                  <a:gd name="T56" fmla="*/ 529 w 529"/>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9" h="100">
                    <a:moveTo>
                      <a:pt x="19" y="0"/>
                    </a:moveTo>
                    <a:lnTo>
                      <a:pt x="511" y="0"/>
                    </a:lnTo>
                    <a:cubicBezTo>
                      <a:pt x="521" y="0"/>
                      <a:pt x="529" y="3"/>
                      <a:pt x="529" y="8"/>
                    </a:cubicBezTo>
                    <a:lnTo>
                      <a:pt x="529" y="92"/>
                    </a:lnTo>
                    <a:cubicBezTo>
                      <a:pt x="529" y="96"/>
                      <a:pt x="521" y="100"/>
                      <a:pt x="511" y="100"/>
                    </a:cubicBezTo>
                    <a:lnTo>
                      <a:pt x="19" y="100"/>
                    </a:lnTo>
                    <a:cubicBezTo>
                      <a:pt x="8" y="100"/>
                      <a:pt x="0" y="96"/>
                      <a:pt x="0" y="92"/>
                    </a:cubicBezTo>
                    <a:lnTo>
                      <a:pt x="0" y="8"/>
                    </a:lnTo>
                    <a:cubicBezTo>
                      <a:pt x="0" y="3"/>
                      <a:pt x="8" y="0"/>
                      <a:pt x="19" y="0"/>
                    </a:cubicBezTo>
                    <a:close/>
                    <a:moveTo>
                      <a:pt x="21" y="2"/>
                    </a:moveTo>
                    <a:lnTo>
                      <a:pt x="508" y="2"/>
                    </a:lnTo>
                    <a:cubicBezTo>
                      <a:pt x="515" y="2"/>
                      <a:pt x="521" y="5"/>
                      <a:pt x="521" y="8"/>
                    </a:cubicBezTo>
                    <a:lnTo>
                      <a:pt x="521" y="92"/>
                    </a:lnTo>
                    <a:cubicBezTo>
                      <a:pt x="521" y="95"/>
                      <a:pt x="515" y="97"/>
                      <a:pt x="508" y="97"/>
                    </a:cubicBezTo>
                    <a:lnTo>
                      <a:pt x="21" y="97"/>
                    </a:lnTo>
                    <a:cubicBezTo>
                      <a:pt x="14" y="97"/>
                      <a:pt x="8" y="95"/>
                      <a:pt x="8" y="92"/>
                    </a:cubicBezTo>
                    <a:lnTo>
                      <a:pt x="8" y="8"/>
                    </a:lnTo>
                    <a:cubicBezTo>
                      <a:pt x="8" y="5"/>
                      <a:pt x="14" y="2"/>
                      <a:pt x="21" y="2"/>
                    </a:cubicBezTo>
                    <a:close/>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13" name="Rectangle 78"/>
              <p:cNvSpPr>
                <a:spLocks noChangeArrowheads="1"/>
              </p:cNvSpPr>
              <p:nvPr/>
            </p:nvSpPr>
            <p:spPr bwMode="auto">
              <a:xfrm>
                <a:off x="2659" y="1536"/>
                <a:ext cx="8" cy="1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14" name="Rectangle 79"/>
              <p:cNvSpPr>
                <a:spLocks noChangeArrowheads="1"/>
              </p:cNvSpPr>
              <p:nvPr/>
            </p:nvSpPr>
            <p:spPr bwMode="auto">
              <a:xfrm>
                <a:off x="2696" y="1714"/>
                <a:ext cx="956"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15" name="Rectangle 80"/>
              <p:cNvSpPr>
                <a:spLocks noChangeArrowheads="1"/>
              </p:cNvSpPr>
              <p:nvPr/>
            </p:nvSpPr>
            <p:spPr bwMode="auto">
              <a:xfrm>
                <a:off x="2692" y="1522"/>
                <a:ext cx="970"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16" name="Rectangle 81"/>
              <p:cNvSpPr>
                <a:spLocks noChangeArrowheads="1"/>
              </p:cNvSpPr>
              <p:nvPr/>
            </p:nvSpPr>
            <p:spPr bwMode="auto">
              <a:xfrm>
                <a:off x="3687" y="1536"/>
                <a:ext cx="8"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000">
                  <a:latin typeface=".VnTime" pitchFamily="34" charset="0"/>
                  <a:cs typeface="Arial" charset="0"/>
                </a:endParaRPr>
              </a:p>
            </p:txBody>
          </p:sp>
          <p:sp>
            <p:nvSpPr>
              <p:cNvPr id="4117" name="Freeform 82"/>
              <p:cNvSpPr>
                <a:spLocks/>
              </p:cNvSpPr>
              <p:nvPr/>
            </p:nvSpPr>
            <p:spPr bwMode="auto">
              <a:xfrm>
                <a:off x="2659" y="1522"/>
                <a:ext cx="49" cy="14"/>
              </a:xfrm>
              <a:custGeom>
                <a:avLst/>
                <a:gdLst>
                  <a:gd name="T0" fmla="*/ 2147483647 w 25"/>
                  <a:gd name="T1" fmla="*/ 0 h 7"/>
                  <a:gd name="T2" fmla="*/ 0 w 25"/>
                  <a:gd name="T3" fmla="*/ 2147483647 h 7"/>
                  <a:gd name="T4" fmla="*/ 2147483647 w 25"/>
                  <a:gd name="T5" fmla="*/ 2147483647 h 7"/>
                  <a:gd name="T6" fmla="*/ 2147483647 w 25"/>
                  <a:gd name="T7" fmla="*/ 2147483647 h 7"/>
                  <a:gd name="T8" fmla="*/ 2147483647 w 25"/>
                  <a:gd name="T9" fmla="*/ 0 h 7"/>
                  <a:gd name="T10" fmla="*/ 0 60000 65536"/>
                  <a:gd name="T11" fmla="*/ 0 60000 65536"/>
                  <a:gd name="T12" fmla="*/ 0 60000 65536"/>
                  <a:gd name="T13" fmla="*/ 0 60000 65536"/>
                  <a:gd name="T14" fmla="*/ 0 60000 65536"/>
                  <a:gd name="T15" fmla="*/ 0 w 25"/>
                  <a:gd name="T16" fmla="*/ 0 h 7"/>
                  <a:gd name="T17" fmla="*/ 25 w 25"/>
                  <a:gd name="T18" fmla="*/ 7 h 7"/>
                </a:gdLst>
                <a:ahLst/>
                <a:cxnLst>
                  <a:cxn ang="T10">
                    <a:pos x="T0" y="T1"/>
                  </a:cxn>
                  <a:cxn ang="T11">
                    <a:pos x="T2" y="T3"/>
                  </a:cxn>
                  <a:cxn ang="T12">
                    <a:pos x="T4" y="T5"/>
                  </a:cxn>
                  <a:cxn ang="T13">
                    <a:pos x="T6" y="T7"/>
                  </a:cxn>
                  <a:cxn ang="T14">
                    <a:pos x="T8" y="T9"/>
                  </a:cxn>
                </a:cxnLst>
                <a:rect l="T15" t="T16" r="T17" b="T18"/>
                <a:pathLst>
                  <a:path w="25" h="7">
                    <a:moveTo>
                      <a:pt x="17" y="0"/>
                    </a:moveTo>
                    <a:cubicBezTo>
                      <a:pt x="7" y="0"/>
                      <a:pt x="1" y="3"/>
                      <a:pt x="0" y="7"/>
                    </a:cubicBezTo>
                    <a:lnTo>
                      <a:pt x="4" y="7"/>
                    </a:lnTo>
                    <a:cubicBezTo>
                      <a:pt x="4" y="4"/>
                      <a:pt x="9" y="2"/>
                      <a:pt x="17" y="1"/>
                    </a:cubicBezTo>
                    <a:cubicBezTo>
                      <a:pt x="25" y="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18" name="Freeform 83"/>
              <p:cNvSpPr>
                <a:spLocks/>
              </p:cNvSpPr>
              <p:nvPr/>
            </p:nvSpPr>
            <p:spPr bwMode="auto">
              <a:xfrm>
                <a:off x="3658" y="1522"/>
                <a:ext cx="41" cy="18"/>
              </a:xfrm>
              <a:custGeom>
                <a:avLst/>
                <a:gdLst>
                  <a:gd name="T0" fmla="*/ 0 w 21"/>
                  <a:gd name="T1" fmla="*/ 0 h 9"/>
                  <a:gd name="T2" fmla="*/ 2147483647 w 21"/>
                  <a:gd name="T3" fmla="*/ 2147483647 h 9"/>
                  <a:gd name="T4" fmla="*/ 2147483647 w 21"/>
                  <a:gd name="T5" fmla="*/ 2147483647 h 9"/>
                  <a:gd name="T6" fmla="*/ 2147483647 w 21"/>
                  <a:gd name="T7" fmla="*/ 2147483647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0"/>
                    </a:moveTo>
                    <a:cubicBezTo>
                      <a:pt x="14" y="0"/>
                      <a:pt x="21" y="5"/>
                      <a:pt x="19" y="8"/>
                    </a:cubicBezTo>
                    <a:lnTo>
                      <a:pt x="15" y="8"/>
                    </a:lnTo>
                    <a:cubicBezTo>
                      <a:pt x="17" y="9"/>
                      <a:pt x="15" y="2"/>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19" name="Freeform 84"/>
              <p:cNvSpPr>
                <a:spLocks/>
              </p:cNvSpPr>
              <p:nvPr/>
            </p:nvSpPr>
            <p:spPr bwMode="auto">
              <a:xfrm>
                <a:off x="3650" y="1703"/>
                <a:ext cx="47" cy="15"/>
              </a:xfrm>
              <a:custGeom>
                <a:avLst/>
                <a:gdLst>
                  <a:gd name="T0" fmla="*/ 2147483647 w 24"/>
                  <a:gd name="T1" fmla="*/ 0 h 8"/>
                  <a:gd name="T2" fmla="*/ 0 w 24"/>
                  <a:gd name="T3" fmla="*/ 2147483647 h 8"/>
                  <a:gd name="T4" fmla="*/ 0 w 24"/>
                  <a:gd name="T5" fmla="*/ 2147483647 h 8"/>
                  <a:gd name="T6" fmla="*/ 2147483647 w 24"/>
                  <a:gd name="T7" fmla="*/ 0 h 8"/>
                  <a:gd name="T8" fmla="*/ 2147483647 w 24"/>
                  <a:gd name="T9" fmla="*/ 0 h 8"/>
                  <a:gd name="T10" fmla="*/ 0 60000 65536"/>
                  <a:gd name="T11" fmla="*/ 0 60000 65536"/>
                  <a:gd name="T12" fmla="*/ 0 60000 65536"/>
                  <a:gd name="T13" fmla="*/ 0 60000 65536"/>
                  <a:gd name="T14" fmla="*/ 0 60000 65536"/>
                  <a:gd name="T15" fmla="*/ 0 w 24"/>
                  <a:gd name="T16" fmla="*/ 0 h 8"/>
                  <a:gd name="T17" fmla="*/ 24 w 24"/>
                  <a:gd name="T18" fmla="*/ 8 h 8"/>
                </a:gdLst>
                <a:ahLst/>
                <a:cxnLst>
                  <a:cxn ang="T10">
                    <a:pos x="T0" y="T1"/>
                  </a:cxn>
                  <a:cxn ang="T11">
                    <a:pos x="T2" y="T3"/>
                  </a:cxn>
                  <a:cxn ang="T12">
                    <a:pos x="T4" y="T5"/>
                  </a:cxn>
                  <a:cxn ang="T13">
                    <a:pos x="T6" y="T7"/>
                  </a:cxn>
                  <a:cxn ang="T14">
                    <a:pos x="T8" y="T9"/>
                  </a:cxn>
                </a:cxnLst>
                <a:rect l="T15" t="T16" r="T17" b="T18"/>
                <a:pathLst>
                  <a:path w="24" h="8">
                    <a:moveTo>
                      <a:pt x="19" y="0"/>
                    </a:moveTo>
                    <a:cubicBezTo>
                      <a:pt x="17" y="4"/>
                      <a:pt x="8" y="6"/>
                      <a:pt x="0" y="6"/>
                    </a:cubicBezTo>
                    <a:lnTo>
                      <a:pt x="0" y="8"/>
                    </a:lnTo>
                    <a:cubicBezTo>
                      <a:pt x="12" y="8"/>
                      <a:pt x="23" y="5"/>
                      <a:pt x="24" y="0"/>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0" name="Freeform 85"/>
              <p:cNvSpPr>
                <a:spLocks/>
              </p:cNvSpPr>
              <p:nvPr/>
            </p:nvSpPr>
            <p:spPr bwMode="auto">
              <a:xfrm>
                <a:off x="2659" y="1705"/>
                <a:ext cx="37" cy="13"/>
              </a:xfrm>
              <a:custGeom>
                <a:avLst/>
                <a:gdLst>
                  <a:gd name="T0" fmla="*/ 0 w 19"/>
                  <a:gd name="T1" fmla="*/ 0 h 7"/>
                  <a:gd name="T2" fmla="*/ 2147483647 w 19"/>
                  <a:gd name="T3" fmla="*/ 2147483647 h 7"/>
                  <a:gd name="T4" fmla="*/ 2147483647 w 19"/>
                  <a:gd name="T5" fmla="*/ 2147483647 h 7"/>
                  <a:gd name="T6" fmla="*/ 2147483647 w 19"/>
                  <a:gd name="T7" fmla="*/ 0 h 7"/>
                  <a:gd name="T8" fmla="*/ 0 w 19"/>
                  <a:gd name="T9" fmla="*/ 0 h 7"/>
                  <a:gd name="T10" fmla="*/ 0 60000 65536"/>
                  <a:gd name="T11" fmla="*/ 0 60000 65536"/>
                  <a:gd name="T12" fmla="*/ 0 60000 65536"/>
                  <a:gd name="T13" fmla="*/ 0 60000 65536"/>
                  <a:gd name="T14" fmla="*/ 0 60000 65536"/>
                  <a:gd name="T15" fmla="*/ 0 w 19"/>
                  <a:gd name="T16" fmla="*/ 0 h 7"/>
                  <a:gd name="T17" fmla="*/ 19 w 19"/>
                  <a:gd name="T18" fmla="*/ 7 h 7"/>
                </a:gdLst>
                <a:ahLst/>
                <a:cxnLst>
                  <a:cxn ang="T10">
                    <a:pos x="T0" y="T1"/>
                  </a:cxn>
                  <a:cxn ang="T11">
                    <a:pos x="T2" y="T3"/>
                  </a:cxn>
                  <a:cxn ang="T12">
                    <a:pos x="T4" y="T5"/>
                  </a:cxn>
                  <a:cxn ang="T13">
                    <a:pos x="T6" y="T7"/>
                  </a:cxn>
                  <a:cxn ang="T14">
                    <a:pos x="T8" y="T9"/>
                  </a:cxn>
                </a:cxnLst>
                <a:rect l="T15" t="T16" r="T17" b="T18"/>
                <a:pathLst>
                  <a:path w="19" h="7">
                    <a:moveTo>
                      <a:pt x="0" y="0"/>
                    </a:moveTo>
                    <a:cubicBezTo>
                      <a:pt x="1" y="4"/>
                      <a:pt x="9" y="7"/>
                      <a:pt x="19" y="7"/>
                    </a:cubicBezTo>
                    <a:lnTo>
                      <a:pt x="19" y="5"/>
                    </a:lnTo>
                    <a:cubicBezTo>
                      <a:pt x="12" y="5"/>
                      <a:pt x="6" y="4"/>
                      <a:pt x="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1" name="Freeform 86"/>
              <p:cNvSpPr>
                <a:spLocks/>
              </p:cNvSpPr>
              <p:nvPr/>
            </p:nvSpPr>
            <p:spPr bwMode="auto">
              <a:xfrm>
                <a:off x="3515" y="1744"/>
                <a:ext cx="41" cy="47"/>
              </a:xfrm>
              <a:custGeom>
                <a:avLst/>
                <a:gdLst>
                  <a:gd name="T0" fmla="*/ 0 w 21"/>
                  <a:gd name="T1" fmla="*/ 2147483647 h 24"/>
                  <a:gd name="T2" fmla="*/ 2147483647 w 21"/>
                  <a:gd name="T3" fmla="*/ 2147483647 h 24"/>
                  <a:gd name="T4" fmla="*/ 2147483647 w 21"/>
                  <a:gd name="T5" fmla="*/ 0 h 24"/>
                  <a:gd name="T6" fmla="*/ 0 w 21"/>
                  <a:gd name="T7" fmla="*/ 0 h 24"/>
                  <a:gd name="T8" fmla="*/ 0 w 21"/>
                  <a:gd name="T9" fmla="*/ 2147483647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21" y="24"/>
                    </a:lnTo>
                    <a:lnTo>
                      <a:pt x="21" y="0"/>
                    </a:lnTo>
                    <a:lnTo>
                      <a:pt x="0" y="0"/>
                    </a:lnTo>
                    <a:cubicBezTo>
                      <a:pt x="0" y="8"/>
                      <a:pt x="0" y="16"/>
                      <a:pt x="0"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2" name="Freeform 87"/>
              <p:cNvSpPr>
                <a:spLocks noEditPoints="1"/>
              </p:cNvSpPr>
              <p:nvPr/>
            </p:nvSpPr>
            <p:spPr bwMode="auto">
              <a:xfrm>
                <a:off x="3517" y="1767"/>
                <a:ext cx="11"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3" y="5"/>
                    </a:lnTo>
                    <a:lnTo>
                      <a:pt x="0" y="5"/>
                    </a:lnTo>
                    <a:lnTo>
                      <a:pt x="3"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3" name="Freeform 88"/>
              <p:cNvSpPr>
                <a:spLocks noEditPoints="1"/>
              </p:cNvSpPr>
              <p:nvPr/>
            </p:nvSpPr>
            <p:spPr bwMode="auto">
              <a:xfrm>
                <a:off x="3521" y="1773"/>
                <a:ext cx="9" cy="18"/>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0 h 9"/>
                  <a:gd name="T10" fmla="*/ 2147483647 w 5"/>
                  <a:gd name="T11" fmla="*/ 2147483647 h 9"/>
                  <a:gd name="T12" fmla="*/ 0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9"/>
                  <a:gd name="T32" fmla="*/ 5 w 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9">
                    <a:moveTo>
                      <a:pt x="2" y="9"/>
                    </a:moveTo>
                    <a:lnTo>
                      <a:pt x="3" y="4"/>
                    </a:lnTo>
                    <a:lnTo>
                      <a:pt x="5" y="4"/>
                    </a:lnTo>
                    <a:lnTo>
                      <a:pt x="3" y="4"/>
                    </a:lnTo>
                    <a:lnTo>
                      <a:pt x="2" y="0"/>
                    </a:lnTo>
                    <a:lnTo>
                      <a:pt x="2" y="4"/>
                    </a:lnTo>
                    <a:lnTo>
                      <a:pt x="0" y="4"/>
                    </a:lnTo>
                    <a:lnTo>
                      <a:pt x="2" y="4"/>
                    </a:lnTo>
                    <a:lnTo>
                      <a:pt x="2" y="9"/>
                    </a:lnTo>
                    <a:close/>
                    <a:moveTo>
                      <a:pt x="2"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4" name="Freeform 89"/>
              <p:cNvSpPr>
                <a:spLocks/>
              </p:cNvSpPr>
              <p:nvPr/>
            </p:nvSpPr>
            <p:spPr bwMode="auto">
              <a:xfrm>
                <a:off x="355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2" y="24"/>
                    </a:moveTo>
                    <a:cubicBezTo>
                      <a:pt x="0" y="15"/>
                      <a:pt x="1" y="6"/>
                      <a:pt x="2" y="0"/>
                    </a:cubicBezTo>
                    <a:cubicBezTo>
                      <a:pt x="1" y="1"/>
                      <a:pt x="1" y="23"/>
                      <a:pt x="2"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5" name="Freeform 90"/>
              <p:cNvSpPr>
                <a:spLocks/>
              </p:cNvSpPr>
              <p:nvPr/>
            </p:nvSpPr>
            <p:spPr bwMode="auto">
              <a:xfrm>
                <a:off x="3556" y="1744"/>
                <a:ext cx="2" cy="47"/>
              </a:xfrm>
              <a:custGeom>
                <a:avLst/>
                <a:gdLst>
                  <a:gd name="T0" fmla="*/ 0 w 1"/>
                  <a:gd name="T1" fmla="*/ 2147483647 h 24"/>
                  <a:gd name="T2" fmla="*/ 2147483647 w 1"/>
                  <a:gd name="T3" fmla="*/ 2147483647 h 24"/>
                  <a:gd name="T4" fmla="*/ 0 w 1"/>
                  <a:gd name="T5" fmla="*/ 2147483647 h 24"/>
                  <a:gd name="T6" fmla="*/ 0 w 1"/>
                  <a:gd name="T7" fmla="*/ 2147483647 h 24"/>
                  <a:gd name="T8" fmla="*/ 2147483647 w 1"/>
                  <a:gd name="T9" fmla="*/ 2147483647 h 24"/>
                  <a:gd name="T10" fmla="*/ 0 w 1"/>
                  <a:gd name="T11" fmla="*/ 0 h 24"/>
                  <a:gd name="T12" fmla="*/ 0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0" y="24"/>
                    </a:moveTo>
                    <a:cubicBezTo>
                      <a:pt x="1" y="24"/>
                      <a:pt x="1" y="23"/>
                      <a:pt x="1" y="22"/>
                    </a:cubicBezTo>
                    <a:lnTo>
                      <a:pt x="0" y="21"/>
                    </a:lnTo>
                    <a:cubicBezTo>
                      <a:pt x="0" y="14"/>
                      <a:pt x="0" y="9"/>
                      <a:pt x="0" y="2"/>
                    </a:cubicBezTo>
                    <a:lnTo>
                      <a:pt x="1" y="2"/>
                    </a:lnTo>
                    <a:cubicBezTo>
                      <a:pt x="1" y="1"/>
                      <a:pt x="1" y="1"/>
                      <a:pt x="0" y="0"/>
                    </a:cubicBezTo>
                    <a:cubicBezTo>
                      <a:pt x="0" y="0"/>
                      <a:pt x="0" y="5"/>
                      <a:pt x="0" y="12"/>
                    </a:cubicBezTo>
                    <a:cubicBezTo>
                      <a:pt x="0" y="19"/>
                      <a:pt x="0" y="24"/>
                      <a:pt x="0"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26" name="Freeform 91"/>
              <p:cNvSpPr>
                <a:spLocks noEditPoints="1"/>
              </p:cNvSpPr>
              <p:nvPr/>
            </p:nvSpPr>
            <p:spPr bwMode="auto">
              <a:xfrm>
                <a:off x="3556" y="1744"/>
                <a:ext cx="2" cy="47"/>
              </a:xfrm>
              <a:custGeom>
                <a:avLst/>
                <a:gdLst>
                  <a:gd name="T0" fmla="*/ 2147483647 w 1"/>
                  <a:gd name="T1" fmla="*/ 2147483647 h 24"/>
                  <a:gd name="T2" fmla="*/ 2147483647 w 1"/>
                  <a:gd name="T3" fmla="*/ 2147483647 h 24"/>
                  <a:gd name="T4" fmla="*/ 2147483647 w 1"/>
                  <a:gd name="T5" fmla="*/ 2147483647 h 24"/>
                  <a:gd name="T6" fmla="*/ 0 w 1"/>
                  <a:gd name="T7" fmla="*/ 0 h 24"/>
                  <a:gd name="T8" fmla="*/ 0 w 1"/>
                  <a:gd name="T9" fmla="*/ 2147483647 h 24"/>
                  <a:gd name="T10" fmla="*/ 0 w 1"/>
                  <a:gd name="T11" fmla="*/ 2147483647 h 24"/>
                  <a:gd name="T12" fmla="*/ 2147483647 w 1"/>
                  <a:gd name="T13" fmla="*/ 2147483647 h 24"/>
                  <a:gd name="T14" fmla="*/ 0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0" y="0"/>
                      <a:pt x="0" y="0"/>
                    </a:cubicBezTo>
                    <a:cubicBezTo>
                      <a:pt x="0" y="0"/>
                      <a:pt x="0" y="6"/>
                      <a:pt x="0" y="12"/>
                    </a:cubicBezTo>
                    <a:cubicBezTo>
                      <a:pt x="0" y="19"/>
                      <a:pt x="0" y="24"/>
                      <a:pt x="0" y="24"/>
                    </a:cubicBezTo>
                    <a:cubicBezTo>
                      <a:pt x="1" y="24"/>
                      <a:pt x="1" y="23"/>
                      <a:pt x="1" y="22"/>
                    </a:cubicBezTo>
                    <a:cubicBezTo>
                      <a:pt x="1" y="23"/>
                      <a:pt x="1" y="24"/>
                      <a:pt x="0"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27" name="Freeform 92"/>
              <p:cNvSpPr>
                <a:spLocks/>
              </p:cNvSpPr>
              <p:nvPr/>
            </p:nvSpPr>
            <p:spPr bwMode="auto">
              <a:xfrm>
                <a:off x="3556" y="1748"/>
                <a:ext cx="2" cy="39"/>
              </a:xfrm>
              <a:custGeom>
                <a:avLst/>
                <a:gdLst>
                  <a:gd name="T0" fmla="*/ 2147483647 w 1"/>
                  <a:gd name="T1" fmla="*/ 0 h 20"/>
                  <a:gd name="T2" fmla="*/ 2147483647 w 1"/>
                  <a:gd name="T3" fmla="*/ 0 h 20"/>
                  <a:gd name="T4" fmla="*/ 0 w 1"/>
                  <a:gd name="T5" fmla="*/ 2147483647 h 20"/>
                  <a:gd name="T6" fmla="*/ 2147483647 w 1"/>
                  <a:gd name="T7" fmla="*/ 2147483647 h 20"/>
                  <a:gd name="T8" fmla="*/ 2147483647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1" y="0"/>
                    </a:moveTo>
                    <a:cubicBezTo>
                      <a:pt x="1" y="0"/>
                      <a:pt x="1" y="0"/>
                      <a:pt x="1" y="0"/>
                    </a:cubicBezTo>
                    <a:cubicBezTo>
                      <a:pt x="0" y="0"/>
                      <a:pt x="0" y="5"/>
                      <a:pt x="0" y="10"/>
                    </a:cubicBezTo>
                    <a:cubicBezTo>
                      <a:pt x="0" y="15"/>
                      <a:pt x="0" y="20"/>
                      <a:pt x="1" y="20"/>
                    </a:cubicBezTo>
                    <a:cubicBezTo>
                      <a:pt x="1" y="20"/>
                      <a:pt x="1" y="19"/>
                      <a:pt x="1"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28" name="Freeform 93"/>
              <p:cNvSpPr>
                <a:spLocks/>
              </p:cNvSpPr>
              <p:nvPr/>
            </p:nvSpPr>
            <p:spPr bwMode="auto">
              <a:xfrm>
                <a:off x="3513"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29" name="Freeform 94"/>
              <p:cNvSpPr>
                <a:spLocks/>
              </p:cNvSpPr>
              <p:nvPr/>
            </p:nvSpPr>
            <p:spPr bwMode="auto">
              <a:xfrm>
                <a:off x="3515" y="1744"/>
                <a:ext cx="2" cy="47"/>
              </a:xfrm>
              <a:custGeom>
                <a:avLst/>
                <a:gdLst>
                  <a:gd name="T0" fmla="*/ 2147483647 w 1"/>
                  <a:gd name="T1" fmla="*/ 2147483647 h 24"/>
                  <a:gd name="T2" fmla="*/ 2147483647 w 1"/>
                  <a:gd name="T3" fmla="*/ 0 h 24"/>
                  <a:gd name="T4" fmla="*/ 2147483647 w 1"/>
                  <a:gd name="T5" fmla="*/ 0 h 24"/>
                  <a:gd name="T6" fmla="*/ 2147483647 w 1"/>
                  <a:gd name="T7" fmla="*/ 2147483647 h 24"/>
                  <a:gd name="T8" fmla="*/ 0 60000 65536"/>
                  <a:gd name="T9" fmla="*/ 0 60000 65536"/>
                  <a:gd name="T10" fmla="*/ 0 60000 65536"/>
                  <a:gd name="T11" fmla="*/ 0 60000 65536"/>
                  <a:gd name="T12" fmla="*/ 0 w 1"/>
                  <a:gd name="T13" fmla="*/ 0 h 24"/>
                  <a:gd name="T14" fmla="*/ 1 w 1"/>
                  <a:gd name="T15" fmla="*/ 24 h 24"/>
                </a:gdLst>
                <a:ahLst/>
                <a:cxnLst>
                  <a:cxn ang="T8">
                    <a:pos x="T0" y="T1"/>
                  </a:cxn>
                  <a:cxn ang="T9">
                    <a:pos x="T2" y="T3"/>
                  </a:cxn>
                  <a:cxn ang="T10">
                    <a:pos x="T4" y="T5"/>
                  </a:cxn>
                  <a:cxn ang="T11">
                    <a:pos x="T6" y="T7"/>
                  </a:cxn>
                </a:cxnLst>
                <a:rect l="T12" t="T13" r="T14" b="T15"/>
                <a:pathLst>
                  <a:path w="1" h="24">
                    <a:moveTo>
                      <a:pt x="1" y="24"/>
                    </a:moveTo>
                    <a:cubicBezTo>
                      <a:pt x="0" y="15"/>
                      <a:pt x="0" y="6"/>
                      <a:pt x="1" y="0"/>
                    </a:cubicBezTo>
                    <a:cubicBezTo>
                      <a:pt x="0" y="1"/>
                      <a:pt x="0" y="23"/>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0" name="Freeform 95"/>
              <p:cNvSpPr>
                <a:spLocks/>
              </p:cNvSpPr>
              <p:nvPr/>
            </p:nvSpPr>
            <p:spPr bwMode="auto">
              <a:xfrm>
                <a:off x="3528" y="1710"/>
                <a:ext cx="14"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3" y="17"/>
                      <a:pt x="4" y="17"/>
                    </a:cubicBezTo>
                    <a:cubicBezTo>
                      <a:pt x="5" y="17"/>
                      <a:pt x="6" y="17"/>
                      <a:pt x="7" y="17"/>
                    </a:cubicBezTo>
                    <a:cubicBezTo>
                      <a:pt x="7" y="14"/>
                      <a:pt x="7" y="12"/>
                      <a:pt x="7" y="9"/>
                    </a:cubicBezTo>
                    <a:cubicBezTo>
                      <a:pt x="7" y="6"/>
                      <a:pt x="7" y="3"/>
                      <a:pt x="7" y="0"/>
                    </a:cubicBezTo>
                    <a:cubicBezTo>
                      <a:pt x="6" y="0"/>
                      <a:pt x="5" y="0"/>
                      <a:pt x="4" y="0"/>
                    </a:cubicBezTo>
                    <a:cubicBezTo>
                      <a:pt x="3"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31" name="Freeform 96"/>
              <p:cNvSpPr>
                <a:spLocks/>
              </p:cNvSpPr>
              <p:nvPr/>
            </p:nvSpPr>
            <p:spPr bwMode="auto">
              <a:xfrm>
                <a:off x="2802" y="1744"/>
                <a:ext cx="43" cy="47"/>
              </a:xfrm>
              <a:custGeom>
                <a:avLst/>
                <a:gdLst>
                  <a:gd name="T0" fmla="*/ 2147483647 w 22"/>
                  <a:gd name="T1" fmla="*/ 2147483647 h 24"/>
                  <a:gd name="T2" fmla="*/ 2147483647 w 22"/>
                  <a:gd name="T3" fmla="*/ 2147483647 h 24"/>
                  <a:gd name="T4" fmla="*/ 2147483647 w 22"/>
                  <a:gd name="T5" fmla="*/ 0 h 24"/>
                  <a:gd name="T6" fmla="*/ 2147483647 w 22"/>
                  <a:gd name="T7" fmla="*/ 0 h 24"/>
                  <a:gd name="T8" fmla="*/ 2147483647 w 22"/>
                  <a:gd name="T9" fmla="*/ 2147483647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 y="24"/>
                    </a:moveTo>
                    <a:lnTo>
                      <a:pt x="22" y="24"/>
                    </a:lnTo>
                    <a:lnTo>
                      <a:pt x="22" y="0"/>
                    </a:lnTo>
                    <a:lnTo>
                      <a:pt x="1" y="0"/>
                    </a:lnTo>
                    <a:cubicBezTo>
                      <a:pt x="0" y="8"/>
                      <a:pt x="0" y="16"/>
                      <a:pt x="1" y="24"/>
                    </a:cubicBezTo>
                    <a:close/>
                  </a:path>
                </a:pathLst>
              </a:custGeom>
              <a:solidFill>
                <a:srgbClr val="A9A8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2" name="Freeform 97"/>
              <p:cNvSpPr>
                <a:spLocks noEditPoints="1"/>
              </p:cNvSpPr>
              <p:nvPr/>
            </p:nvSpPr>
            <p:spPr bwMode="auto">
              <a:xfrm>
                <a:off x="2806" y="1767"/>
                <a:ext cx="12" cy="20"/>
              </a:xfrm>
              <a:custGeom>
                <a:avLst/>
                <a:gdLst>
                  <a:gd name="T0" fmla="*/ 2147483647 w 6"/>
                  <a:gd name="T1" fmla="*/ 2147483647 h 10"/>
                  <a:gd name="T2" fmla="*/ 2147483647 w 6"/>
                  <a:gd name="T3" fmla="*/ 2147483647 h 10"/>
                  <a:gd name="T4" fmla="*/ 2147483647 w 6"/>
                  <a:gd name="T5" fmla="*/ 2147483647 h 10"/>
                  <a:gd name="T6" fmla="*/ 2147483647 w 6"/>
                  <a:gd name="T7" fmla="*/ 2147483647 h 10"/>
                  <a:gd name="T8" fmla="*/ 2147483647 w 6"/>
                  <a:gd name="T9" fmla="*/ 0 h 10"/>
                  <a:gd name="T10" fmla="*/ 2147483647 w 6"/>
                  <a:gd name="T11" fmla="*/ 2147483647 h 10"/>
                  <a:gd name="T12" fmla="*/ 0 w 6"/>
                  <a:gd name="T13" fmla="*/ 2147483647 h 10"/>
                  <a:gd name="T14" fmla="*/ 2147483647 w 6"/>
                  <a:gd name="T15" fmla="*/ 2147483647 h 10"/>
                  <a:gd name="T16" fmla="*/ 2147483647 w 6"/>
                  <a:gd name="T17" fmla="*/ 2147483647 h 10"/>
                  <a:gd name="T18" fmla="*/ 2147483647 w 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3" y="10"/>
                    </a:moveTo>
                    <a:lnTo>
                      <a:pt x="3" y="5"/>
                    </a:lnTo>
                    <a:lnTo>
                      <a:pt x="6" y="5"/>
                    </a:lnTo>
                    <a:lnTo>
                      <a:pt x="3" y="5"/>
                    </a:lnTo>
                    <a:lnTo>
                      <a:pt x="3" y="0"/>
                    </a:lnTo>
                    <a:lnTo>
                      <a:pt x="2" y="5"/>
                    </a:lnTo>
                    <a:lnTo>
                      <a:pt x="0" y="5"/>
                    </a:lnTo>
                    <a:lnTo>
                      <a:pt x="2" y="5"/>
                    </a:lnTo>
                    <a:lnTo>
                      <a:pt x="3" y="10"/>
                    </a:lnTo>
                    <a:close/>
                    <a:moveTo>
                      <a:pt x="3" y="8"/>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3" name="Freeform 98"/>
              <p:cNvSpPr>
                <a:spLocks noEditPoints="1"/>
              </p:cNvSpPr>
              <p:nvPr/>
            </p:nvSpPr>
            <p:spPr bwMode="auto">
              <a:xfrm>
                <a:off x="2808" y="1773"/>
                <a:ext cx="12" cy="18"/>
              </a:xfrm>
              <a:custGeom>
                <a:avLst/>
                <a:gdLst>
                  <a:gd name="T0" fmla="*/ 2147483647 w 6"/>
                  <a:gd name="T1" fmla="*/ 2147483647 h 9"/>
                  <a:gd name="T2" fmla="*/ 2147483647 w 6"/>
                  <a:gd name="T3" fmla="*/ 2147483647 h 9"/>
                  <a:gd name="T4" fmla="*/ 2147483647 w 6"/>
                  <a:gd name="T5" fmla="*/ 2147483647 h 9"/>
                  <a:gd name="T6" fmla="*/ 2147483647 w 6"/>
                  <a:gd name="T7" fmla="*/ 2147483647 h 9"/>
                  <a:gd name="T8" fmla="*/ 2147483647 w 6"/>
                  <a:gd name="T9" fmla="*/ 0 h 9"/>
                  <a:gd name="T10" fmla="*/ 2147483647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3" y="9"/>
                    </a:moveTo>
                    <a:lnTo>
                      <a:pt x="3" y="4"/>
                    </a:lnTo>
                    <a:lnTo>
                      <a:pt x="6" y="4"/>
                    </a:lnTo>
                    <a:lnTo>
                      <a:pt x="3" y="4"/>
                    </a:lnTo>
                    <a:lnTo>
                      <a:pt x="3" y="0"/>
                    </a:lnTo>
                    <a:lnTo>
                      <a:pt x="3" y="4"/>
                    </a:lnTo>
                    <a:lnTo>
                      <a:pt x="0" y="4"/>
                    </a:lnTo>
                    <a:lnTo>
                      <a:pt x="3" y="4"/>
                    </a:lnTo>
                    <a:lnTo>
                      <a:pt x="3" y="9"/>
                    </a:lnTo>
                    <a:close/>
                    <a:moveTo>
                      <a:pt x="3" y="6"/>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4" name="Freeform 99"/>
              <p:cNvSpPr>
                <a:spLocks/>
              </p:cNvSpPr>
              <p:nvPr/>
            </p:nvSpPr>
            <p:spPr bwMode="auto">
              <a:xfrm>
                <a:off x="2841"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0" y="6"/>
                      <a:pt x="1" y="0"/>
                    </a:cubicBezTo>
                    <a:lnTo>
                      <a:pt x="2" y="0"/>
                    </a:lnTo>
                    <a:cubicBezTo>
                      <a:pt x="1" y="1"/>
                      <a:pt x="1" y="23"/>
                      <a:pt x="2" y="24"/>
                    </a:cubicBezTo>
                    <a:lnTo>
                      <a:pt x="1" y="24"/>
                    </a:ln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5" name="Freeform 100"/>
              <p:cNvSpPr>
                <a:spLocks/>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2147483647 h 24"/>
                  <a:gd name="T8" fmla="*/ 2147483647 w 1"/>
                  <a:gd name="T9" fmla="*/ 2147483647 h 24"/>
                  <a:gd name="T10" fmla="*/ 2147483647 w 1"/>
                  <a:gd name="T11" fmla="*/ 0 h 24"/>
                  <a:gd name="T12" fmla="*/ 0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4"/>
                    </a:moveTo>
                    <a:cubicBezTo>
                      <a:pt x="1" y="24"/>
                      <a:pt x="1" y="23"/>
                      <a:pt x="1" y="22"/>
                    </a:cubicBezTo>
                    <a:lnTo>
                      <a:pt x="1" y="21"/>
                    </a:lnTo>
                    <a:cubicBezTo>
                      <a:pt x="1" y="14"/>
                      <a:pt x="1" y="9"/>
                      <a:pt x="1" y="2"/>
                    </a:cubicBezTo>
                    <a:cubicBezTo>
                      <a:pt x="1" y="1"/>
                      <a:pt x="1" y="1"/>
                      <a:pt x="1" y="0"/>
                    </a:cubicBezTo>
                    <a:cubicBezTo>
                      <a:pt x="1" y="0"/>
                      <a:pt x="0" y="5"/>
                      <a:pt x="0" y="12"/>
                    </a:cubicBezTo>
                    <a:cubicBezTo>
                      <a:pt x="0" y="19"/>
                      <a:pt x="1" y="24"/>
                      <a:pt x="1" y="24"/>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sp>
            <p:nvSpPr>
              <p:cNvPr id="4136" name="Freeform 101"/>
              <p:cNvSpPr>
                <a:spLocks noEditPoints="1"/>
              </p:cNvSpPr>
              <p:nvPr/>
            </p:nvSpPr>
            <p:spPr bwMode="auto">
              <a:xfrm>
                <a:off x="2843" y="1744"/>
                <a:ext cx="2" cy="47"/>
              </a:xfrm>
              <a:custGeom>
                <a:avLst/>
                <a:gdLst>
                  <a:gd name="T0" fmla="*/ 2147483647 w 1"/>
                  <a:gd name="T1" fmla="*/ 2147483647 h 24"/>
                  <a:gd name="T2" fmla="*/ 2147483647 w 1"/>
                  <a:gd name="T3" fmla="*/ 2147483647 h 24"/>
                  <a:gd name="T4" fmla="*/ 2147483647 w 1"/>
                  <a:gd name="T5" fmla="*/ 2147483647 h 24"/>
                  <a:gd name="T6" fmla="*/ 2147483647 w 1"/>
                  <a:gd name="T7" fmla="*/ 0 h 24"/>
                  <a:gd name="T8" fmla="*/ 0 w 1"/>
                  <a:gd name="T9" fmla="*/ 2147483647 h 24"/>
                  <a:gd name="T10" fmla="*/ 2147483647 w 1"/>
                  <a:gd name="T11" fmla="*/ 2147483647 h 24"/>
                  <a:gd name="T12" fmla="*/ 2147483647 w 1"/>
                  <a:gd name="T13" fmla="*/ 2147483647 h 24"/>
                  <a:gd name="T14" fmla="*/ 2147483647 w 1"/>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4"/>
                  <a:gd name="T26" fmla="*/ 1 w 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4">
                    <a:moveTo>
                      <a:pt x="1" y="2"/>
                    </a:moveTo>
                    <a:cubicBezTo>
                      <a:pt x="1" y="2"/>
                      <a:pt x="1" y="2"/>
                      <a:pt x="1" y="2"/>
                    </a:cubicBezTo>
                    <a:moveTo>
                      <a:pt x="1" y="2"/>
                    </a:moveTo>
                    <a:cubicBezTo>
                      <a:pt x="1" y="1"/>
                      <a:pt x="1" y="0"/>
                      <a:pt x="1" y="0"/>
                    </a:cubicBezTo>
                    <a:cubicBezTo>
                      <a:pt x="0" y="0"/>
                      <a:pt x="0" y="6"/>
                      <a:pt x="0" y="12"/>
                    </a:cubicBezTo>
                    <a:cubicBezTo>
                      <a:pt x="0" y="19"/>
                      <a:pt x="0" y="24"/>
                      <a:pt x="1" y="24"/>
                    </a:cubicBezTo>
                    <a:cubicBezTo>
                      <a:pt x="1" y="24"/>
                      <a:pt x="1" y="23"/>
                      <a:pt x="1" y="22"/>
                    </a:cubicBezTo>
                    <a:cubicBezTo>
                      <a:pt x="1" y="23"/>
                      <a:pt x="1" y="24"/>
                      <a:pt x="1" y="24"/>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37" name="Freeform 102"/>
              <p:cNvSpPr>
                <a:spLocks/>
              </p:cNvSpPr>
              <p:nvPr/>
            </p:nvSpPr>
            <p:spPr bwMode="auto">
              <a:xfrm>
                <a:off x="2845" y="1748"/>
                <a:ext cx="1" cy="39"/>
              </a:xfrm>
              <a:custGeom>
                <a:avLst/>
                <a:gdLst>
                  <a:gd name="T0" fmla="*/ 0 w 1"/>
                  <a:gd name="T1" fmla="*/ 0 h 20"/>
                  <a:gd name="T2" fmla="*/ 0 w 1"/>
                  <a:gd name="T3" fmla="*/ 0 h 20"/>
                  <a:gd name="T4" fmla="*/ 0 w 1"/>
                  <a:gd name="T5" fmla="*/ 2147483647 h 20"/>
                  <a:gd name="T6" fmla="*/ 0 w 1"/>
                  <a:gd name="T7" fmla="*/ 2147483647 h 20"/>
                  <a:gd name="T8" fmla="*/ 0 w 1"/>
                  <a:gd name="T9" fmla="*/ 2147483647 h 20"/>
                  <a:gd name="T10" fmla="*/ 0 60000 65536"/>
                  <a:gd name="T11" fmla="*/ 0 60000 65536"/>
                  <a:gd name="T12" fmla="*/ 0 60000 65536"/>
                  <a:gd name="T13" fmla="*/ 0 60000 65536"/>
                  <a:gd name="T14" fmla="*/ 0 60000 65536"/>
                  <a:gd name="T15" fmla="*/ 0 w 1"/>
                  <a:gd name="T16" fmla="*/ 0 h 20"/>
                  <a:gd name="T17" fmla="*/ 1 w 1"/>
                  <a:gd name="T18" fmla="*/ 20 h 20"/>
                </a:gdLst>
                <a:ahLst/>
                <a:cxnLst>
                  <a:cxn ang="T10">
                    <a:pos x="T0" y="T1"/>
                  </a:cxn>
                  <a:cxn ang="T11">
                    <a:pos x="T2" y="T3"/>
                  </a:cxn>
                  <a:cxn ang="T12">
                    <a:pos x="T4" y="T5"/>
                  </a:cxn>
                  <a:cxn ang="T13">
                    <a:pos x="T6" y="T7"/>
                  </a:cxn>
                  <a:cxn ang="T14">
                    <a:pos x="T8" y="T9"/>
                  </a:cxn>
                </a:cxnLst>
                <a:rect l="T15" t="T16" r="T17" b="T18"/>
                <a:pathLst>
                  <a:path w="1" h="20">
                    <a:moveTo>
                      <a:pt x="0" y="0"/>
                    </a:moveTo>
                    <a:cubicBezTo>
                      <a:pt x="0" y="0"/>
                      <a:pt x="0" y="0"/>
                      <a:pt x="0" y="0"/>
                    </a:cubicBezTo>
                    <a:cubicBezTo>
                      <a:pt x="0" y="0"/>
                      <a:pt x="0" y="5"/>
                      <a:pt x="0" y="10"/>
                    </a:cubicBezTo>
                    <a:cubicBezTo>
                      <a:pt x="0" y="15"/>
                      <a:pt x="0" y="20"/>
                      <a:pt x="0" y="20"/>
                    </a:cubicBezTo>
                    <a:cubicBezTo>
                      <a:pt x="0" y="20"/>
                      <a:pt x="0" y="19"/>
                      <a:pt x="0" y="19"/>
                    </a:cubicBezTo>
                  </a:path>
                </a:pathLst>
              </a:custGeom>
              <a:noFill/>
              <a:ln w="0">
                <a:solidFill>
                  <a:srgbClr val="24211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800">
                  <a:latin typeface="Calibri" pitchFamily="34" charset="0"/>
                  <a:cs typeface="Arial" charset="0"/>
                </a:endParaRPr>
              </a:p>
            </p:txBody>
          </p:sp>
          <p:sp>
            <p:nvSpPr>
              <p:cNvPr id="4138" name="Freeform 103"/>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0 60000 65536"/>
                  <a:gd name="T9" fmla="*/ 0 60000 65536"/>
                  <a:gd name="T10" fmla="*/ 0 60000 65536"/>
                  <a:gd name="T11" fmla="*/ 0 60000 65536"/>
                  <a:gd name="T12" fmla="*/ 0 w 2"/>
                  <a:gd name="T13" fmla="*/ 0 h 24"/>
                  <a:gd name="T14" fmla="*/ 2 w 2"/>
                  <a:gd name="T15" fmla="*/ 24 h 24"/>
                </a:gdLst>
                <a:ahLst/>
                <a:cxnLst>
                  <a:cxn ang="T8">
                    <a:pos x="T0" y="T1"/>
                  </a:cxn>
                  <a:cxn ang="T9">
                    <a:pos x="T2" y="T3"/>
                  </a:cxn>
                  <a:cxn ang="T10">
                    <a:pos x="T4" y="T5"/>
                  </a:cxn>
                  <a:cxn ang="T11">
                    <a:pos x="T6" y="T7"/>
                  </a:cxn>
                </a:cxnLst>
                <a:rect l="T12" t="T13" r="T14" b="T15"/>
                <a:pathLst>
                  <a:path w="2" h="24">
                    <a:moveTo>
                      <a:pt x="1" y="24"/>
                    </a:moveTo>
                    <a:cubicBezTo>
                      <a:pt x="0" y="15"/>
                      <a:pt x="0" y="6"/>
                      <a:pt x="1" y="0"/>
                    </a:cubicBezTo>
                    <a:lnTo>
                      <a:pt x="2" y="0"/>
                    </a:lnTo>
                    <a:cubicBezTo>
                      <a:pt x="0" y="1"/>
                      <a:pt x="0" y="23"/>
                      <a:pt x="1" y="24"/>
                    </a:cubicBezTo>
                    <a:close/>
                  </a:path>
                </a:pathLst>
              </a:custGeom>
              <a:solidFill>
                <a:srgbClr val="716F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39" name="Freeform 104"/>
              <p:cNvSpPr>
                <a:spLocks/>
              </p:cNvSpPr>
              <p:nvPr/>
            </p:nvSpPr>
            <p:spPr bwMode="auto">
              <a:xfrm>
                <a:off x="2802" y="1744"/>
                <a:ext cx="4" cy="47"/>
              </a:xfrm>
              <a:custGeom>
                <a:avLst/>
                <a:gdLst>
                  <a:gd name="T0" fmla="*/ 2147483647 w 2"/>
                  <a:gd name="T1" fmla="*/ 2147483647 h 24"/>
                  <a:gd name="T2" fmla="*/ 2147483647 w 2"/>
                  <a:gd name="T3" fmla="*/ 0 h 24"/>
                  <a:gd name="T4" fmla="*/ 2147483647 w 2"/>
                  <a:gd name="T5" fmla="*/ 0 h 24"/>
                  <a:gd name="T6" fmla="*/ 2147483647 w 2"/>
                  <a:gd name="T7" fmla="*/ 2147483647 h 24"/>
                  <a:gd name="T8" fmla="*/ 2147483647 w 2"/>
                  <a:gd name="T9" fmla="*/ 2147483647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1" y="24"/>
                    </a:moveTo>
                    <a:cubicBezTo>
                      <a:pt x="0" y="15"/>
                      <a:pt x="1" y="6"/>
                      <a:pt x="1" y="0"/>
                    </a:cubicBezTo>
                    <a:lnTo>
                      <a:pt x="2" y="0"/>
                    </a:lnTo>
                    <a:cubicBezTo>
                      <a:pt x="0" y="1"/>
                      <a:pt x="1" y="23"/>
                      <a:pt x="2" y="24"/>
                    </a:cubicBezTo>
                    <a:lnTo>
                      <a:pt x="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800">
                  <a:latin typeface="Calibri" pitchFamily="34" charset="0"/>
                  <a:cs typeface="Arial" charset="0"/>
                </a:endParaRPr>
              </a:p>
            </p:txBody>
          </p:sp>
          <p:sp>
            <p:nvSpPr>
              <p:cNvPr id="4140" name="Freeform 105"/>
              <p:cNvSpPr>
                <a:spLocks/>
              </p:cNvSpPr>
              <p:nvPr/>
            </p:nvSpPr>
            <p:spPr bwMode="auto">
              <a:xfrm>
                <a:off x="2818" y="1710"/>
                <a:ext cx="13" cy="34"/>
              </a:xfrm>
              <a:custGeom>
                <a:avLst/>
                <a:gdLst>
                  <a:gd name="T0" fmla="*/ 0 w 7"/>
                  <a:gd name="T1" fmla="*/ 2147483647 h 17"/>
                  <a:gd name="T2" fmla="*/ 2147483647 w 7"/>
                  <a:gd name="T3" fmla="*/ 2147483647 h 17"/>
                  <a:gd name="T4" fmla="*/ 2147483647 w 7"/>
                  <a:gd name="T5" fmla="*/ 2147483647 h 17"/>
                  <a:gd name="T6" fmla="*/ 2147483647 w 7"/>
                  <a:gd name="T7" fmla="*/ 2147483647 h 17"/>
                  <a:gd name="T8" fmla="*/ 2147483647 w 7"/>
                  <a:gd name="T9" fmla="*/ 0 h 17"/>
                  <a:gd name="T10" fmla="*/ 2147483647 w 7"/>
                  <a:gd name="T11" fmla="*/ 0 h 17"/>
                  <a:gd name="T12" fmla="*/ 0 w 7"/>
                  <a:gd name="T13" fmla="*/ 0 h 17"/>
                  <a:gd name="T14" fmla="*/ 0 w 7"/>
                  <a:gd name="T15" fmla="*/ 2147483647 h 17"/>
                  <a:gd name="T16" fmla="*/ 0 w 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0" y="17"/>
                    </a:moveTo>
                    <a:cubicBezTo>
                      <a:pt x="1" y="17"/>
                      <a:pt x="2" y="17"/>
                      <a:pt x="3" y="17"/>
                    </a:cubicBezTo>
                    <a:cubicBezTo>
                      <a:pt x="4" y="17"/>
                      <a:pt x="6" y="17"/>
                      <a:pt x="7" y="17"/>
                    </a:cubicBezTo>
                    <a:cubicBezTo>
                      <a:pt x="7" y="14"/>
                      <a:pt x="7" y="12"/>
                      <a:pt x="7" y="9"/>
                    </a:cubicBezTo>
                    <a:cubicBezTo>
                      <a:pt x="7" y="6"/>
                      <a:pt x="7" y="3"/>
                      <a:pt x="7" y="0"/>
                    </a:cubicBezTo>
                    <a:cubicBezTo>
                      <a:pt x="6" y="0"/>
                      <a:pt x="4" y="0"/>
                      <a:pt x="3" y="0"/>
                    </a:cubicBezTo>
                    <a:cubicBezTo>
                      <a:pt x="2" y="0"/>
                      <a:pt x="1" y="0"/>
                      <a:pt x="0" y="0"/>
                    </a:cubicBezTo>
                    <a:cubicBezTo>
                      <a:pt x="0" y="3"/>
                      <a:pt x="0" y="6"/>
                      <a:pt x="0" y="9"/>
                    </a:cubicBezTo>
                    <a:cubicBezTo>
                      <a:pt x="0" y="12"/>
                      <a:pt x="0" y="14"/>
                      <a:pt x="0" y="17"/>
                    </a:cubicBezTo>
                    <a:close/>
                  </a:path>
                </a:pathLst>
              </a:custGeom>
              <a:solidFill>
                <a:srgbClr val="A9A8A7"/>
              </a:solidFill>
              <a:ln w="0">
                <a:solidFill>
                  <a:srgbClr val="24211D"/>
                </a:solidFill>
                <a:round/>
                <a:headEnd/>
                <a:tailEnd/>
              </a:ln>
            </p:spPr>
            <p:txBody>
              <a:bodyPr/>
              <a:lstStyle/>
              <a:p>
                <a:pPr eaLnBrk="0" hangingPunct="0"/>
                <a:endParaRPr lang="en-US" sz="1800">
                  <a:latin typeface="Calibri" pitchFamily="34" charset="0"/>
                  <a:cs typeface="Arial" charset="0"/>
                </a:endParaRPr>
              </a:p>
            </p:txBody>
          </p:sp>
        </p:grpSp>
        <p:sp>
          <p:nvSpPr>
            <p:cNvPr id="4109" name="AutoShape 106"/>
            <p:cNvSpPr>
              <a:spLocks noChangeArrowheads="1"/>
            </p:cNvSpPr>
            <p:nvPr/>
          </p:nvSpPr>
          <p:spPr bwMode="auto">
            <a:xfrm>
              <a:off x="2032" y="644"/>
              <a:ext cx="1008" cy="186"/>
            </a:xfrm>
            <a:prstGeom prst="roundRect">
              <a:avLst>
                <a:gd name="adj" fmla="val 12366"/>
              </a:avLst>
            </a:prstGeom>
            <a:gradFill rotWithShape="1">
              <a:gsLst>
                <a:gs pos="0">
                  <a:srgbClr val="0000FF">
                    <a:alpha val="37999"/>
                  </a:srgbClr>
                </a:gs>
                <a:gs pos="100000">
                  <a:srgbClr val="4D4DFF">
                    <a:alpha val="32999"/>
                  </a:srgbClr>
                </a:gs>
              </a:gsLst>
              <a:lin ang="5400000" scaled="1"/>
            </a:gradFill>
            <a:ln w="9525">
              <a:solidFill>
                <a:schemeClr val="tx1"/>
              </a:solidFill>
              <a:round/>
              <a:headEnd/>
              <a:tailEnd/>
            </a:ln>
          </p:spPr>
          <p:txBody>
            <a:bodyPr wrap="none" anchor="ctr"/>
            <a:lstStyle/>
            <a:p>
              <a:pPr eaLnBrk="0" hangingPunct="0"/>
              <a:endParaRPr lang="en-US" sz="3600" b="1">
                <a:latin typeface="Times New Roman" pitchFamily="18" charset="0"/>
                <a:cs typeface="Arial" charset="0"/>
              </a:endParaRPr>
            </a:p>
          </p:txBody>
        </p:sp>
      </p:grpSp>
      <p:sp>
        <p:nvSpPr>
          <p:cNvPr id="4102" name="Rounded Rectangle 326"/>
          <p:cNvSpPr>
            <a:spLocks noChangeArrowheads="1"/>
          </p:cNvSpPr>
          <p:nvPr/>
        </p:nvSpPr>
        <p:spPr bwMode="auto">
          <a:xfrm>
            <a:off x="304800" y="4767263"/>
            <a:ext cx="685800" cy="533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000">
              <a:latin typeface=".VnTime" pitchFamily="34" charset="0"/>
              <a:cs typeface="Arial" charset="0"/>
            </a:endParaRPr>
          </a:p>
        </p:txBody>
      </p:sp>
      <p:sp>
        <p:nvSpPr>
          <p:cNvPr id="2" name="Rectangle 1"/>
          <p:cNvSpPr/>
          <p:nvPr/>
        </p:nvSpPr>
        <p:spPr>
          <a:xfrm>
            <a:off x="0" y="0"/>
            <a:ext cx="9144000" cy="68580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104" name="Picture 9" descr="question_pop_up_from_box_hg_clr">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600200"/>
            <a:ext cx="274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2"/>
          <p:cNvSpPr txBox="1">
            <a:spLocks noChangeArrowheads="1"/>
          </p:cNvSpPr>
          <p:nvPr/>
        </p:nvSpPr>
        <p:spPr bwMode="auto">
          <a:xfrm>
            <a:off x="4730750" y="4144963"/>
            <a:ext cx="6413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7200" b="1">
                <a:solidFill>
                  <a:srgbClr val="FF0000"/>
                </a:solidFill>
                <a:latin typeface="Times New Roman" pitchFamily="18" charset="0"/>
                <a:cs typeface="Times New Roman" pitchFamily="18" charset="0"/>
              </a:rPr>
              <a:t>3</a:t>
            </a:r>
          </a:p>
        </p:txBody>
      </p:sp>
      <p:sp>
        <p:nvSpPr>
          <p:cNvPr id="4106" name="Text Box 109"/>
          <p:cNvSpPr txBox="1">
            <a:spLocks noChangeArrowheads="1"/>
          </p:cNvSpPr>
          <p:nvPr/>
        </p:nvSpPr>
        <p:spPr bwMode="auto">
          <a:xfrm>
            <a:off x="3657600" y="639763"/>
            <a:ext cx="4191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spcBef>
                <a:spcPct val="50000"/>
              </a:spcBef>
            </a:pPr>
            <a:r>
              <a:rPr lang="en-US" sz="3000" b="1">
                <a:solidFill>
                  <a:srgbClr val="FF0000"/>
                </a:solidFill>
                <a:latin typeface="Times New Roman" pitchFamily="18" charset="0"/>
              </a:rPr>
              <a:t>PHẦN 1: KIẾN THỨC</a:t>
            </a:r>
          </a:p>
        </p:txBody>
      </p:sp>
      <p:sp>
        <p:nvSpPr>
          <p:cNvPr id="4107" name="Rectangle 110"/>
          <p:cNvSpPr>
            <a:spLocks noChangeArrowheads="1"/>
          </p:cNvSpPr>
          <p:nvPr/>
        </p:nvSpPr>
        <p:spPr bwMode="auto">
          <a:xfrm>
            <a:off x="917575" y="2743200"/>
            <a:ext cx="731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3600" b="1">
                <a:solidFill>
                  <a:srgbClr val="FF0000"/>
                </a:solidFill>
              </a:rPr>
              <a:t>“Phương pháp điều chế polime”</a:t>
            </a:r>
            <a:endParaRPr lang="en-US" altLang="ko-KR" sz="3600" b="1">
              <a:solidFill>
                <a:srgbClr val="FF0000"/>
              </a:solidFill>
              <a:ea typeface="Gulim" pitchFamily="34" charset="-127"/>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35&quot;/&gt;&lt;/object&gt;&lt;object type=&quot;3&quot; unique_id=&quot;10004&quot;&gt;&lt;property id=&quot;20148&quot; value=&quot;5&quot;/&gt;&lt;property id=&quot;20300&quot; value=&quot;Slide 2&quot;/&gt;&lt;property id=&quot;20307&quot; value=&quot;315&quot;/&gt;&lt;/object&gt;&lt;object type=&quot;3&quot; unique_id=&quot;10005&quot;&gt;&lt;property id=&quot;20148&quot; value=&quot;5&quot;/&gt;&lt;property id=&quot;20300&quot; value=&quot;Slide 3&quot;/&gt;&lt;property id=&quot;20307&quot; value=&quot;298&quot;/&gt;&lt;/object&gt;&lt;object type=&quot;3&quot; unique_id=&quot;10006&quot;&gt;&lt;property id=&quot;20148&quot; value=&quot;5&quot;/&gt;&lt;property id=&quot;20300&quot; value=&quot;Slide 4&quot;/&gt;&lt;property id=&quot;20307&quot; value=&quot;316&quot;/&gt;&lt;/object&gt;&lt;object type=&quot;3&quot; unique_id=&quot;10007&quot;&gt;&lt;property id=&quot;20148&quot; value=&quot;5&quot;/&gt;&lt;property id=&quot;20300&quot; value=&quot;Slide 5&quot;/&gt;&lt;property id=&quot;20307&quot; value=&quot;317&quot;/&gt;&lt;/object&gt;&lt;object type=&quot;3&quot; unique_id=&quot;10008&quot;&gt;&lt;property id=&quot;20148&quot; value=&quot;5&quot;/&gt;&lt;property id=&quot;20300&quot; value=&quot;Slide 6&quot;/&gt;&lt;property id=&quot;20307&quot; value=&quot;258&quot;/&gt;&lt;/object&gt;&lt;object type=&quot;3&quot; unique_id=&quot;10009&quot;&gt;&lt;property id=&quot;20148&quot; value=&quot;5&quot;/&gt;&lt;property id=&quot;20300&quot; value=&quot;Slide 7&quot;/&gt;&lt;property id=&quot;20307&quot; value=&quot;259&quot;/&gt;&lt;/object&gt;&lt;object type=&quot;3&quot; unique_id=&quot;10010&quot;&gt;&lt;property id=&quot;20148&quot; value=&quot;5&quot;/&gt;&lt;property id=&quot;20300&quot; value=&quot;Slide 8&quot;/&gt;&lt;property id=&quot;20307&quot; value=&quot;330&quot;/&gt;&lt;/object&gt;&lt;object type=&quot;3&quot; unique_id=&quot;10011&quot;&gt;&lt;property id=&quot;20148&quot; value=&quot;5&quot;/&gt;&lt;property id=&quot;20300&quot; value=&quot;Slide 9&quot;/&gt;&lt;property id=&quot;20307&quot; value=&quot;324&quot;/&gt;&lt;/object&gt;&lt;object type=&quot;3&quot; unique_id=&quot;10012&quot;&gt;&lt;property id=&quot;20148&quot; value=&quot;5&quot;/&gt;&lt;property id=&quot;20300&quot; value=&quot;Slide 10&quot;/&gt;&lt;property id=&quot;20307&quot; value=&quot;261&quot;/&gt;&lt;/object&gt;&lt;object type=&quot;3&quot; unique_id=&quot;10013&quot;&gt;&lt;property id=&quot;20148&quot; value=&quot;5&quot;/&gt;&lt;property id=&quot;20300&quot; value=&quot;Slide 11&quot;/&gt;&lt;property id=&quot;20307&quot; value=&quot;331&quot;/&gt;&lt;/object&gt;&lt;object type=&quot;3&quot; unique_id=&quot;10014&quot;&gt;&lt;property id=&quot;20148&quot; value=&quot;5&quot;/&gt;&lt;property id=&quot;20300&quot; value=&quot;Slide 12&quot;/&gt;&lt;property id=&quot;20307&quot; value=&quot;274&quot;/&gt;&lt;/object&gt;&lt;object type=&quot;3&quot; unique_id=&quot;10015&quot;&gt;&lt;property id=&quot;20148&quot; value=&quot;5&quot;/&gt;&lt;property id=&quot;20300&quot; value=&quot;Slide 13&quot;/&gt;&lt;property id=&quot;20307&quot; value=&quot;262&quot;/&gt;&lt;/object&gt;&lt;object type=&quot;3&quot; unique_id=&quot;10016&quot;&gt;&lt;property id=&quot;20148&quot; value=&quot;5&quot;/&gt;&lt;property id=&quot;20300&quot; value=&quot;Slide 14&quot;/&gt;&lt;property id=&quot;20307&quot; value=&quot;332&quot;/&gt;&lt;/object&gt;&lt;object type=&quot;3&quot; unique_id=&quot;10017&quot;&gt;&lt;property id=&quot;20148&quot; value=&quot;5&quot;/&gt;&lt;property id=&quot;20300&quot; value=&quot;Slide 15&quot;/&gt;&lt;property id=&quot;20307&quot; value=&quot;275&quot;/&gt;&lt;/object&gt;&lt;object type=&quot;3&quot; unique_id=&quot;10018&quot;&gt;&lt;property id=&quot;20148&quot; value=&quot;5&quot;/&gt;&lt;property id=&quot;20300&quot; value=&quot;Slide 16&quot;/&gt;&lt;property id=&quot;20307&quot; value=&quot;318&quot;/&gt;&lt;/object&gt;&lt;object type=&quot;3&quot; unique_id=&quot;10019&quot;&gt;&lt;property id=&quot;20148&quot; value=&quot;5&quot;/&gt;&lt;property id=&quot;20300&quot; value=&quot;Slide 17&quot;/&gt;&lt;property id=&quot;20307&quot; value=&quot;314&quot;/&gt;&lt;/object&gt;&lt;object type=&quot;3&quot; unique_id=&quot;10020&quot;&gt;&lt;property id=&quot;20148&quot; value=&quot;5&quot;/&gt;&lt;property id=&quot;20300&quot; value=&quot;Slide 18&quot;/&gt;&lt;property id=&quot;20307&quot; value=&quot;299&quot;/&gt;&lt;/object&gt;&lt;object type=&quot;3&quot; unique_id=&quot;10021&quot;&gt;&lt;property id=&quot;20148&quot; value=&quot;5&quot;/&gt;&lt;property id=&quot;20300&quot; value=&quot;Slide 19&quot;/&gt;&lt;property id=&quot;20307&quot; value=&quot;300&quot;/&gt;&lt;/object&gt;&lt;object type=&quot;3&quot; unique_id=&quot;10022&quot;&gt;&lt;property id=&quot;20148&quot; value=&quot;5&quot;/&gt;&lt;property id=&quot;20300&quot; value=&quot;Slide 20&quot;/&gt;&lt;property id=&quot;20307&quot; value=&quot;301&quot;/&gt;&lt;/object&gt;&lt;object type=&quot;3&quot; unique_id=&quot;10023&quot;&gt;&lt;property id=&quot;20148&quot; value=&quot;5&quot;/&gt;&lt;property id=&quot;20300&quot; value=&quot;Slide 21&quot;/&gt;&lt;property id=&quot;20307&quot; value=&quot;327&quot;/&gt;&lt;/object&gt;&lt;object type=&quot;3&quot; unique_id=&quot;10024&quot;&gt;&lt;property id=&quot;20148&quot; value=&quot;5&quot;/&gt;&lt;property id=&quot;20300&quot; value=&quot;Slide 22&quot;/&gt;&lt;property id=&quot;20307&quot; value=&quot;328&quot;/&gt;&lt;/object&gt;&lt;object type=&quot;3&quot; unique_id=&quot;10025&quot;&gt;&lt;property id=&quot;20148&quot; value=&quot;5&quot;/&gt;&lt;property id=&quot;20300&quot; value=&quot;Slide 23&quot;/&gt;&lt;property id=&quot;20307&quot; value=&quot;310&quot;/&gt;&lt;/object&gt;&lt;object type=&quot;3&quot; unique_id=&quot;10026&quot;&gt;&lt;property id=&quot;20148&quot; value=&quot;5&quot;/&gt;&lt;property id=&quot;20300&quot; value=&quot;Slide 24&quot;/&gt;&lt;property id=&quot;20307&quot; value=&quot;329&quot;/&gt;&lt;/object&gt;&lt;object type=&quot;3&quot; unique_id=&quot;10027&quot;&gt;&lt;property id=&quot;20148&quot; value=&quot;5&quot;/&gt;&lt;property id=&quot;20300&quot; value=&quot;Slide 25&quot;/&gt;&lt;property id=&quot;20307&quot; value=&quot;333&quot;/&gt;&lt;/object&gt;&lt;object type=&quot;3&quot; unique_id=&quot;10028&quot;&gt;&lt;property id=&quot;20148&quot; value=&quot;5&quot;/&gt;&lt;property id=&quot;20300&quot; value=&quot;Slide 26&quot;/&gt;&lt;property id=&quot;20307&quot; value=&quot;325&quot;/&gt;&lt;/object&gt;&lt;object type=&quot;3&quot; unique_id=&quot;10029&quot;&gt;&lt;property id=&quot;20148&quot; value=&quot;5&quot;/&gt;&lt;property id=&quot;20300&quot; value=&quot;Slide 27&quot;/&gt;&lt;property id=&quot;20307&quot; value=&quot;334&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1654</Words>
  <Application>Microsoft Office PowerPoint</Application>
  <PresentationFormat>On-screen Show (4:3)</PresentationFormat>
  <Paragraphs>523</Paragraphs>
  <Slides>25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3" baseType="lpstr">
      <vt:lpstr>.VnTime</vt:lpstr>
      <vt:lpstr>.VnTimeH</vt:lpstr>
      <vt:lpstr>Arial</vt:lpstr>
      <vt:lpstr>Calibri</vt:lpstr>
      <vt:lpstr>Times New Roman</vt:lpstr>
      <vt:lpstr>Default Design</vt:lpstr>
      <vt:lpstr>CorelDRAW</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 DAO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NP-COMPUTER</dc:creator>
  <cp:lastModifiedBy>Administrator</cp:lastModifiedBy>
  <cp:revision>912</cp:revision>
  <dcterms:created xsi:type="dcterms:W3CDTF">2016-10-05T13:21:01Z</dcterms:created>
  <dcterms:modified xsi:type="dcterms:W3CDTF">2022-12-01T02:42:05Z</dcterms:modified>
</cp:coreProperties>
</file>