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341" r:id="rId2"/>
    <p:sldId id="267" r:id="rId3"/>
    <p:sldId id="299" r:id="rId4"/>
    <p:sldId id="296" r:id="rId5"/>
    <p:sldId id="290" r:id="rId6"/>
    <p:sldId id="334" r:id="rId7"/>
    <p:sldId id="346" r:id="rId8"/>
    <p:sldId id="258" r:id="rId9"/>
    <p:sldId id="286" r:id="rId10"/>
    <p:sldId id="287" r:id="rId11"/>
    <p:sldId id="288" r:id="rId12"/>
    <p:sldId id="292" r:id="rId13"/>
    <p:sldId id="289" r:id="rId14"/>
    <p:sldId id="291" r:id="rId15"/>
    <p:sldId id="268" r:id="rId16"/>
    <p:sldId id="349" r:id="rId17"/>
    <p:sldId id="351" r:id="rId18"/>
    <p:sldId id="353" r:id="rId19"/>
    <p:sldId id="283" r:id="rId20"/>
    <p:sldId id="263" r:id="rId21"/>
    <p:sldId id="278" r:id="rId22"/>
    <p:sldId id="303" r:id="rId23"/>
    <p:sldId id="281" r:id="rId24"/>
    <p:sldId id="355" r:id="rId25"/>
    <p:sldId id="279" r:id="rId26"/>
    <p:sldId id="336" r:id="rId27"/>
    <p:sldId id="293" r:id="rId28"/>
    <p:sldId id="31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FF3300"/>
    <a:srgbClr val="000099"/>
    <a:srgbClr val="990000"/>
    <a:srgbClr val="3333CC"/>
    <a:srgbClr val="00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79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42E7F-DF14-4EC9-B3AF-217F751897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35B24D2-5E50-4475-A1A1-04DF7833035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</a:t>
          </a:r>
        </a:p>
      </dgm:t>
    </dgm:pt>
    <dgm:pt modelId="{92E9EAF2-4893-4B29-A708-B19AB779F13B}" type="parTrans" cxnId="{9E8B05F7-EC70-4799-BFC7-DD7839BD15EF}">
      <dgm:prSet/>
      <dgm:spPr/>
    </dgm:pt>
    <dgm:pt modelId="{868FC80A-0924-4B53-A90F-1BAA0E8B0890}" type="sibTrans" cxnId="{9E8B05F7-EC70-4799-BFC7-DD7839BD15EF}">
      <dgm:prSet/>
      <dgm:spPr/>
    </dgm:pt>
    <dgm:pt modelId="{B296E089-89BF-4AA8-9909-F29E51127C1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THIÊN NHIÊN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</a:rPr>
            <a:t>(TD:Xenlulozơ)</a:t>
          </a:r>
        </a:p>
      </dgm:t>
    </dgm:pt>
    <dgm:pt modelId="{BE987E5E-FA04-419D-BB7A-447BFAE84E58}" type="parTrans" cxnId="{3B545446-C37E-4F5E-8BDB-D4BB9A8C392C}">
      <dgm:prSet/>
      <dgm:spPr/>
    </dgm:pt>
    <dgm:pt modelId="{A6CEE494-A678-419A-A442-ED54C62523B9}" type="sibTrans" cxnId="{3B545446-C37E-4F5E-8BDB-D4BB9A8C392C}">
      <dgm:prSet/>
      <dgm:spPr/>
    </dgm:pt>
    <dgm:pt modelId="{7755FA56-C838-4C0A-8EBF-C364B34CC8C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TỔNG HỢP</a:t>
          </a:r>
        </a:p>
      </dgm:t>
    </dgm:pt>
    <dgm:pt modelId="{D84F78E0-99F2-45BF-A70A-00C6898C78DC}" type="parTrans" cxnId="{3E09E6E6-EE58-4C73-825E-0AB01390A54A}">
      <dgm:prSet/>
      <dgm:spPr/>
    </dgm:pt>
    <dgm:pt modelId="{BAEDF5D4-5BC0-478C-AC84-D8FBBDECF5B0}" type="sibTrans" cxnId="{3E09E6E6-EE58-4C73-825E-0AB01390A54A}">
      <dgm:prSet/>
      <dgm:spPr/>
    </dgm:pt>
    <dgm:pt modelId="{648EBE9B-BEB8-4F6C-AE7E-163338A69E5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TRÙNG HỢP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</a:rPr>
            <a:t>(TD:poli etilen)</a:t>
          </a:r>
        </a:p>
      </dgm:t>
    </dgm:pt>
    <dgm:pt modelId="{EE2CEE45-E7A8-4FA1-A279-0BB758572A7A}" type="parTrans" cxnId="{58B20AE1-D8D8-438D-9FF3-4586F6A580EE}">
      <dgm:prSet/>
      <dgm:spPr/>
    </dgm:pt>
    <dgm:pt modelId="{1A225639-0FAD-4388-A2F7-CE1ABA7DD403}" type="sibTrans" cxnId="{58B20AE1-D8D8-438D-9FF3-4586F6A580EE}">
      <dgm:prSet/>
      <dgm:spPr/>
    </dgm:pt>
    <dgm:pt modelId="{9C452DC7-3AD0-42D7-BD93-31788859B2F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TRÙNG NGƯNG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</a:rPr>
            <a:t>(TD: nilon-6)</a:t>
          </a:r>
        </a:p>
      </dgm:t>
    </dgm:pt>
    <dgm:pt modelId="{BB80EC61-8171-4470-9171-13C22687726E}" type="parTrans" cxnId="{7D31F9F4-8676-4B1A-8285-D85195314101}">
      <dgm:prSet/>
      <dgm:spPr/>
    </dgm:pt>
    <dgm:pt modelId="{8E2F4C2A-2DEA-4256-AB92-2D94415C9D5A}" type="sibTrans" cxnId="{7D31F9F4-8676-4B1A-8285-D85195314101}">
      <dgm:prSet/>
      <dgm:spPr/>
    </dgm:pt>
    <dgm:pt modelId="{901B7355-B1FB-485A-A27F-A3B96B62616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 BÁN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TỔNG HỢP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</a:rPr>
            <a:t>(TD:Tơ visco)</a:t>
          </a:r>
        </a:p>
      </dgm:t>
    </dgm:pt>
    <dgm:pt modelId="{3131FEA1-AACD-4A68-BF1D-E5F8D731A783}" type="parTrans" cxnId="{BDD2E6C4-A16B-4248-800F-90456AE09D48}">
      <dgm:prSet/>
      <dgm:spPr/>
    </dgm:pt>
    <dgm:pt modelId="{5BC90EDC-8A57-42D2-9E2A-4B8263E7DC4C}" type="sibTrans" cxnId="{BDD2E6C4-A16B-4248-800F-90456AE09D48}">
      <dgm:prSet/>
      <dgm:spPr/>
    </dgm:pt>
    <dgm:pt modelId="{CEE9F8BB-1687-4276-AD7A-2798D050AEC4}" type="pres">
      <dgm:prSet presAssocID="{64942E7F-DF14-4EC9-B3AF-217F751897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D9A550-ED5F-43A4-868F-C0B3C6E38599}" type="pres">
      <dgm:prSet presAssocID="{E35B24D2-5E50-4475-A1A1-04DF78330351}" presName="hierRoot1" presStyleCnt="0">
        <dgm:presLayoutVars>
          <dgm:hierBranch/>
        </dgm:presLayoutVars>
      </dgm:prSet>
      <dgm:spPr/>
    </dgm:pt>
    <dgm:pt modelId="{FF280684-10CA-45DB-BC6C-45FB8B54E3BC}" type="pres">
      <dgm:prSet presAssocID="{E35B24D2-5E50-4475-A1A1-04DF78330351}" presName="rootComposite1" presStyleCnt="0"/>
      <dgm:spPr/>
    </dgm:pt>
    <dgm:pt modelId="{791073AC-6025-4977-9B4C-FBCF08D0C5B5}" type="pres">
      <dgm:prSet presAssocID="{E35B24D2-5E50-4475-A1A1-04DF78330351}" presName="rootText1" presStyleLbl="node0" presStyleIdx="0" presStyleCnt="1">
        <dgm:presLayoutVars>
          <dgm:chPref val="3"/>
        </dgm:presLayoutVars>
      </dgm:prSet>
      <dgm:spPr/>
    </dgm:pt>
    <dgm:pt modelId="{7A867B44-7B8F-461B-8C7D-9965F7051C31}" type="pres">
      <dgm:prSet presAssocID="{E35B24D2-5E50-4475-A1A1-04DF78330351}" presName="rootConnector1" presStyleLbl="node1" presStyleIdx="0" presStyleCnt="0"/>
      <dgm:spPr/>
    </dgm:pt>
    <dgm:pt modelId="{F285EA98-F6F5-48E3-B8CE-3DD2FACD0791}" type="pres">
      <dgm:prSet presAssocID="{E35B24D2-5E50-4475-A1A1-04DF78330351}" presName="hierChild2" presStyleCnt="0"/>
      <dgm:spPr/>
    </dgm:pt>
    <dgm:pt modelId="{D3152485-E2D4-4A44-8165-393CC51EE119}" type="pres">
      <dgm:prSet presAssocID="{BE987E5E-FA04-419D-BB7A-447BFAE84E58}" presName="Name35" presStyleLbl="parChTrans1D2" presStyleIdx="0" presStyleCnt="3"/>
      <dgm:spPr/>
    </dgm:pt>
    <dgm:pt modelId="{45808DDF-B0D3-44F5-8299-EB73B2FE6A7E}" type="pres">
      <dgm:prSet presAssocID="{B296E089-89BF-4AA8-9909-F29E51127C10}" presName="hierRoot2" presStyleCnt="0">
        <dgm:presLayoutVars>
          <dgm:hierBranch/>
        </dgm:presLayoutVars>
      </dgm:prSet>
      <dgm:spPr/>
    </dgm:pt>
    <dgm:pt modelId="{5E18FCD3-3DEE-4093-915C-A6C4D0019759}" type="pres">
      <dgm:prSet presAssocID="{B296E089-89BF-4AA8-9909-F29E51127C10}" presName="rootComposite" presStyleCnt="0"/>
      <dgm:spPr/>
    </dgm:pt>
    <dgm:pt modelId="{B251C9E9-E99B-405E-91F9-25EF1A1F3A2D}" type="pres">
      <dgm:prSet presAssocID="{B296E089-89BF-4AA8-9909-F29E51127C10}" presName="rootText" presStyleLbl="node2" presStyleIdx="0" presStyleCnt="3">
        <dgm:presLayoutVars>
          <dgm:chPref val="3"/>
        </dgm:presLayoutVars>
      </dgm:prSet>
      <dgm:spPr/>
    </dgm:pt>
    <dgm:pt modelId="{1E9692D8-F4FE-4AD5-B774-ADF7C35580B2}" type="pres">
      <dgm:prSet presAssocID="{B296E089-89BF-4AA8-9909-F29E51127C10}" presName="rootConnector" presStyleLbl="node2" presStyleIdx="0" presStyleCnt="3"/>
      <dgm:spPr/>
    </dgm:pt>
    <dgm:pt modelId="{2311B3D4-8348-4FF5-A1EB-829B6257CC9C}" type="pres">
      <dgm:prSet presAssocID="{B296E089-89BF-4AA8-9909-F29E51127C10}" presName="hierChild4" presStyleCnt="0"/>
      <dgm:spPr/>
    </dgm:pt>
    <dgm:pt modelId="{97C478AA-D43F-4632-B982-E24EA312D062}" type="pres">
      <dgm:prSet presAssocID="{B296E089-89BF-4AA8-9909-F29E51127C10}" presName="hierChild5" presStyleCnt="0"/>
      <dgm:spPr/>
    </dgm:pt>
    <dgm:pt modelId="{13085254-8CE9-488A-A256-39D171AB6F2C}" type="pres">
      <dgm:prSet presAssocID="{D84F78E0-99F2-45BF-A70A-00C6898C78DC}" presName="Name35" presStyleLbl="parChTrans1D2" presStyleIdx="1" presStyleCnt="3"/>
      <dgm:spPr/>
    </dgm:pt>
    <dgm:pt modelId="{1532C264-40A2-4FD7-9AF4-191DF960A5DA}" type="pres">
      <dgm:prSet presAssocID="{7755FA56-C838-4C0A-8EBF-C364B34CC8C5}" presName="hierRoot2" presStyleCnt="0">
        <dgm:presLayoutVars>
          <dgm:hierBranch/>
        </dgm:presLayoutVars>
      </dgm:prSet>
      <dgm:spPr/>
    </dgm:pt>
    <dgm:pt modelId="{D8C67AF1-40B3-4D9B-8C28-3F59081EB560}" type="pres">
      <dgm:prSet presAssocID="{7755FA56-C838-4C0A-8EBF-C364B34CC8C5}" presName="rootComposite" presStyleCnt="0"/>
      <dgm:spPr/>
    </dgm:pt>
    <dgm:pt modelId="{19814758-F649-4FD2-A8A5-2D9F9D35BF9D}" type="pres">
      <dgm:prSet presAssocID="{7755FA56-C838-4C0A-8EBF-C364B34CC8C5}" presName="rootText" presStyleLbl="node2" presStyleIdx="1" presStyleCnt="3">
        <dgm:presLayoutVars>
          <dgm:chPref val="3"/>
        </dgm:presLayoutVars>
      </dgm:prSet>
      <dgm:spPr/>
    </dgm:pt>
    <dgm:pt modelId="{0F132740-FDB2-4F86-AB7D-09AC9EED816D}" type="pres">
      <dgm:prSet presAssocID="{7755FA56-C838-4C0A-8EBF-C364B34CC8C5}" presName="rootConnector" presStyleLbl="node2" presStyleIdx="1" presStyleCnt="3"/>
      <dgm:spPr/>
    </dgm:pt>
    <dgm:pt modelId="{2987EB17-1506-4F09-9918-D30C2E14DD9E}" type="pres">
      <dgm:prSet presAssocID="{7755FA56-C838-4C0A-8EBF-C364B34CC8C5}" presName="hierChild4" presStyleCnt="0"/>
      <dgm:spPr/>
    </dgm:pt>
    <dgm:pt modelId="{65C3DA20-E702-4DF2-B41B-F5252E243BBB}" type="pres">
      <dgm:prSet presAssocID="{EE2CEE45-E7A8-4FA1-A279-0BB758572A7A}" presName="Name35" presStyleLbl="parChTrans1D3" presStyleIdx="0" presStyleCnt="2"/>
      <dgm:spPr/>
    </dgm:pt>
    <dgm:pt modelId="{F8DA3C28-95D1-4C3A-B890-0377E50B67F7}" type="pres">
      <dgm:prSet presAssocID="{648EBE9B-BEB8-4F6C-AE7E-163338A69E5F}" presName="hierRoot2" presStyleCnt="0">
        <dgm:presLayoutVars>
          <dgm:hierBranch val="r"/>
        </dgm:presLayoutVars>
      </dgm:prSet>
      <dgm:spPr/>
    </dgm:pt>
    <dgm:pt modelId="{0AC2071E-3E57-4C8F-94C9-02B1215ABDB9}" type="pres">
      <dgm:prSet presAssocID="{648EBE9B-BEB8-4F6C-AE7E-163338A69E5F}" presName="rootComposite" presStyleCnt="0"/>
      <dgm:spPr/>
    </dgm:pt>
    <dgm:pt modelId="{B79E603A-4A58-427B-A55F-1D160F43C1AD}" type="pres">
      <dgm:prSet presAssocID="{648EBE9B-BEB8-4F6C-AE7E-163338A69E5F}" presName="rootText" presStyleLbl="node3" presStyleIdx="0" presStyleCnt="2">
        <dgm:presLayoutVars>
          <dgm:chPref val="3"/>
        </dgm:presLayoutVars>
      </dgm:prSet>
      <dgm:spPr/>
    </dgm:pt>
    <dgm:pt modelId="{F35A8860-CF85-4916-9581-0CC04E69A7CE}" type="pres">
      <dgm:prSet presAssocID="{648EBE9B-BEB8-4F6C-AE7E-163338A69E5F}" presName="rootConnector" presStyleLbl="node3" presStyleIdx="0" presStyleCnt="2"/>
      <dgm:spPr/>
    </dgm:pt>
    <dgm:pt modelId="{58DAC10E-0014-4B73-A508-4DC0B54DDD75}" type="pres">
      <dgm:prSet presAssocID="{648EBE9B-BEB8-4F6C-AE7E-163338A69E5F}" presName="hierChild4" presStyleCnt="0"/>
      <dgm:spPr/>
    </dgm:pt>
    <dgm:pt modelId="{84BE9BD9-0684-485D-A9B4-BCF97190CBBC}" type="pres">
      <dgm:prSet presAssocID="{648EBE9B-BEB8-4F6C-AE7E-163338A69E5F}" presName="hierChild5" presStyleCnt="0"/>
      <dgm:spPr/>
    </dgm:pt>
    <dgm:pt modelId="{EF84EBCA-203D-4B83-8434-68C267487ED9}" type="pres">
      <dgm:prSet presAssocID="{BB80EC61-8171-4470-9171-13C22687726E}" presName="Name35" presStyleLbl="parChTrans1D3" presStyleIdx="1" presStyleCnt="2"/>
      <dgm:spPr/>
    </dgm:pt>
    <dgm:pt modelId="{8C1D2FF6-F559-4C2F-9F45-B6FC79C1ECEE}" type="pres">
      <dgm:prSet presAssocID="{9C452DC7-3AD0-42D7-BD93-31788859B2FD}" presName="hierRoot2" presStyleCnt="0">
        <dgm:presLayoutVars>
          <dgm:hierBranch val="r"/>
        </dgm:presLayoutVars>
      </dgm:prSet>
      <dgm:spPr/>
    </dgm:pt>
    <dgm:pt modelId="{61267247-73C0-40D6-B7BA-B1D2A35A1D92}" type="pres">
      <dgm:prSet presAssocID="{9C452DC7-3AD0-42D7-BD93-31788859B2FD}" presName="rootComposite" presStyleCnt="0"/>
      <dgm:spPr/>
    </dgm:pt>
    <dgm:pt modelId="{E7920B43-A9F6-4F78-BB84-5DB774549BF0}" type="pres">
      <dgm:prSet presAssocID="{9C452DC7-3AD0-42D7-BD93-31788859B2FD}" presName="rootText" presStyleLbl="node3" presStyleIdx="1" presStyleCnt="2">
        <dgm:presLayoutVars>
          <dgm:chPref val="3"/>
        </dgm:presLayoutVars>
      </dgm:prSet>
      <dgm:spPr/>
    </dgm:pt>
    <dgm:pt modelId="{C4291EEF-1DD1-4844-A1DE-7023BC535713}" type="pres">
      <dgm:prSet presAssocID="{9C452DC7-3AD0-42D7-BD93-31788859B2FD}" presName="rootConnector" presStyleLbl="node3" presStyleIdx="1" presStyleCnt="2"/>
      <dgm:spPr/>
    </dgm:pt>
    <dgm:pt modelId="{BD39F613-B0FA-4D64-8BC0-247EC44749C1}" type="pres">
      <dgm:prSet presAssocID="{9C452DC7-3AD0-42D7-BD93-31788859B2FD}" presName="hierChild4" presStyleCnt="0"/>
      <dgm:spPr/>
    </dgm:pt>
    <dgm:pt modelId="{C8E476CC-15CD-4D4A-8AF6-4C4BDF08271D}" type="pres">
      <dgm:prSet presAssocID="{9C452DC7-3AD0-42D7-BD93-31788859B2FD}" presName="hierChild5" presStyleCnt="0"/>
      <dgm:spPr/>
    </dgm:pt>
    <dgm:pt modelId="{6F446601-27DF-4562-A3ED-5D7AC93C79E4}" type="pres">
      <dgm:prSet presAssocID="{7755FA56-C838-4C0A-8EBF-C364B34CC8C5}" presName="hierChild5" presStyleCnt="0"/>
      <dgm:spPr/>
    </dgm:pt>
    <dgm:pt modelId="{6C6EB9AD-32CB-42D0-8BFF-CB7DDACF5EE4}" type="pres">
      <dgm:prSet presAssocID="{3131FEA1-AACD-4A68-BF1D-E5F8D731A783}" presName="Name35" presStyleLbl="parChTrans1D2" presStyleIdx="2" presStyleCnt="3"/>
      <dgm:spPr/>
    </dgm:pt>
    <dgm:pt modelId="{01F78621-B87C-4F63-8E58-23E73D282DBB}" type="pres">
      <dgm:prSet presAssocID="{901B7355-B1FB-485A-A27F-A3B96B626161}" presName="hierRoot2" presStyleCnt="0">
        <dgm:presLayoutVars>
          <dgm:hierBranch/>
        </dgm:presLayoutVars>
      </dgm:prSet>
      <dgm:spPr/>
    </dgm:pt>
    <dgm:pt modelId="{569EB927-B3C6-49E7-8683-1702F0ADCBB8}" type="pres">
      <dgm:prSet presAssocID="{901B7355-B1FB-485A-A27F-A3B96B626161}" presName="rootComposite" presStyleCnt="0"/>
      <dgm:spPr/>
    </dgm:pt>
    <dgm:pt modelId="{5AFB8478-EA70-4BD2-BB33-F094A5D441F6}" type="pres">
      <dgm:prSet presAssocID="{901B7355-B1FB-485A-A27F-A3B96B626161}" presName="rootText" presStyleLbl="node2" presStyleIdx="2" presStyleCnt="3">
        <dgm:presLayoutVars>
          <dgm:chPref val="3"/>
        </dgm:presLayoutVars>
      </dgm:prSet>
      <dgm:spPr/>
    </dgm:pt>
    <dgm:pt modelId="{D7D4642E-FF8B-48B1-A508-F14B423888F2}" type="pres">
      <dgm:prSet presAssocID="{901B7355-B1FB-485A-A27F-A3B96B626161}" presName="rootConnector" presStyleLbl="node2" presStyleIdx="2" presStyleCnt="3"/>
      <dgm:spPr/>
    </dgm:pt>
    <dgm:pt modelId="{7ED58C8E-7BCE-42AF-B0C8-F01A5698F4F2}" type="pres">
      <dgm:prSet presAssocID="{901B7355-B1FB-485A-A27F-A3B96B626161}" presName="hierChild4" presStyleCnt="0"/>
      <dgm:spPr/>
    </dgm:pt>
    <dgm:pt modelId="{D73E4DE1-84E2-47CA-8C9F-9F7AEFE2BAB4}" type="pres">
      <dgm:prSet presAssocID="{901B7355-B1FB-485A-A27F-A3B96B626161}" presName="hierChild5" presStyleCnt="0"/>
      <dgm:spPr/>
    </dgm:pt>
    <dgm:pt modelId="{FD1E02E0-803D-44E2-A568-2EA2CBA39CE1}" type="pres">
      <dgm:prSet presAssocID="{E35B24D2-5E50-4475-A1A1-04DF78330351}" presName="hierChild3" presStyleCnt="0"/>
      <dgm:spPr/>
    </dgm:pt>
  </dgm:ptLst>
  <dgm:cxnLst>
    <dgm:cxn modelId="{DB3E8804-2D28-4C2B-BAAA-34E2662BED2C}" type="presOf" srcId="{B296E089-89BF-4AA8-9909-F29E51127C10}" destId="{1E9692D8-F4FE-4AD5-B774-ADF7C35580B2}" srcOrd="1" destOrd="0" presId="urn:microsoft.com/office/officeart/2005/8/layout/orgChart1"/>
    <dgm:cxn modelId="{D95F7D0B-7F1E-455E-9396-55B8B835038C}" type="presOf" srcId="{EE2CEE45-E7A8-4FA1-A279-0BB758572A7A}" destId="{65C3DA20-E702-4DF2-B41B-F5252E243BBB}" srcOrd="0" destOrd="0" presId="urn:microsoft.com/office/officeart/2005/8/layout/orgChart1"/>
    <dgm:cxn modelId="{AB7EA918-9397-40DB-85B8-7706EC08C19E}" type="presOf" srcId="{E35B24D2-5E50-4475-A1A1-04DF78330351}" destId="{791073AC-6025-4977-9B4C-FBCF08D0C5B5}" srcOrd="0" destOrd="0" presId="urn:microsoft.com/office/officeart/2005/8/layout/orgChart1"/>
    <dgm:cxn modelId="{0C365623-3048-4A83-993B-619CCFE820A7}" type="presOf" srcId="{64942E7F-DF14-4EC9-B3AF-217F75189761}" destId="{CEE9F8BB-1687-4276-AD7A-2798D050AEC4}" srcOrd="0" destOrd="0" presId="urn:microsoft.com/office/officeart/2005/8/layout/orgChart1"/>
    <dgm:cxn modelId="{1BDDB228-8DE8-4A20-ABDA-D0DD06F0638D}" type="presOf" srcId="{901B7355-B1FB-485A-A27F-A3B96B626161}" destId="{D7D4642E-FF8B-48B1-A508-F14B423888F2}" srcOrd="1" destOrd="0" presId="urn:microsoft.com/office/officeart/2005/8/layout/orgChart1"/>
    <dgm:cxn modelId="{0F9DE35F-019E-49DA-9607-927D902A90CA}" type="presOf" srcId="{BB80EC61-8171-4470-9171-13C22687726E}" destId="{EF84EBCA-203D-4B83-8434-68C267487ED9}" srcOrd="0" destOrd="0" presId="urn:microsoft.com/office/officeart/2005/8/layout/orgChart1"/>
    <dgm:cxn modelId="{3B545446-C37E-4F5E-8BDB-D4BB9A8C392C}" srcId="{E35B24D2-5E50-4475-A1A1-04DF78330351}" destId="{B296E089-89BF-4AA8-9909-F29E51127C10}" srcOrd="0" destOrd="0" parTransId="{BE987E5E-FA04-419D-BB7A-447BFAE84E58}" sibTransId="{A6CEE494-A678-419A-A442-ED54C62523B9}"/>
    <dgm:cxn modelId="{60784948-7FB2-4184-A1E7-D1623F4EE68C}" type="presOf" srcId="{901B7355-B1FB-485A-A27F-A3B96B626161}" destId="{5AFB8478-EA70-4BD2-BB33-F094A5D441F6}" srcOrd="0" destOrd="0" presId="urn:microsoft.com/office/officeart/2005/8/layout/orgChart1"/>
    <dgm:cxn modelId="{263AA476-7163-4D95-93BF-6AAB90641098}" type="presOf" srcId="{B296E089-89BF-4AA8-9909-F29E51127C10}" destId="{B251C9E9-E99B-405E-91F9-25EF1A1F3A2D}" srcOrd="0" destOrd="0" presId="urn:microsoft.com/office/officeart/2005/8/layout/orgChart1"/>
    <dgm:cxn modelId="{8A549987-EE8F-450A-9E9B-D85996BAEECF}" type="presOf" srcId="{D84F78E0-99F2-45BF-A70A-00C6898C78DC}" destId="{13085254-8CE9-488A-A256-39D171AB6F2C}" srcOrd="0" destOrd="0" presId="urn:microsoft.com/office/officeart/2005/8/layout/orgChart1"/>
    <dgm:cxn modelId="{EEBFE28E-0129-4935-AC04-03934145C299}" type="presOf" srcId="{9C452DC7-3AD0-42D7-BD93-31788859B2FD}" destId="{C4291EEF-1DD1-4844-A1DE-7023BC535713}" srcOrd="1" destOrd="0" presId="urn:microsoft.com/office/officeart/2005/8/layout/orgChart1"/>
    <dgm:cxn modelId="{FF10C396-1BE8-4C06-94BE-917CCD807449}" type="presOf" srcId="{7755FA56-C838-4C0A-8EBF-C364B34CC8C5}" destId="{19814758-F649-4FD2-A8A5-2D9F9D35BF9D}" srcOrd="0" destOrd="0" presId="urn:microsoft.com/office/officeart/2005/8/layout/orgChart1"/>
    <dgm:cxn modelId="{95A2B4B9-D645-421F-AD59-CD16D96CFCB1}" type="presOf" srcId="{3131FEA1-AACD-4A68-BF1D-E5F8D731A783}" destId="{6C6EB9AD-32CB-42D0-8BFF-CB7DDACF5EE4}" srcOrd="0" destOrd="0" presId="urn:microsoft.com/office/officeart/2005/8/layout/orgChart1"/>
    <dgm:cxn modelId="{BDD2E6C4-A16B-4248-800F-90456AE09D48}" srcId="{E35B24D2-5E50-4475-A1A1-04DF78330351}" destId="{901B7355-B1FB-485A-A27F-A3B96B626161}" srcOrd="2" destOrd="0" parTransId="{3131FEA1-AACD-4A68-BF1D-E5F8D731A783}" sibTransId="{5BC90EDC-8A57-42D2-9E2A-4B8263E7DC4C}"/>
    <dgm:cxn modelId="{44AD9FD6-E487-428E-93CE-8AAA5B7B769F}" type="presOf" srcId="{7755FA56-C838-4C0A-8EBF-C364B34CC8C5}" destId="{0F132740-FDB2-4F86-AB7D-09AC9EED816D}" srcOrd="1" destOrd="0" presId="urn:microsoft.com/office/officeart/2005/8/layout/orgChart1"/>
    <dgm:cxn modelId="{33DCBAD6-E9E2-4788-86D8-8C98BE7E7FD3}" type="presOf" srcId="{648EBE9B-BEB8-4F6C-AE7E-163338A69E5F}" destId="{F35A8860-CF85-4916-9581-0CC04E69A7CE}" srcOrd="1" destOrd="0" presId="urn:microsoft.com/office/officeart/2005/8/layout/orgChart1"/>
    <dgm:cxn modelId="{58B20AE1-D8D8-438D-9FF3-4586F6A580EE}" srcId="{7755FA56-C838-4C0A-8EBF-C364B34CC8C5}" destId="{648EBE9B-BEB8-4F6C-AE7E-163338A69E5F}" srcOrd="0" destOrd="0" parTransId="{EE2CEE45-E7A8-4FA1-A279-0BB758572A7A}" sibTransId="{1A225639-0FAD-4388-A2F7-CE1ABA7DD403}"/>
    <dgm:cxn modelId="{3E09E6E6-EE58-4C73-825E-0AB01390A54A}" srcId="{E35B24D2-5E50-4475-A1A1-04DF78330351}" destId="{7755FA56-C838-4C0A-8EBF-C364B34CC8C5}" srcOrd="1" destOrd="0" parTransId="{D84F78E0-99F2-45BF-A70A-00C6898C78DC}" sibTransId="{BAEDF5D4-5BC0-478C-AC84-D8FBBDECF5B0}"/>
    <dgm:cxn modelId="{2E39E6E7-6146-4961-AE7C-E523C32ADBF7}" type="presOf" srcId="{9C452DC7-3AD0-42D7-BD93-31788859B2FD}" destId="{E7920B43-A9F6-4F78-BB84-5DB774549BF0}" srcOrd="0" destOrd="0" presId="urn:microsoft.com/office/officeart/2005/8/layout/orgChart1"/>
    <dgm:cxn modelId="{43EE71E9-48AB-4C8B-9658-2520C5C17551}" type="presOf" srcId="{BE987E5E-FA04-419D-BB7A-447BFAE84E58}" destId="{D3152485-E2D4-4A44-8165-393CC51EE119}" srcOrd="0" destOrd="0" presId="urn:microsoft.com/office/officeart/2005/8/layout/orgChart1"/>
    <dgm:cxn modelId="{A95103EC-DBAC-4F4C-B777-50EAE8FE2233}" type="presOf" srcId="{648EBE9B-BEB8-4F6C-AE7E-163338A69E5F}" destId="{B79E603A-4A58-427B-A55F-1D160F43C1AD}" srcOrd="0" destOrd="0" presId="urn:microsoft.com/office/officeart/2005/8/layout/orgChart1"/>
    <dgm:cxn modelId="{E589ADEE-5DD3-4092-AD7C-08522CA891D1}" type="presOf" srcId="{E35B24D2-5E50-4475-A1A1-04DF78330351}" destId="{7A867B44-7B8F-461B-8C7D-9965F7051C31}" srcOrd="1" destOrd="0" presId="urn:microsoft.com/office/officeart/2005/8/layout/orgChart1"/>
    <dgm:cxn modelId="{7D31F9F4-8676-4B1A-8285-D85195314101}" srcId="{7755FA56-C838-4C0A-8EBF-C364B34CC8C5}" destId="{9C452DC7-3AD0-42D7-BD93-31788859B2FD}" srcOrd="1" destOrd="0" parTransId="{BB80EC61-8171-4470-9171-13C22687726E}" sibTransId="{8E2F4C2A-2DEA-4256-AB92-2D94415C9D5A}"/>
    <dgm:cxn modelId="{9E8B05F7-EC70-4799-BFC7-DD7839BD15EF}" srcId="{64942E7F-DF14-4EC9-B3AF-217F75189761}" destId="{E35B24D2-5E50-4475-A1A1-04DF78330351}" srcOrd="0" destOrd="0" parTransId="{92E9EAF2-4893-4B29-A708-B19AB779F13B}" sibTransId="{868FC80A-0924-4B53-A90F-1BAA0E8B0890}"/>
    <dgm:cxn modelId="{5F33B29B-25A5-45A9-9A7C-415A085BAF48}" type="presParOf" srcId="{CEE9F8BB-1687-4276-AD7A-2798D050AEC4}" destId="{54D9A550-ED5F-43A4-868F-C0B3C6E38599}" srcOrd="0" destOrd="0" presId="urn:microsoft.com/office/officeart/2005/8/layout/orgChart1"/>
    <dgm:cxn modelId="{3A6783A7-56AB-4D3E-AD55-C28B86DEB544}" type="presParOf" srcId="{54D9A550-ED5F-43A4-868F-C0B3C6E38599}" destId="{FF280684-10CA-45DB-BC6C-45FB8B54E3BC}" srcOrd="0" destOrd="0" presId="urn:microsoft.com/office/officeart/2005/8/layout/orgChart1"/>
    <dgm:cxn modelId="{21A6BEBE-E027-44F3-A845-94A877B68B90}" type="presParOf" srcId="{FF280684-10CA-45DB-BC6C-45FB8B54E3BC}" destId="{791073AC-6025-4977-9B4C-FBCF08D0C5B5}" srcOrd="0" destOrd="0" presId="urn:microsoft.com/office/officeart/2005/8/layout/orgChart1"/>
    <dgm:cxn modelId="{F9AC422D-04C3-4704-94FA-AF96CBF3D733}" type="presParOf" srcId="{FF280684-10CA-45DB-BC6C-45FB8B54E3BC}" destId="{7A867B44-7B8F-461B-8C7D-9965F7051C31}" srcOrd="1" destOrd="0" presId="urn:microsoft.com/office/officeart/2005/8/layout/orgChart1"/>
    <dgm:cxn modelId="{E47ACAEB-4277-4B8B-92FB-04EE06817A6C}" type="presParOf" srcId="{54D9A550-ED5F-43A4-868F-C0B3C6E38599}" destId="{F285EA98-F6F5-48E3-B8CE-3DD2FACD0791}" srcOrd="1" destOrd="0" presId="urn:microsoft.com/office/officeart/2005/8/layout/orgChart1"/>
    <dgm:cxn modelId="{50121532-3A9A-4E7B-92DF-51B774C16CD2}" type="presParOf" srcId="{F285EA98-F6F5-48E3-B8CE-3DD2FACD0791}" destId="{D3152485-E2D4-4A44-8165-393CC51EE119}" srcOrd="0" destOrd="0" presId="urn:microsoft.com/office/officeart/2005/8/layout/orgChart1"/>
    <dgm:cxn modelId="{520F8D2F-0A47-469B-BDFB-9FC2ACEADC41}" type="presParOf" srcId="{F285EA98-F6F5-48E3-B8CE-3DD2FACD0791}" destId="{45808DDF-B0D3-44F5-8299-EB73B2FE6A7E}" srcOrd="1" destOrd="0" presId="urn:microsoft.com/office/officeart/2005/8/layout/orgChart1"/>
    <dgm:cxn modelId="{200C787E-1C6F-4076-8881-9DF5F391B690}" type="presParOf" srcId="{45808DDF-B0D3-44F5-8299-EB73B2FE6A7E}" destId="{5E18FCD3-3DEE-4093-915C-A6C4D0019759}" srcOrd="0" destOrd="0" presId="urn:microsoft.com/office/officeart/2005/8/layout/orgChart1"/>
    <dgm:cxn modelId="{C036C6E7-CCF1-46BD-A915-A7137C752B6C}" type="presParOf" srcId="{5E18FCD3-3DEE-4093-915C-A6C4D0019759}" destId="{B251C9E9-E99B-405E-91F9-25EF1A1F3A2D}" srcOrd="0" destOrd="0" presId="urn:microsoft.com/office/officeart/2005/8/layout/orgChart1"/>
    <dgm:cxn modelId="{8B1D8BB3-7E67-4818-80B2-9BA5724A5527}" type="presParOf" srcId="{5E18FCD3-3DEE-4093-915C-A6C4D0019759}" destId="{1E9692D8-F4FE-4AD5-B774-ADF7C35580B2}" srcOrd="1" destOrd="0" presId="urn:microsoft.com/office/officeart/2005/8/layout/orgChart1"/>
    <dgm:cxn modelId="{BBA114A2-F68E-4B86-ABB2-F9796417CA5F}" type="presParOf" srcId="{45808DDF-B0D3-44F5-8299-EB73B2FE6A7E}" destId="{2311B3D4-8348-4FF5-A1EB-829B6257CC9C}" srcOrd="1" destOrd="0" presId="urn:microsoft.com/office/officeart/2005/8/layout/orgChart1"/>
    <dgm:cxn modelId="{6FAC7ADE-4DCB-43F0-96CA-7D03FAD1510E}" type="presParOf" srcId="{45808DDF-B0D3-44F5-8299-EB73B2FE6A7E}" destId="{97C478AA-D43F-4632-B982-E24EA312D062}" srcOrd="2" destOrd="0" presId="urn:microsoft.com/office/officeart/2005/8/layout/orgChart1"/>
    <dgm:cxn modelId="{732F2DF6-7817-4ED6-B209-DAD658B4A6C2}" type="presParOf" srcId="{F285EA98-F6F5-48E3-B8CE-3DD2FACD0791}" destId="{13085254-8CE9-488A-A256-39D171AB6F2C}" srcOrd="2" destOrd="0" presId="urn:microsoft.com/office/officeart/2005/8/layout/orgChart1"/>
    <dgm:cxn modelId="{50042D2F-2453-464F-AA84-9F92FD2B1391}" type="presParOf" srcId="{F285EA98-F6F5-48E3-B8CE-3DD2FACD0791}" destId="{1532C264-40A2-4FD7-9AF4-191DF960A5DA}" srcOrd="3" destOrd="0" presId="urn:microsoft.com/office/officeart/2005/8/layout/orgChart1"/>
    <dgm:cxn modelId="{B6ABC35F-94E6-4FF6-B7CE-1785C6897E9A}" type="presParOf" srcId="{1532C264-40A2-4FD7-9AF4-191DF960A5DA}" destId="{D8C67AF1-40B3-4D9B-8C28-3F59081EB560}" srcOrd="0" destOrd="0" presId="urn:microsoft.com/office/officeart/2005/8/layout/orgChart1"/>
    <dgm:cxn modelId="{368BFCBC-9669-4D20-8F42-830E17DD99BA}" type="presParOf" srcId="{D8C67AF1-40B3-4D9B-8C28-3F59081EB560}" destId="{19814758-F649-4FD2-A8A5-2D9F9D35BF9D}" srcOrd="0" destOrd="0" presId="urn:microsoft.com/office/officeart/2005/8/layout/orgChart1"/>
    <dgm:cxn modelId="{31C5A3E2-E044-4670-BC58-24164424A9B6}" type="presParOf" srcId="{D8C67AF1-40B3-4D9B-8C28-3F59081EB560}" destId="{0F132740-FDB2-4F86-AB7D-09AC9EED816D}" srcOrd="1" destOrd="0" presId="urn:microsoft.com/office/officeart/2005/8/layout/orgChart1"/>
    <dgm:cxn modelId="{EA8B7111-91F3-4093-BC6A-1D63244FF456}" type="presParOf" srcId="{1532C264-40A2-4FD7-9AF4-191DF960A5DA}" destId="{2987EB17-1506-4F09-9918-D30C2E14DD9E}" srcOrd="1" destOrd="0" presId="urn:microsoft.com/office/officeart/2005/8/layout/orgChart1"/>
    <dgm:cxn modelId="{47679F85-70E8-4113-B6D3-6483E07EDCC5}" type="presParOf" srcId="{2987EB17-1506-4F09-9918-D30C2E14DD9E}" destId="{65C3DA20-E702-4DF2-B41B-F5252E243BBB}" srcOrd="0" destOrd="0" presId="urn:microsoft.com/office/officeart/2005/8/layout/orgChart1"/>
    <dgm:cxn modelId="{BB59112C-E645-488B-93C5-BF4EF4943FC9}" type="presParOf" srcId="{2987EB17-1506-4F09-9918-D30C2E14DD9E}" destId="{F8DA3C28-95D1-4C3A-B890-0377E50B67F7}" srcOrd="1" destOrd="0" presId="urn:microsoft.com/office/officeart/2005/8/layout/orgChart1"/>
    <dgm:cxn modelId="{53C1B5E5-09B0-45F2-BCF0-56D11B579804}" type="presParOf" srcId="{F8DA3C28-95D1-4C3A-B890-0377E50B67F7}" destId="{0AC2071E-3E57-4C8F-94C9-02B1215ABDB9}" srcOrd="0" destOrd="0" presId="urn:microsoft.com/office/officeart/2005/8/layout/orgChart1"/>
    <dgm:cxn modelId="{95774B8F-8A7D-49B2-BE7E-50EE31901D96}" type="presParOf" srcId="{0AC2071E-3E57-4C8F-94C9-02B1215ABDB9}" destId="{B79E603A-4A58-427B-A55F-1D160F43C1AD}" srcOrd="0" destOrd="0" presId="urn:microsoft.com/office/officeart/2005/8/layout/orgChart1"/>
    <dgm:cxn modelId="{BF755AF1-9C03-405F-A378-21F34C702737}" type="presParOf" srcId="{0AC2071E-3E57-4C8F-94C9-02B1215ABDB9}" destId="{F35A8860-CF85-4916-9581-0CC04E69A7CE}" srcOrd="1" destOrd="0" presId="urn:microsoft.com/office/officeart/2005/8/layout/orgChart1"/>
    <dgm:cxn modelId="{CA8A4515-46E1-4EB5-8FF8-11125B127E92}" type="presParOf" srcId="{F8DA3C28-95D1-4C3A-B890-0377E50B67F7}" destId="{58DAC10E-0014-4B73-A508-4DC0B54DDD75}" srcOrd="1" destOrd="0" presId="urn:microsoft.com/office/officeart/2005/8/layout/orgChart1"/>
    <dgm:cxn modelId="{09BCF93A-754A-4B2F-998A-EB82EAC59923}" type="presParOf" srcId="{F8DA3C28-95D1-4C3A-B890-0377E50B67F7}" destId="{84BE9BD9-0684-485D-A9B4-BCF97190CBBC}" srcOrd="2" destOrd="0" presId="urn:microsoft.com/office/officeart/2005/8/layout/orgChart1"/>
    <dgm:cxn modelId="{E7BECEC9-11C2-4A8E-AFD6-346F36F7D24A}" type="presParOf" srcId="{2987EB17-1506-4F09-9918-D30C2E14DD9E}" destId="{EF84EBCA-203D-4B83-8434-68C267487ED9}" srcOrd="2" destOrd="0" presId="urn:microsoft.com/office/officeart/2005/8/layout/orgChart1"/>
    <dgm:cxn modelId="{31478C6D-61AA-4702-AE82-EBA6D3B54E44}" type="presParOf" srcId="{2987EB17-1506-4F09-9918-D30C2E14DD9E}" destId="{8C1D2FF6-F559-4C2F-9F45-B6FC79C1ECEE}" srcOrd="3" destOrd="0" presId="urn:microsoft.com/office/officeart/2005/8/layout/orgChart1"/>
    <dgm:cxn modelId="{B9A41CA8-3091-4D11-BF23-787FF96D8E9D}" type="presParOf" srcId="{8C1D2FF6-F559-4C2F-9F45-B6FC79C1ECEE}" destId="{61267247-73C0-40D6-B7BA-B1D2A35A1D92}" srcOrd="0" destOrd="0" presId="urn:microsoft.com/office/officeart/2005/8/layout/orgChart1"/>
    <dgm:cxn modelId="{EE9B9AA0-4149-4AB8-B724-8E78C7591D98}" type="presParOf" srcId="{61267247-73C0-40D6-B7BA-B1D2A35A1D92}" destId="{E7920B43-A9F6-4F78-BB84-5DB774549BF0}" srcOrd="0" destOrd="0" presId="urn:microsoft.com/office/officeart/2005/8/layout/orgChart1"/>
    <dgm:cxn modelId="{E4A42ECF-A46A-452F-9BFD-AABE59945735}" type="presParOf" srcId="{61267247-73C0-40D6-B7BA-B1D2A35A1D92}" destId="{C4291EEF-1DD1-4844-A1DE-7023BC535713}" srcOrd="1" destOrd="0" presId="urn:microsoft.com/office/officeart/2005/8/layout/orgChart1"/>
    <dgm:cxn modelId="{3B189247-4304-4EEC-9EF5-45B195FD7789}" type="presParOf" srcId="{8C1D2FF6-F559-4C2F-9F45-B6FC79C1ECEE}" destId="{BD39F613-B0FA-4D64-8BC0-247EC44749C1}" srcOrd="1" destOrd="0" presId="urn:microsoft.com/office/officeart/2005/8/layout/orgChart1"/>
    <dgm:cxn modelId="{4B5BD628-BC88-41E5-8E97-08A3C868AA07}" type="presParOf" srcId="{8C1D2FF6-F559-4C2F-9F45-B6FC79C1ECEE}" destId="{C8E476CC-15CD-4D4A-8AF6-4C4BDF08271D}" srcOrd="2" destOrd="0" presId="urn:microsoft.com/office/officeart/2005/8/layout/orgChart1"/>
    <dgm:cxn modelId="{BA928BFB-B9C7-437E-B181-B6A92E6E1F8C}" type="presParOf" srcId="{1532C264-40A2-4FD7-9AF4-191DF960A5DA}" destId="{6F446601-27DF-4562-A3ED-5D7AC93C79E4}" srcOrd="2" destOrd="0" presId="urn:microsoft.com/office/officeart/2005/8/layout/orgChart1"/>
    <dgm:cxn modelId="{AFB24866-9AD9-430E-B44F-E007670222CD}" type="presParOf" srcId="{F285EA98-F6F5-48E3-B8CE-3DD2FACD0791}" destId="{6C6EB9AD-32CB-42D0-8BFF-CB7DDACF5EE4}" srcOrd="4" destOrd="0" presId="urn:microsoft.com/office/officeart/2005/8/layout/orgChart1"/>
    <dgm:cxn modelId="{F9CF2346-8AFE-40C9-88E4-4A41F5A1BBA8}" type="presParOf" srcId="{F285EA98-F6F5-48E3-B8CE-3DD2FACD0791}" destId="{01F78621-B87C-4F63-8E58-23E73D282DBB}" srcOrd="5" destOrd="0" presId="urn:microsoft.com/office/officeart/2005/8/layout/orgChart1"/>
    <dgm:cxn modelId="{0E1AF615-9363-415A-BDC0-E3073132EE82}" type="presParOf" srcId="{01F78621-B87C-4F63-8E58-23E73D282DBB}" destId="{569EB927-B3C6-49E7-8683-1702F0ADCBB8}" srcOrd="0" destOrd="0" presId="urn:microsoft.com/office/officeart/2005/8/layout/orgChart1"/>
    <dgm:cxn modelId="{9C5F26E0-73FC-4DBC-9C5A-26136B8BE6FB}" type="presParOf" srcId="{569EB927-B3C6-49E7-8683-1702F0ADCBB8}" destId="{5AFB8478-EA70-4BD2-BB33-F094A5D441F6}" srcOrd="0" destOrd="0" presId="urn:microsoft.com/office/officeart/2005/8/layout/orgChart1"/>
    <dgm:cxn modelId="{64431440-CD80-4494-B19F-4F8B1BB60597}" type="presParOf" srcId="{569EB927-B3C6-49E7-8683-1702F0ADCBB8}" destId="{D7D4642E-FF8B-48B1-A508-F14B423888F2}" srcOrd="1" destOrd="0" presId="urn:microsoft.com/office/officeart/2005/8/layout/orgChart1"/>
    <dgm:cxn modelId="{008FFE95-12CD-4B24-B5FE-7D8197024E15}" type="presParOf" srcId="{01F78621-B87C-4F63-8E58-23E73D282DBB}" destId="{7ED58C8E-7BCE-42AF-B0C8-F01A5698F4F2}" srcOrd="1" destOrd="0" presId="urn:microsoft.com/office/officeart/2005/8/layout/orgChart1"/>
    <dgm:cxn modelId="{06D8AE43-19A8-4F18-B970-A7A94CF873CF}" type="presParOf" srcId="{01F78621-B87C-4F63-8E58-23E73D282DBB}" destId="{D73E4DE1-84E2-47CA-8C9F-9F7AEFE2BAB4}" srcOrd="2" destOrd="0" presId="urn:microsoft.com/office/officeart/2005/8/layout/orgChart1"/>
    <dgm:cxn modelId="{4F245AA4-7538-4B5E-B4B5-33BF648B65E0}" type="presParOf" srcId="{54D9A550-ED5F-43A4-868F-C0B3C6E38599}" destId="{FD1E02E0-803D-44E2-A568-2EA2CBA39C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EB9AD-32CB-42D0-8BFF-CB7DDACF5EE4}">
      <dsp:nvSpPr>
        <dsp:cNvPr id="0" name=""/>
        <dsp:cNvSpPr/>
      </dsp:nvSpPr>
      <dsp:spPr>
        <a:xfrm>
          <a:off x="4114799" y="1689624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4EBCA-203D-4B83-8434-68C267487ED9}">
      <dsp:nvSpPr>
        <dsp:cNvPr id="0" name=""/>
        <dsp:cNvSpPr/>
      </dsp:nvSpPr>
      <dsp:spPr>
        <a:xfrm>
          <a:off x="4114799" y="3397879"/>
          <a:ext cx="1455625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1455625" y="252629"/>
              </a:lnTo>
              <a:lnTo>
                <a:pt x="1455625" y="505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3DA20-E702-4DF2-B41B-F5252E243BBB}">
      <dsp:nvSpPr>
        <dsp:cNvPr id="0" name=""/>
        <dsp:cNvSpPr/>
      </dsp:nvSpPr>
      <dsp:spPr>
        <a:xfrm>
          <a:off x="2659174" y="3397879"/>
          <a:ext cx="1455625" cy="505258"/>
        </a:xfrm>
        <a:custGeom>
          <a:avLst/>
          <a:gdLst/>
          <a:ahLst/>
          <a:cxnLst/>
          <a:rect l="0" t="0" r="0" b="0"/>
          <a:pathLst>
            <a:path>
              <a:moveTo>
                <a:pt x="1455625" y="0"/>
              </a:moveTo>
              <a:lnTo>
                <a:pt x="1455625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85254-8CE9-488A-A256-39D171AB6F2C}">
      <dsp:nvSpPr>
        <dsp:cNvPr id="0" name=""/>
        <dsp:cNvSpPr/>
      </dsp:nvSpPr>
      <dsp:spPr>
        <a:xfrm>
          <a:off x="4069079" y="1689624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52485-E2D4-4A44-8165-393CC51EE119}">
      <dsp:nvSpPr>
        <dsp:cNvPr id="0" name=""/>
        <dsp:cNvSpPr/>
      </dsp:nvSpPr>
      <dsp:spPr>
        <a:xfrm>
          <a:off x="1203548" y="1689624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073AC-6025-4977-9B4C-FBCF08D0C5B5}">
      <dsp:nvSpPr>
        <dsp:cNvPr id="0" name=""/>
        <dsp:cNvSpPr/>
      </dsp:nvSpPr>
      <dsp:spPr>
        <a:xfrm>
          <a:off x="2911803" y="486628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</a:t>
          </a:r>
        </a:p>
      </dsp:txBody>
      <dsp:txXfrm>
        <a:off x="2911803" y="486628"/>
        <a:ext cx="2405992" cy="1202996"/>
      </dsp:txXfrm>
    </dsp:sp>
    <dsp:sp modelId="{B251C9E9-E99B-405E-91F9-25EF1A1F3A2D}">
      <dsp:nvSpPr>
        <dsp:cNvPr id="0" name=""/>
        <dsp:cNvSpPr/>
      </dsp:nvSpPr>
      <dsp:spPr>
        <a:xfrm>
          <a:off x="552" y="2194883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THIÊN NHIÊN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</a:rPr>
            <a:t>(TD:Xenlulozơ)</a:t>
          </a:r>
        </a:p>
      </dsp:txBody>
      <dsp:txXfrm>
        <a:off x="552" y="2194883"/>
        <a:ext cx="2405992" cy="1202996"/>
      </dsp:txXfrm>
    </dsp:sp>
    <dsp:sp modelId="{19814758-F649-4FD2-A8A5-2D9F9D35BF9D}">
      <dsp:nvSpPr>
        <dsp:cNvPr id="0" name=""/>
        <dsp:cNvSpPr/>
      </dsp:nvSpPr>
      <dsp:spPr>
        <a:xfrm>
          <a:off x="2911803" y="2194883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TỔNG HỢP</a:t>
          </a:r>
        </a:p>
      </dsp:txBody>
      <dsp:txXfrm>
        <a:off x="2911803" y="2194883"/>
        <a:ext cx="2405992" cy="1202996"/>
      </dsp:txXfrm>
    </dsp:sp>
    <dsp:sp modelId="{B79E603A-4A58-427B-A55F-1D160F43C1AD}">
      <dsp:nvSpPr>
        <dsp:cNvPr id="0" name=""/>
        <dsp:cNvSpPr/>
      </dsp:nvSpPr>
      <dsp:spPr>
        <a:xfrm>
          <a:off x="1456178" y="3903138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TRÙNG HỢP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</a:rPr>
            <a:t>(TD:poli etilen)</a:t>
          </a:r>
        </a:p>
      </dsp:txBody>
      <dsp:txXfrm>
        <a:off x="1456178" y="3903138"/>
        <a:ext cx="2405992" cy="1202996"/>
      </dsp:txXfrm>
    </dsp:sp>
    <dsp:sp modelId="{E7920B43-A9F6-4F78-BB84-5DB774549BF0}">
      <dsp:nvSpPr>
        <dsp:cNvPr id="0" name=""/>
        <dsp:cNvSpPr/>
      </dsp:nvSpPr>
      <dsp:spPr>
        <a:xfrm>
          <a:off x="4367429" y="3903138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TRÙNG NGƯNG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</a:rPr>
            <a:t>(TD: nilon-6)</a:t>
          </a:r>
        </a:p>
      </dsp:txBody>
      <dsp:txXfrm>
        <a:off x="4367429" y="3903138"/>
        <a:ext cx="2405992" cy="1202996"/>
      </dsp:txXfrm>
    </dsp:sp>
    <dsp:sp modelId="{5AFB8478-EA70-4BD2-BB33-F094A5D441F6}">
      <dsp:nvSpPr>
        <dsp:cNvPr id="0" name=""/>
        <dsp:cNvSpPr/>
      </dsp:nvSpPr>
      <dsp:spPr>
        <a:xfrm>
          <a:off x="5823054" y="2194883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POLIME BÁN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TỔNG HỢP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400" b="1" i="0" u="none" strike="noStrike" kern="1200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</a:rPr>
            <a:t>(TD:Tơ visco)</a:t>
          </a:r>
        </a:p>
      </dsp:txBody>
      <dsp:txXfrm>
        <a:off x="5823054" y="2194883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167563-E410-44F0-AA80-C222040282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C94F76-7309-4158-A98E-203F4836854B}" type="slidenum">
              <a:rPr lang="en-US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DD8BF92-7F20-4FEB-AA61-D16A7F02489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FB1DC2-DC3F-4DDA-970C-41B409B9692B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>
              <a:latin typeface="Arial" panose="020B0604020202020204" pitchFamily="34" charset="0"/>
            </a:endParaRPr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17D131B-336E-497B-B1C8-802FC563EFE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F8B76E-6CE9-4BA4-85B1-35E1D0D76E22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>
              <a:latin typeface="Arial" panose="020B0604020202020204" pitchFamily="34" charset="0"/>
            </a:endParaRPr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2CBE8AC-B029-4743-8764-37D3098DE2A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3294D4-F437-44AC-B449-414560AB363A}" type="slidenum">
              <a:rPr lang="en-US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DCF7AFE-09EF-4037-A00B-CB94513B3C0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846BB1-A492-452A-B81F-704C88BA0425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E5DE35C-4F67-4071-BAC6-9F226B750498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C050F-B7AE-4E9C-BE21-A140820F1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56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03B9F-FBFC-4DF3-9E74-26BEF2A40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77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6E055-E143-43D3-9048-C2CCFE1C1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2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3E7A0-E176-400B-9793-A5B47BFF8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4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1D99D-7E9C-43E6-9E91-D79F35A03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41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763-A966-4BF5-AB12-5C1919D45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0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4CA92-2E5A-4843-9B4D-81AB5C760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42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CE4FC-F07C-4C29-B207-9419A4A02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4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81D4-812C-4CF4-A70B-AD3BC6063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D19D4-7AA8-4153-9B6A-72F596C96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7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28E68-671B-4E98-94A2-171524B05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3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19727-3D6F-46A9-8AD6-768B81AA1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2B98F-DBEE-443F-8928-7BE7AEC39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31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AE035-D97B-475B-8E6C-60712524C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39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8812E-8E73-427C-9FFA-72E92D2A5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9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AE90D7E1-79E7-4E90-A71B-5B1BC6E838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polime.av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etoday.net/tintuc/news_images/12_2007/26/khuelm03-19-12.jpg" TargetMode="External"/><Relationship Id="rId7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ationalpvc.com/images/nil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hyperlink" Target="QUY%20TR&#204;NH%20S&#7842;N%20XU&#7844;T%20L&#7908;A%20T&#416;%20T&#7856;M%20(&#272;&#195;%20EDITED).mp4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50polim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15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2"/>
            <a:ext cx="7239000" cy="379413"/>
          </a:xfrm>
        </p:spPr>
        <p:txBody>
          <a:bodyPr/>
          <a:lstStyle/>
          <a:p>
            <a:pPr eaLnBrk="1" hangingPunct="1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Polime tổng hợp (do con người tổng hợp </a:t>
            </a:r>
            <a:r>
              <a:rPr lang="vi-VN" altLang="en-US" sz="3200" b="1"/>
              <a:t>nên)</a:t>
            </a:r>
            <a:endParaRPr lang="en-US" altLang="en-US" sz="29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35843" name="Picture 4" descr="TAMNHUAp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2"/>
            <a:ext cx="3657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6" descr="ongnhu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2"/>
            <a:ext cx="2859088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ứng dụng của P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59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863600" y="5564190"/>
            <a:ext cx="4319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</a:rPr>
              <a:t>Tấm nhựa và ống nhựa PE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6629400" y="5478463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</a:rPr>
              <a:t>ống nhựa PVC</a:t>
            </a:r>
          </a:p>
        </p:txBody>
      </p:sp>
      <p:sp>
        <p:nvSpPr>
          <p:cNvPr id="35848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381000"/>
            <a:ext cx="533400" cy="3810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10058400" cy="609600"/>
          </a:xfrm>
        </p:spPr>
        <p:txBody>
          <a:bodyPr/>
          <a:lstStyle/>
          <a:p>
            <a:pPr eaLnBrk="1" hangingPunct="1"/>
            <a:r>
              <a:rPr lang="vi-VN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 nhân tạo (polime thiên nhiên được chế hoá một phần )</a:t>
            </a:r>
            <a:endParaRPr lang="en-US" altLang="en-US" sz="2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6" descr="sợi Visc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2"/>
            <a:ext cx="2133600" cy="229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8" descr="khuelm03-19-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2"/>
            <a:ext cx="28448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0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385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38650"/>
            <a:ext cx="3263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388940" y="1144590"/>
            <a:ext cx="7642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b="1">
                <a:solidFill>
                  <a:srgbClr val="0000CC"/>
                </a:solidFill>
              </a:rPr>
              <a:t>Tơ visco              Lụa nhân tạo           Tơ nhân tạo</a:t>
            </a:r>
          </a:p>
        </p:txBody>
      </p:sp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3733800" y="5126038"/>
            <a:ext cx="3200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200" b="1">
                <a:solidFill>
                  <a:srgbClr val="0000CC"/>
                </a:solidFill>
              </a:rPr>
              <a:t>Sợi tơ nhân tạo</a:t>
            </a:r>
          </a:p>
        </p:txBody>
      </p:sp>
      <p:sp>
        <p:nvSpPr>
          <p:cNvPr id="36873" name="AutoShape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990600"/>
            <a:ext cx="609600" cy="3810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495800" cy="609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 trùng hợp</a:t>
            </a:r>
            <a:endParaRPr lang="en-US" altLang="en-US" sz="3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4" name="Picture 4" descr="nilon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066800"/>
            <a:ext cx="4343400" cy="5791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" name="Picture 5" descr="N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72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562600" y="5638800"/>
            <a:ext cx="2882900" cy="927100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5400" b="1">
                <a:solidFill>
                  <a:srgbClr val="0000CC"/>
                </a:solidFill>
              </a:rPr>
              <a:t>Nilon-6,6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27100" y="5715002"/>
            <a:ext cx="2578100" cy="836613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800" b="1">
                <a:solidFill>
                  <a:srgbClr val="0000CC"/>
                </a:solidFill>
              </a:rPr>
              <a:t>Nhựa PE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948238" y="388938"/>
            <a:ext cx="3689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 b="1">
                <a:solidFill>
                  <a:srgbClr val="0000CC"/>
                </a:solidFill>
              </a:rPr>
              <a:t>Polime trùng ngưng</a:t>
            </a:r>
          </a:p>
        </p:txBody>
      </p:sp>
      <p:sp>
        <p:nvSpPr>
          <p:cNvPr id="37896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152400"/>
            <a:ext cx="457200" cy="304800"/>
          </a:xfrm>
          <a:prstGeom prst="actionButtonBackPrevious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6" grpId="0" animBg="1"/>
      <p:bldP spid="61447" grpId="0" animBg="1"/>
      <p:bldP spid="614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533402"/>
          <a:ext cx="82296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28600" y="47625"/>
            <a:ext cx="8763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/>
              <a:t>  </a:t>
            </a:r>
            <a:r>
              <a:rPr lang="en-US" altLang="en-US" sz="3600">
                <a:solidFill>
                  <a:srgbClr val="3333FF"/>
                </a:solidFill>
              </a:rPr>
              <a:t>Cho các polime</a:t>
            </a:r>
            <a:r>
              <a:rPr lang="en-US" altLang="en-US" sz="3600"/>
              <a:t> </a:t>
            </a:r>
            <a:r>
              <a:rPr lang="en-US" altLang="en-US" sz="3600">
                <a:solidFill>
                  <a:srgbClr val="FF3300"/>
                </a:solidFill>
              </a:rPr>
              <a:t>: polietilen, xenlulozơ, </a:t>
            </a:r>
          </a:p>
          <a:p>
            <a:pPr algn="l"/>
            <a:r>
              <a:rPr lang="en-US" altLang="en-US" sz="3600">
                <a:solidFill>
                  <a:srgbClr val="FF3300"/>
                </a:solidFill>
              </a:rPr>
              <a:t>tinh bột, nilon-6, nilon-6,6 , polibutadien. </a:t>
            </a:r>
          </a:p>
          <a:p>
            <a:pPr algn="l"/>
            <a:r>
              <a:rPr lang="en-US" altLang="en-US" sz="3600">
                <a:solidFill>
                  <a:srgbClr val="3333FF"/>
                </a:solidFill>
              </a:rPr>
              <a:t>Dãy gồm các polime tổng hợp là :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2265" y="2514602"/>
            <a:ext cx="8821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A. polietilen, xenlulozơ, nilon-6, nilon-6,6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2" y="3276602"/>
            <a:ext cx="7466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B. polietilen, polibutadien, nilon-6, </a:t>
            </a:r>
          </a:p>
          <a:p>
            <a:pPr algn="l"/>
            <a:r>
              <a:rPr lang="en-US" altLang="en-US" sz="4000"/>
              <a:t>    nilon-6,6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2" y="4568827"/>
            <a:ext cx="8342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C. polietilen, tinh bột, nilon-6, nilon-6,6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04800" y="5318127"/>
            <a:ext cx="709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D. polietilen, nilon-6,6, xenlulozơ</a:t>
            </a:r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228600" y="3429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B.</a:t>
            </a:r>
            <a:endParaRPr lang="en-SG" altLang="en-US">
              <a:latin typeface="Arial" panose="020B0604020202020204" pitchFamily="34" charset="0"/>
            </a:endParaRPr>
          </a:p>
        </p:txBody>
      </p:sp>
      <p:pic>
        <p:nvPicPr>
          <p:cNvPr id="38920" name="Picture 8" descr="mous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14400"/>
            <a:ext cx="1219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60421" grpId="0"/>
      <p:bldP spid="60422" grpId="0"/>
      <p:bldP spid="604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3333FF"/>
                </a:solidFill>
                <a:latin typeface=".VnTime" panose="020B7200000000000000" pitchFamily="34" charset="0"/>
              </a:rPr>
              <a:t> </a:t>
            </a:r>
            <a:r>
              <a:rPr lang="vi-VN" altLang="en-US" sz="3200" b="1">
                <a:solidFill>
                  <a:srgbClr val="0000CC"/>
                </a:solidFill>
              </a:rPr>
              <a:t>II. Đặc điểm cấu trúc của polime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533402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b="1">
                <a:solidFill>
                  <a:srgbClr val="0000CC"/>
                </a:solidFill>
              </a:rPr>
              <a:t>- Mạch không phân nhánh : amilozơ </a:t>
            </a:r>
            <a:r>
              <a:rPr lang="vi-VN" altLang="en-US" b="1"/>
              <a:t>…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8363" y="1660527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</a:rPr>
              <a:t>-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0000CC"/>
                </a:solidFill>
              </a:rPr>
              <a:t>Mạch phân nhánh : amilopectin, glicozen …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12788" y="40386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b="1">
                <a:solidFill>
                  <a:srgbClr val="0000CC"/>
                </a:solidFill>
              </a:rPr>
              <a:t>- Mạch mạng không gian : cao su lưu hóa, nh</a:t>
            </a:r>
            <a:r>
              <a:rPr lang="en-US" altLang="en-US" b="1">
                <a:solidFill>
                  <a:srgbClr val="0000CC"/>
                </a:solidFill>
              </a:rPr>
              <a:t>ựa</a:t>
            </a:r>
            <a:r>
              <a:rPr lang="vi-VN" altLang="en-US" b="1">
                <a:solidFill>
                  <a:srgbClr val="0000CC"/>
                </a:solidFill>
              </a:rPr>
              <a:t> bakelit …</a:t>
            </a: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736600" y="2179638"/>
          <a:ext cx="480060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" name="Document" r:id="rId3" imgW="1819275" imgH="619125" progId="ChemWindow.Document">
                  <p:embed/>
                </p:oleObj>
              </mc:Choice>
              <mc:Fallback>
                <p:oleObj name="Document" r:id="rId3" imgW="1819275" imgH="619125" progId="ChemWindow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179638"/>
                        <a:ext cx="480060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676400" y="1143002"/>
          <a:ext cx="4572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" name="Document" r:id="rId5" imgW="1762125" imgH="209550" progId="ChemWindow.Document">
                  <p:embed/>
                </p:oleObj>
              </mc:Choice>
              <mc:Fallback>
                <p:oleObj name="Document" r:id="rId5" imgW="1762125" imgH="209550" progId="ChemWindow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2"/>
                        <a:ext cx="4572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40" name="Group 16"/>
          <p:cNvGrpSpPr>
            <a:grpSpLocks noChangeAspect="1"/>
          </p:cNvGrpSpPr>
          <p:nvPr/>
        </p:nvGrpSpPr>
        <p:grpSpPr bwMode="auto">
          <a:xfrm>
            <a:off x="1703388" y="4973640"/>
            <a:ext cx="4495800" cy="1658937"/>
            <a:chOff x="624" y="3120"/>
            <a:chExt cx="2832" cy="1045"/>
          </a:xfrm>
        </p:grpSpPr>
        <p:sp>
          <p:nvSpPr>
            <p:cNvPr id="3994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624" y="3120"/>
              <a:ext cx="2832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17"/>
            <p:cNvSpPr>
              <a:spLocks/>
            </p:cNvSpPr>
            <p:nvPr/>
          </p:nvSpPr>
          <p:spPr bwMode="auto">
            <a:xfrm>
              <a:off x="1920" y="3765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8"/>
            <p:cNvSpPr>
              <a:spLocks/>
            </p:cNvSpPr>
            <p:nvPr/>
          </p:nvSpPr>
          <p:spPr bwMode="auto">
            <a:xfrm>
              <a:off x="679" y="3250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49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9"/>
            <p:cNvSpPr>
              <a:spLocks/>
            </p:cNvSpPr>
            <p:nvPr/>
          </p:nvSpPr>
          <p:spPr bwMode="auto">
            <a:xfrm>
              <a:off x="785" y="322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20"/>
            <p:cNvSpPr>
              <a:spLocks/>
            </p:cNvSpPr>
            <p:nvPr/>
          </p:nvSpPr>
          <p:spPr bwMode="auto">
            <a:xfrm>
              <a:off x="891" y="319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99 w 106"/>
                <a:gd name="T35" fmla="*/ 78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99" y="78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21"/>
            <p:cNvSpPr>
              <a:spLocks/>
            </p:cNvSpPr>
            <p:nvPr/>
          </p:nvSpPr>
          <p:spPr bwMode="auto">
            <a:xfrm>
              <a:off x="1012" y="317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22"/>
            <p:cNvSpPr>
              <a:spLocks/>
            </p:cNvSpPr>
            <p:nvPr/>
          </p:nvSpPr>
          <p:spPr bwMode="auto">
            <a:xfrm>
              <a:off x="1133" y="317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23"/>
            <p:cNvSpPr>
              <a:spLocks/>
            </p:cNvSpPr>
            <p:nvPr/>
          </p:nvSpPr>
          <p:spPr bwMode="auto">
            <a:xfrm>
              <a:off x="1254" y="319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24"/>
            <p:cNvSpPr>
              <a:spLocks/>
            </p:cNvSpPr>
            <p:nvPr/>
          </p:nvSpPr>
          <p:spPr bwMode="auto">
            <a:xfrm>
              <a:off x="1360" y="323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25"/>
            <p:cNvSpPr>
              <a:spLocks/>
            </p:cNvSpPr>
            <p:nvPr/>
          </p:nvSpPr>
          <p:spPr bwMode="auto">
            <a:xfrm>
              <a:off x="1466" y="3281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26"/>
            <p:cNvSpPr>
              <a:spLocks/>
            </p:cNvSpPr>
            <p:nvPr/>
          </p:nvSpPr>
          <p:spPr bwMode="auto">
            <a:xfrm>
              <a:off x="1587" y="3326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27"/>
            <p:cNvSpPr>
              <a:spLocks/>
            </p:cNvSpPr>
            <p:nvPr/>
          </p:nvSpPr>
          <p:spPr bwMode="auto">
            <a:xfrm>
              <a:off x="1708" y="3341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8"/>
            <p:cNvSpPr>
              <a:spLocks/>
            </p:cNvSpPr>
            <p:nvPr/>
          </p:nvSpPr>
          <p:spPr bwMode="auto">
            <a:xfrm>
              <a:off x="1829" y="3341"/>
              <a:ext cx="107" cy="106"/>
            </a:xfrm>
            <a:custGeom>
              <a:avLst/>
              <a:gdLst>
                <a:gd name="T0" fmla="*/ 4 w 107"/>
                <a:gd name="T1" fmla="*/ 39 h 106"/>
                <a:gd name="T2" fmla="*/ 7 w 107"/>
                <a:gd name="T3" fmla="*/ 29 h 106"/>
                <a:gd name="T4" fmla="*/ 13 w 107"/>
                <a:gd name="T5" fmla="*/ 18 h 106"/>
                <a:gd name="T6" fmla="*/ 20 w 107"/>
                <a:gd name="T7" fmla="*/ 11 h 106"/>
                <a:gd name="T8" fmla="*/ 29 w 107"/>
                <a:gd name="T9" fmla="*/ 6 h 106"/>
                <a:gd name="T10" fmla="*/ 38 w 107"/>
                <a:gd name="T11" fmla="*/ 2 h 106"/>
                <a:gd name="T12" fmla="*/ 47 w 107"/>
                <a:gd name="T13" fmla="*/ 0 h 106"/>
                <a:gd name="T14" fmla="*/ 58 w 107"/>
                <a:gd name="T15" fmla="*/ 0 h 106"/>
                <a:gd name="T16" fmla="*/ 67 w 107"/>
                <a:gd name="T17" fmla="*/ 2 h 106"/>
                <a:gd name="T18" fmla="*/ 76 w 107"/>
                <a:gd name="T19" fmla="*/ 6 h 106"/>
                <a:gd name="T20" fmla="*/ 85 w 107"/>
                <a:gd name="T21" fmla="*/ 11 h 106"/>
                <a:gd name="T22" fmla="*/ 93 w 107"/>
                <a:gd name="T23" fmla="*/ 17 h 106"/>
                <a:gd name="T24" fmla="*/ 99 w 107"/>
                <a:gd name="T25" fmla="*/ 24 h 106"/>
                <a:gd name="T26" fmla="*/ 103 w 107"/>
                <a:gd name="T27" fmla="*/ 33 h 106"/>
                <a:gd name="T28" fmla="*/ 107 w 107"/>
                <a:gd name="T29" fmla="*/ 44 h 106"/>
                <a:gd name="T30" fmla="*/ 107 w 107"/>
                <a:gd name="T31" fmla="*/ 55 h 106"/>
                <a:gd name="T32" fmla="*/ 105 w 107"/>
                <a:gd name="T33" fmla="*/ 67 h 106"/>
                <a:gd name="T34" fmla="*/ 100 w 107"/>
                <a:gd name="T35" fmla="*/ 79 h 106"/>
                <a:gd name="T36" fmla="*/ 94 w 107"/>
                <a:gd name="T37" fmla="*/ 88 h 106"/>
                <a:gd name="T38" fmla="*/ 87 w 107"/>
                <a:gd name="T39" fmla="*/ 96 h 106"/>
                <a:gd name="T40" fmla="*/ 78 w 107"/>
                <a:gd name="T41" fmla="*/ 102 h 106"/>
                <a:gd name="T42" fmla="*/ 69 w 107"/>
                <a:gd name="T43" fmla="*/ 105 h 106"/>
                <a:gd name="T44" fmla="*/ 60 w 107"/>
                <a:gd name="T45" fmla="*/ 106 h 106"/>
                <a:gd name="T46" fmla="*/ 50 w 107"/>
                <a:gd name="T47" fmla="*/ 106 h 106"/>
                <a:gd name="T48" fmla="*/ 40 w 107"/>
                <a:gd name="T49" fmla="*/ 105 h 106"/>
                <a:gd name="T50" fmla="*/ 31 w 107"/>
                <a:gd name="T51" fmla="*/ 102 h 106"/>
                <a:gd name="T52" fmla="*/ 22 w 107"/>
                <a:gd name="T53" fmla="*/ 97 h 106"/>
                <a:gd name="T54" fmla="*/ 14 w 107"/>
                <a:gd name="T55" fmla="*/ 89 h 106"/>
                <a:gd name="T56" fmla="*/ 8 w 107"/>
                <a:gd name="T57" fmla="*/ 82 h 106"/>
                <a:gd name="T58" fmla="*/ 4 w 107"/>
                <a:gd name="T59" fmla="*/ 73 h 106"/>
                <a:gd name="T60" fmla="*/ 0 w 107"/>
                <a:gd name="T61" fmla="*/ 64 h 106"/>
                <a:gd name="T62" fmla="*/ 0 w 107"/>
                <a:gd name="T63" fmla="*/ 52 h 106"/>
                <a:gd name="T64" fmla="*/ 4 w 107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7" h="106">
                  <a:moveTo>
                    <a:pt x="4" y="39"/>
                  </a:moveTo>
                  <a:lnTo>
                    <a:pt x="7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7" y="44"/>
                  </a:lnTo>
                  <a:lnTo>
                    <a:pt x="107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60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9"/>
            <p:cNvSpPr>
              <a:spLocks/>
            </p:cNvSpPr>
            <p:nvPr/>
          </p:nvSpPr>
          <p:spPr bwMode="auto">
            <a:xfrm>
              <a:off x="1951" y="3311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30"/>
            <p:cNvSpPr>
              <a:spLocks/>
            </p:cNvSpPr>
            <p:nvPr/>
          </p:nvSpPr>
          <p:spPr bwMode="auto">
            <a:xfrm>
              <a:off x="2057" y="3250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31"/>
            <p:cNvSpPr>
              <a:spLocks/>
            </p:cNvSpPr>
            <p:nvPr/>
          </p:nvSpPr>
          <p:spPr bwMode="auto">
            <a:xfrm>
              <a:off x="2178" y="320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32"/>
            <p:cNvSpPr>
              <a:spLocks/>
            </p:cNvSpPr>
            <p:nvPr/>
          </p:nvSpPr>
          <p:spPr bwMode="auto">
            <a:xfrm>
              <a:off x="2269" y="3159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33"/>
            <p:cNvSpPr>
              <a:spLocks/>
            </p:cNvSpPr>
            <p:nvPr/>
          </p:nvSpPr>
          <p:spPr bwMode="auto">
            <a:xfrm>
              <a:off x="2375" y="3144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34"/>
            <p:cNvSpPr>
              <a:spLocks/>
            </p:cNvSpPr>
            <p:nvPr/>
          </p:nvSpPr>
          <p:spPr bwMode="auto">
            <a:xfrm>
              <a:off x="2481" y="3159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5"/>
            <p:cNvSpPr>
              <a:spLocks/>
            </p:cNvSpPr>
            <p:nvPr/>
          </p:nvSpPr>
          <p:spPr bwMode="auto">
            <a:xfrm>
              <a:off x="2587" y="319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6"/>
            <p:cNvSpPr>
              <a:spLocks/>
            </p:cNvSpPr>
            <p:nvPr/>
          </p:nvSpPr>
          <p:spPr bwMode="auto">
            <a:xfrm>
              <a:off x="2678" y="3250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7"/>
            <p:cNvSpPr>
              <a:spLocks/>
            </p:cNvSpPr>
            <p:nvPr/>
          </p:nvSpPr>
          <p:spPr bwMode="auto">
            <a:xfrm>
              <a:off x="2768" y="3281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7 w 106"/>
                <a:gd name="T3" fmla="*/ 28 h 106"/>
                <a:gd name="T4" fmla="*/ 13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60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6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7" y="28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60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6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8"/>
            <p:cNvSpPr>
              <a:spLocks/>
            </p:cNvSpPr>
            <p:nvPr/>
          </p:nvSpPr>
          <p:spPr bwMode="auto">
            <a:xfrm>
              <a:off x="2890" y="3296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9"/>
            <p:cNvSpPr>
              <a:spLocks/>
            </p:cNvSpPr>
            <p:nvPr/>
          </p:nvSpPr>
          <p:spPr bwMode="auto">
            <a:xfrm>
              <a:off x="3014" y="3291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6 h 117"/>
                <a:gd name="T38" fmla="*/ 97 w 116"/>
                <a:gd name="T39" fmla="*/ 103 h 117"/>
                <a:gd name="T40" fmla="*/ 88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5 w 116"/>
                <a:gd name="T51" fmla="*/ 112 h 117"/>
                <a:gd name="T52" fmla="*/ 26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6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40"/>
            <p:cNvSpPr>
              <a:spLocks/>
            </p:cNvSpPr>
            <p:nvPr/>
          </p:nvSpPr>
          <p:spPr bwMode="auto">
            <a:xfrm>
              <a:off x="3120" y="3276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5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5 h 117"/>
                <a:gd name="T38" fmla="*/ 97 w 116"/>
                <a:gd name="T39" fmla="*/ 103 h 117"/>
                <a:gd name="T40" fmla="*/ 88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5 w 116"/>
                <a:gd name="T51" fmla="*/ 112 h 117"/>
                <a:gd name="T52" fmla="*/ 26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5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41"/>
            <p:cNvSpPr>
              <a:spLocks/>
            </p:cNvSpPr>
            <p:nvPr/>
          </p:nvSpPr>
          <p:spPr bwMode="auto">
            <a:xfrm>
              <a:off x="3211" y="3231"/>
              <a:ext cx="116" cy="116"/>
            </a:xfrm>
            <a:custGeom>
              <a:avLst/>
              <a:gdLst>
                <a:gd name="T0" fmla="*/ 3 w 116"/>
                <a:gd name="T1" fmla="*/ 43 h 116"/>
                <a:gd name="T2" fmla="*/ 7 w 116"/>
                <a:gd name="T3" fmla="*/ 31 h 116"/>
                <a:gd name="T4" fmla="*/ 13 w 116"/>
                <a:gd name="T5" fmla="*/ 21 h 116"/>
                <a:gd name="T6" fmla="*/ 21 w 116"/>
                <a:gd name="T7" fmla="*/ 12 h 116"/>
                <a:gd name="T8" fmla="*/ 30 w 116"/>
                <a:gd name="T9" fmla="*/ 6 h 116"/>
                <a:gd name="T10" fmla="*/ 41 w 116"/>
                <a:gd name="T11" fmla="*/ 1 h 116"/>
                <a:gd name="T12" fmla="*/ 51 w 116"/>
                <a:gd name="T13" fmla="*/ 0 h 116"/>
                <a:gd name="T14" fmla="*/ 62 w 116"/>
                <a:gd name="T15" fmla="*/ 0 h 116"/>
                <a:gd name="T16" fmla="*/ 72 w 116"/>
                <a:gd name="T17" fmla="*/ 1 h 116"/>
                <a:gd name="T18" fmla="*/ 83 w 116"/>
                <a:gd name="T19" fmla="*/ 4 h 116"/>
                <a:gd name="T20" fmla="*/ 92 w 116"/>
                <a:gd name="T21" fmla="*/ 9 h 116"/>
                <a:gd name="T22" fmla="*/ 101 w 116"/>
                <a:gd name="T23" fmla="*/ 16 h 116"/>
                <a:gd name="T24" fmla="*/ 107 w 116"/>
                <a:gd name="T25" fmla="*/ 24 h 116"/>
                <a:gd name="T26" fmla="*/ 113 w 116"/>
                <a:gd name="T27" fmla="*/ 34 h 116"/>
                <a:gd name="T28" fmla="*/ 116 w 116"/>
                <a:gd name="T29" fmla="*/ 45 h 116"/>
                <a:gd name="T30" fmla="*/ 116 w 116"/>
                <a:gd name="T31" fmla="*/ 57 h 116"/>
                <a:gd name="T32" fmla="*/ 115 w 116"/>
                <a:gd name="T33" fmla="*/ 71 h 116"/>
                <a:gd name="T34" fmla="*/ 110 w 116"/>
                <a:gd name="T35" fmla="*/ 84 h 116"/>
                <a:gd name="T36" fmla="*/ 104 w 116"/>
                <a:gd name="T37" fmla="*/ 95 h 116"/>
                <a:gd name="T38" fmla="*/ 97 w 116"/>
                <a:gd name="T39" fmla="*/ 103 h 116"/>
                <a:gd name="T40" fmla="*/ 87 w 116"/>
                <a:gd name="T41" fmla="*/ 110 h 116"/>
                <a:gd name="T42" fmla="*/ 77 w 116"/>
                <a:gd name="T43" fmla="*/ 113 h 116"/>
                <a:gd name="T44" fmla="*/ 66 w 116"/>
                <a:gd name="T45" fmla="*/ 116 h 116"/>
                <a:gd name="T46" fmla="*/ 56 w 116"/>
                <a:gd name="T47" fmla="*/ 116 h 116"/>
                <a:gd name="T48" fmla="*/ 45 w 116"/>
                <a:gd name="T49" fmla="*/ 115 h 116"/>
                <a:gd name="T50" fmla="*/ 34 w 116"/>
                <a:gd name="T51" fmla="*/ 112 h 116"/>
                <a:gd name="T52" fmla="*/ 25 w 116"/>
                <a:gd name="T53" fmla="*/ 106 h 116"/>
                <a:gd name="T54" fmla="*/ 16 w 116"/>
                <a:gd name="T55" fmla="*/ 100 h 116"/>
                <a:gd name="T56" fmla="*/ 10 w 116"/>
                <a:gd name="T57" fmla="*/ 90 h 116"/>
                <a:gd name="T58" fmla="*/ 4 w 116"/>
                <a:gd name="T59" fmla="*/ 81 h 116"/>
                <a:gd name="T60" fmla="*/ 1 w 116"/>
                <a:gd name="T61" fmla="*/ 69 h 116"/>
                <a:gd name="T62" fmla="*/ 0 w 116"/>
                <a:gd name="T63" fmla="*/ 57 h 116"/>
                <a:gd name="T64" fmla="*/ 3 w 116"/>
                <a:gd name="T65" fmla="*/ 43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6">
                  <a:moveTo>
                    <a:pt x="3" y="43"/>
                  </a:moveTo>
                  <a:lnTo>
                    <a:pt x="7" y="31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3" y="4"/>
                  </a:lnTo>
                  <a:lnTo>
                    <a:pt x="92" y="9"/>
                  </a:lnTo>
                  <a:lnTo>
                    <a:pt x="101" y="16"/>
                  </a:lnTo>
                  <a:lnTo>
                    <a:pt x="107" y="24"/>
                  </a:lnTo>
                  <a:lnTo>
                    <a:pt x="113" y="34"/>
                  </a:lnTo>
                  <a:lnTo>
                    <a:pt x="116" y="45"/>
                  </a:lnTo>
                  <a:lnTo>
                    <a:pt x="116" y="57"/>
                  </a:lnTo>
                  <a:lnTo>
                    <a:pt x="115" y="71"/>
                  </a:lnTo>
                  <a:lnTo>
                    <a:pt x="110" y="84"/>
                  </a:lnTo>
                  <a:lnTo>
                    <a:pt x="104" y="95"/>
                  </a:lnTo>
                  <a:lnTo>
                    <a:pt x="97" y="103"/>
                  </a:lnTo>
                  <a:lnTo>
                    <a:pt x="87" y="110"/>
                  </a:lnTo>
                  <a:lnTo>
                    <a:pt x="77" y="113"/>
                  </a:lnTo>
                  <a:lnTo>
                    <a:pt x="66" y="116"/>
                  </a:lnTo>
                  <a:lnTo>
                    <a:pt x="56" y="116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0"/>
                  </a:lnTo>
                  <a:lnTo>
                    <a:pt x="4" y="81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42"/>
            <p:cNvSpPr>
              <a:spLocks/>
            </p:cNvSpPr>
            <p:nvPr/>
          </p:nvSpPr>
          <p:spPr bwMode="auto">
            <a:xfrm>
              <a:off x="3332" y="3170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1 h 117"/>
                <a:gd name="T12" fmla="*/ 51 w 116"/>
                <a:gd name="T13" fmla="*/ 0 h 117"/>
                <a:gd name="T14" fmla="*/ 62 w 116"/>
                <a:gd name="T15" fmla="*/ 0 h 117"/>
                <a:gd name="T16" fmla="*/ 73 w 116"/>
                <a:gd name="T17" fmla="*/ 1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5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5 h 117"/>
                <a:gd name="T38" fmla="*/ 97 w 116"/>
                <a:gd name="T39" fmla="*/ 103 h 117"/>
                <a:gd name="T40" fmla="*/ 88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5 w 116"/>
                <a:gd name="T51" fmla="*/ 112 h 117"/>
                <a:gd name="T52" fmla="*/ 26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1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5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43"/>
            <p:cNvSpPr>
              <a:spLocks/>
            </p:cNvSpPr>
            <p:nvPr/>
          </p:nvSpPr>
          <p:spPr bwMode="auto">
            <a:xfrm>
              <a:off x="663" y="358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44"/>
            <p:cNvSpPr>
              <a:spLocks/>
            </p:cNvSpPr>
            <p:nvPr/>
          </p:nvSpPr>
          <p:spPr bwMode="auto">
            <a:xfrm>
              <a:off x="769" y="355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45"/>
            <p:cNvSpPr>
              <a:spLocks/>
            </p:cNvSpPr>
            <p:nvPr/>
          </p:nvSpPr>
          <p:spPr bwMode="auto">
            <a:xfrm>
              <a:off x="875" y="352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46"/>
            <p:cNvSpPr>
              <a:spLocks/>
            </p:cNvSpPr>
            <p:nvPr/>
          </p:nvSpPr>
          <p:spPr bwMode="auto">
            <a:xfrm>
              <a:off x="997" y="3508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47"/>
            <p:cNvSpPr>
              <a:spLocks/>
            </p:cNvSpPr>
            <p:nvPr/>
          </p:nvSpPr>
          <p:spPr bwMode="auto">
            <a:xfrm>
              <a:off x="1118" y="3508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8"/>
            <p:cNvSpPr>
              <a:spLocks/>
            </p:cNvSpPr>
            <p:nvPr/>
          </p:nvSpPr>
          <p:spPr bwMode="auto">
            <a:xfrm>
              <a:off x="1239" y="352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9"/>
            <p:cNvSpPr>
              <a:spLocks/>
            </p:cNvSpPr>
            <p:nvPr/>
          </p:nvSpPr>
          <p:spPr bwMode="auto">
            <a:xfrm>
              <a:off x="1345" y="3568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50"/>
            <p:cNvSpPr>
              <a:spLocks/>
            </p:cNvSpPr>
            <p:nvPr/>
          </p:nvSpPr>
          <p:spPr bwMode="auto">
            <a:xfrm>
              <a:off x="1451" y="3614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7 w 106"/>
                <a:gd name="T57" fmla="*/ 82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7" y="8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51"/>
            <p:cNvSpPr>
              <a:spLocks/>
            </p:cNvSpPr>
            <p:nvPr/>
          </p:nvSpPr>
          <p:spPr bwMode="auto">
            <a:xfrm>
              <a:off x="1572" y="3659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52"/>
            <p:cNvSpPr>
              <a:spLocks/>
            </p:cNvSpPr>
            <p:nvPr/>
          </p:nvSpPr>
          <p:spPr bwMode="auto">
            <a:xfrm>
              <a:off x="1693" y="3674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53"/>
            <p:cNvSpPr>
              <a:spLocks/>
            </p:cNvSpPr>
            <p:nvPr/>
          </p:nvSpPr>
          <p:spPr bwMode="auto">
            <a:xfrm>
              <a:off x="1814" y="3674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54"/>
            <p:cNvSpPr>
              <a:spLocks/>
            </p:cNvSpPr>
            <p:nvPr/>
          </p:nvSpPr>
          <p:spPr bwMode="auto">
            <a:xfrm>
              <a:off x="1936" y="3644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2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5 h 106"/>
                <a:gd name="T44" fmla="*/ 59 w 106"/>
                <a:gd name="T45" fmla="*/ 106 h 106"/>
                <a:gd name="T46" fmla="*/ 49 w 106"/>
                <a:gd name="T47" fmla="*/ 106 h 106"/>
                <a:gd name="T48" fmla="*/ 39 w 106"/>
                <a:gd name="T49" fmla="*/ 105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2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5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55"/>
            <p:cNvSpPr>
              <a:spLocks/>
            </p:cNvSpPr>
            <p:nvPr/>
          </p:nvSpPr>
          <p:spPr bwMode="auto">
            <a:xfrm>
              <a:off x="2042" y="358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2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49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2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56"/>
            <p:cNvSpPr>
              <a:spLocks/>
            </p:cNvSpPr>
            <p:nvPr/>
          </p:nvSpPr>
          <p:spPr bwMode="auto">
            <a:xfrm>
              <a:off x="2163" y="3538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57"/>
            <p:cNvSpPr>
              <a:spLocks/>
            </p:cNvSpPr>
            <p:nvPr/>
          </p:nvSpPr>
          <p:spPr bwMode="auto">
            <a:xfrm>
              <a:off x="2254" y="349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4 w 106"/>
                <a:gd name="T33" fmla="*/ 66 h 106"/>
                <a:gd name="T34" fmla="*/ 99 w 106"/>
                <a:gd name="T35" fmla="*/ 78 h 106"/>
                <a:gd name="T36" fmla="*/ 93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99" y="78"/>
                  </a:lnTo>
                  <a:lnTo>
                    <a:pt x="93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58"/>
            <p:cNvSpPr>
              <a:spLocks/>
            </p:cNvSpPr>
            <p:nvPr/>
          </p:nvSpPr>
          <p:spPr bwMode="auto">
            <a:xfrm>
              <a:off x="2360" y="3477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9"/>
            <p:cNvSpPr>
              <a:spLocks/>
            </p:cNvSpPr>
            <p:nvPr/>
          </p:nvSpPr>
          <p:spPr bwMode="auto">
            <a:xfrm>
              <a:off x="2466" y="349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3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3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60"/>
            <p:cNvSpPr>
              <a:spLocks/>
            </p:cNvSpPr>
            <p:nvPr/>
          </p:nvSpPr>
          <p:spPr bwMode="auto">
            <a:xfrm>
              <a:off x="2572" y="352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61"/>
            <p:cNvSpPr>
              <a:spLocks/>
            </p:cNvSpPr>
            <p:nvPr/>
          </p:nvSpPr>
          <p:spPr bwMode="auto">
            <a:xfrm>
              <a:off x="2662" y="358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9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9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62"/>
            <p:cNvSpPr>
              <a:spLocks/>
            </p:cNvSpPr>
            <p:nvPr/>
          </p:nvSpPr>
          <p:spPr bwMode="auto">
            <a:xfrm>
              <a:off x="2753" y="3614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63"/>
            <p:cNvSpPr>
              <a:spLocks/>
            </p:cNvSpPr>
            <p:nvPr/>
          </p:nvSpPr>
          <p:spPr bwMode="auto">
            <a:xfrm>
              <a:off x="2874" y="3629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7 w 106"/>
                <a:gd name="T3" fmla="*/ 29 h 106"/>
                <a:gd name="T4" fmla="*/ 13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60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7" y="29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60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64"/>
            <p:cNvSpPr>
              <a:spLocks/>
            </p:cNvSpPr>
            <p:nvPr/>
          </p:nvSpPr>
          <p:spPr bwMode="auto">
            <a:xfrm>
              <a:off x="2999" y="3624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2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5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2 h 117"/>
                <a:gd name="T34" fmla="*/ 110 w 116"/>
                <a:gd name="T35" fmla="*/ 85 h 117"/>
                <a:gd name="T36" fmla="*/ 104 w 116"/>
                <a:gd name="T37" fmla="*/ 96 h 117"/>
                <a:gd name="T38" fmla="*/ 97 w 116"/>
                <a:gd name="T39" fmla="*/ 103 h 117"/>
                <a:gd name="T40" fmla="*/ 87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4 w 116"/>
                <a:gd name="T51" fmla="*/ 112 h 117"/>
                <a:gd name="T52" fmla="*/ 25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2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5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2"/>
                  </a:lnTo>
                  <a:lnTo>
                    <a:pt x="110" y="85"/>
                  </a:lnTo>
                  <a:lnTo>
                    <a:pt x="104" y="96"/>
                  </a:lnTo>
                  <a:lnTo>
                    <a:pt x="97" y="103"/>
                  </a:lnTo>
                  <a:lnTo>
                    <a:pt x="87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65"/>
            <p:cNvSpPr>
              <a:spLocks/>
            </p:cNvSpPr>
            <p:nvPr/>
          </p:nvSpPr>
          <p:spPr bwMode="auto">
            <a:xfrm>
              <a:off x="3105" y="3609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6 h 117"/>
                <a:gd name="T38" fmla="*/ 97 w 116"/>
                <a:gd name="T39" fmla="*/ 103 h 117"/>
                <a:gd name="T40" fmla="*/ 87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4 w 116"/>
                <a:gd name="T51" fmla="*/ 112 h 117"/>
                <a:gd name="T52" fmla="*/ 25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6"/>
                  </a:lnTo>
                  <a:lnTo>
                    <a:pt x="97" y="103"/>
                  </a:lnTo>
                  <a:lnTo>
                    <a:pt x="87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66"/>
            <p:cNvSpPr>
              <a:spLocks/>
            </p:cNvSpPr>
            <p:nvPr/>
          </p:nvSpPr>
          <p:spPr bwMode="auto">
            <a:xfrm>
              <a:off x="3196" y="3564"/>
              <a:ext cx="116" cy="116"/>
            </a:xfrm>
            <a:custGeom>
              <a:avLst/>
              <a:gdLst>
                <a:gd name="T0" fmla="*/ 3 w 116"/>
                <a:gd name="T1" fmla="*/ 44 h 116"/>
                <a:gd name="T2" fmla="*/ 7 w 116"/>
                <a:gd name="T3" fmla="*/ 32 h 116"/>
                <a:gd name="T4" fmla="*/ 13 w 116"/>
                <a:gd name="T5" fmla="*/ 21 h 116"/>
                <a:gd name="T6" fmla="*/ 21 w 116"/>
                <a:gd name="T7" fmla="*/ 12 h 116"/>
                <a:gd name="T8" fmla="*/ 30 w 116"/>
                <a:gd name="T9" fmla="*/ 6 h 116"/>
                <a:gd name="T10" fmla="*/ 40 w 116"/>
                <a:gd name="T11" fmla="*/ 1 h 116"/>
                <a:gd name="T12" fmla="*/ 51 w 116"/>
                <a:gd name="T13" fmla="*/ 0 h 116"/>
                <a:gd name="T14" fmla="*/ 62 w 116"/>
                <a:gd name="T15" fmla="*/ 0 h 116"/>
                <a:gd name="T16" fmla="*/ 72 w 116"/>
                <a:gd name="T17" fmla="*/ 1 h 116"/>
                <a:gd name="T18" fmla="*/ 83 w 116"/>
                <a:gd name="T19" fmla="*/ 4 h 116"/>
                <a:gd name="T20" fmla="*/ 92 w 116"/>
                <a:gd name="T21" fmla="*/ 9 h 116"/>
                <a:gd name="T22" fmla="*/ 101 w 116"/>
                <a:gd name="T23" fmla="*/ 16 h 116"/>
                <a:gd name="T24" fmla="*/ 107 w 116"/>
                <a:gd name="T25" fmla="*/ 24 h 116"/>
                <a:gd name="T26" fmla="*/ 113 w 116"/>
                <a:gd name="T27" fmla="*/ 35 h 116"/>
                <a:gd name="T28" fmla="*/ 116 w 116"/>
                <a:gd name="T29" fmla="*/ 45 h 116"/>
                <a:gd name="T30" fmla="*/ 116 w 116"/>
                <a:gd name="T31" fmla="*/ 57 h 116"/>
                <a:gd name="T32" fmla="*/ 115 w 116"/>
                <a:gd name="T33" fmla="*/ 71 h 116"/>
                <a:gd name="T34" fmla="*/ 110 w 116"/>
                <a:gd name="T35" fmla="*/ 85 h 116"/>
                <a:gd name="T36" fmla="*/ 104 w 116"/>
                <a:gd name="T37" fmla="*/ 95 h 116"/>
                <a:gd name="T38" fmla="*/ 96 w 116"/>
                <a:gd name="T39" fmla="*/ 103 h 116"/>
                <a:gd name="T40" fmla="*/ 87 w 116"/>
                <a:gd name="T41" fmla="*/ 110 h 116"/>
                <a:gd name="T42" fmla="*/ 77 w 116"/>
                <a:gd name="T43" fmla="*/ 113 h 116"/>
                <a:gd name="T44" fmla="*/ 66 w 116"/>
                <a:gd name="T45" fmla="*/ 116 h 116"/>
                <a:gd name="T46" fmla="*/ 56 w 116"/>
                <a:gd name="T47" fmla="*/ 116 h 116"/>
                <a:gd name="T48" fmla="*/ 45 w 116"/>
                <a:gd name="T49" fmla="*/ 115 h 116"/>
                <a:gd name="T50" fmla="*/ 34 w 116"/>
                <a:gd name="T51" fmla="*/ 112 h 116"/>
                <a:gd name="T52" fmla="*/ 25 w 116"/>
                <a:gd name="T53" fmla="*/ 106 h 116"/>
                <a:gd name="T54" fmla="*/ 16 w 116"/>
                <a:gd name="T55" fmla="*/ 100 h 116"/>
                <a:gd name="T56" fmla="*/ 10 w 116"/>
                <a:gd name="T57" fmla="*/ 91 h 116"/>
                <a:gd name="T58" fmla="*/ 4 w 116"/>
                <a:gd name="T59" fmla="*/ 82 h 116"/>
                <a:gd name="T60" fmla="*/ 1 w 116"/>
                <a:gd name="T61" fmla="*/ 69 h 116"/>
                <a:gd name="T62" fmla="*/ 0 w 116"/>
                <a:gd name="T63" fmla="*/ 57 h 116"/>
                <a:gd name="T64" fmla="*/ 3 w 116"/>
                <a:gd name="T65" fmla="*/ 44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6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3" y="4"/>
                  </a:lnTo>
                  <a:lnTo>
                    <a:pt x="92" y="9"/>
                  </a:lnTo>
                  <a:lnTo>
                    <a:pt x="101" y="16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5"/>
                  </a:lnTo>
                  <a:lnTo>
                    <a:pt x="116" y="57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6" y="103"/>
                  </a:lnTo>
                  <a:lnTo>
                    <a:pt x="87" y="110"/>
                  </a:lnTo>
                  <a:lnTo>
                    <a:pt x="77" y="113"/>
                  </a:lnTo>
                  <a:lnTo>
                    <a:pt x="66" y="116"/>
                  </a:lnTo>
                  <a:lnTo>
                    <a:pt x="56" y="116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67"/>
            <p:cNvSpPr>
              <a:spLocks/>
            </p:cNvSpPr>
            <p:nvPr/>
          </p:nvSpPr>
          <p:spPr bwMode="auto">
            <a:xfrm>
              <a:off x="3317" y="3503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6 h 117"/>
                <a:gd name="T38" fmla="*/ 97 w 116"/>
                <a:gd name="T39" fmla="*/ 103 h 117"/>
                <a:gd name="T40" fmla="*/ 88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5 w 116"/>
                <a:gd name="T51" fmla="*/ 112 h 117"/>
                <a:gd name="T52" fmla="*/ 25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6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5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68"/>
            <p:cNvSpPr>
              <a:spLocks/>
            </p:cNvSpPr>
            <p:nvPr/>
          </p:nvSpPr>
          <p:spPr bwMode="auto">
            <a:xfrm>
              <a:off x="648" y="396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69"/>
            <p:cNvSpPr>
              <a:spLocks/>
            </p:cNvSpPr>
            <p:nvPr/>
          </p:nvSpPr>
          <p:spPr bwMode="auto">
            <a:xfrm>
              <a:off x="754" y="393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70"/>
            <p:cNvSpPr>
              <a:spLocks/>
            </p:cNvSpPr>
            <p:nvPr/>
          </p:nvSpPr>
          <p:spPr bwMode="auto">
            <a:xfrm>
              <a:off x="860" y="3901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20 w 106"/>
                <a:gd name="T7" fmla="*/ 11 h 106"/>
                <a:gd name="T8" fmla="*/ 29 w 106"/>
                <a:gd name="T9" fmla="*/ 7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7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29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7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71"/>
            <p:cNvSpPr>
              <a:spLocks/>
            </p:cNvSpPr>
            <p:nvPr/>
          </p:nvSpPr>
          <p:spPr bwMode="auto">
            <a:xfrm>
              <a:off x="981" y="3886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9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9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72"/>
            <p:cNvSpPr>
              <a:spLocks/>
            </p:cNvSpPr>
            <p:nvPr/>
          </p:nvSpPr>
          <p:spPr bwMode="auto">
            <a:xfrm>
              <a:off x="1103" y="3886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73"/>
            <p:cNvSpPr>
              <a:spLocks/>
            </p:cNvSpPr>
            <p:nvPr/>
          </p:nvSpPr>
          <p:spPr bwMode="auto">
            <a:xfrm>
              <a:off x="1224" y="3901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7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7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74"/>
            <p:cNvSpPr>
              <a:spLocks/>
            </p:cNvSpPr>
            <p:nvPr/>
          </p:nvSpPr>
          <p:spPr bwMode="auto">
            <a:xfrm>
              <a:off x="1330" y="3947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75"/>
            <p:cNvSpPr>
              <a:spLocks/>
            </p:cNvSpPr>
            <p:nvPr/>
          </p:nvSpPr>
          <p:spPr bwMode="auto">
            <a:xfrm>
              <a:off x="1436" y="3992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76"/>
            <p:cNvSpPr>
              <a:spLocks/>
            </p:cNvSpPr>
            <p:nvPr/>
          </p:nvSpPr>
          <p:spPr bwMode="auto">
            <a:xfrm>
              <a:off x="1557" y="4038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7 w 106"/>
                <a:gd name="T57" fmla="*/ 82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7" y="8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77"/>
            <p:cNvSpPr>
              <a:spLocks/>
            </p:cNvSpPr>
            <p:nvPr/>
          </p:nvSpPr>
          <p:spPr bwMode="auto">
            <a:xfrm>
              <a:off x="1678" y="405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78"/>
            <p:cNvSpPr>
              <a:spLocks/>
            </p:cNvSpPr>
            <p:nvPr/>
          </p:nvSpPr>
          <p:spPr bwMode="auto">
            <a:xfrm>
              <a:off x="1799" y="405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79"/>
            <p:cNvSpPr>
              <a:spLocks/>
            </p:cNvSpPr>
            <p:nvPr/>
          </p:nvSpPr>
          <p:spPr bwMode="auto">
            <a:xfrm>
              <a:off x="1920" y="402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80"/>
            <p:cNvSpPr>
              <a:spLocks/>
            </p:cNvSpPr>
            <p:nvPr/>
          </p:nvSpPr>
          <p:spPr bwMode="auto">
            <a:xfrm>
              <a:off x="2026" y="396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81"/>
            <p:cNvSpPr>
              <a:spLocks/>
            </p:cNvSpPr>
            <p:nvPr/>
          </p:nvSpPr>
          <p:spPr bwMode="auto">
            <a:xfrm>
              <a:off x="2148" y="3917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99 w 106"/>
                <a:gd name="T35" fmla="*/ 78 h 106"/>
                <a:gd name="T36" fmla="*/ 93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99" y="78"/>
                  </a:lnTo>
                  <a:lnTo>
                    <a:pt x="93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82"/>
            <p:cNvSpPr>
              <a:spLocks/>
            </p:cNvSpPr>
            <p:nvPr/>
          </p:nvSpPr>
          <p:spPr bwMode="auto">
            <a:xfrm>
              <a:off x="2238" y="3871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83"/>
            <p:cNvSpPr>
              <a:spLocks/>
            </p:cNvSpPr>
            <p:nvPr/>
          </p:nvSpPr>
          <p:spPr bwMode="auto">
            <a:xfrm>
              <a:off x="2344" y="3856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84"/>
            <p:cNvSpPr>
              <a:spLocks/>
            </p:cNvSpPr>
            <p:nvPr/>
          </p:nvSpPr>
          <p:spPr bwMode="auto">
            <a:xfrm>
              <a:off x="2450" y="3871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85"/>
            <p:cNvSpPr>
              <a:spLocks/>
            </p:cNvSpPr>
            <p:nvPr/>
          </p:nvSpPr>
          <p:spPr bwMode="auto">
            <a:xfrm>
              <a:off x="2556" y="3901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9 h 106"/>
                <a:gd name="T6" fmla="*/ 20 w 106"/>
                <a:gd name="T7" fmla="*/ 11 h 106"/>
                <a:gd name="T8" fmla="*/ 29 w 106"/>
                <a:gd name="T9" fmla="*/ 7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7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9"/>
                  </a:lnTo>
                  <a:lnTo>
                    <a:pt x="20" y="11"/>
                  </a:lnTo>
                  <a:lnTo>
                    <a:pt x="29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7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86"/>
            <p:cNvSpPr>
              <a:spLocks/>
            </p:cNvSpPr>
            <p:nvPr/>
          </p:nvSpPr>
          <p:spPr bwMode="auto">
            <a:xfrm>
              <a:off x="2647" y="396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87"/>
            <p:cNvSpPr>
              <a:spLocks/>
            </p:cNvSpPr>
            <p:nvPr/>
          </p:nvSpPr>
          <p:spPr bwMode="auto">
            <a:xfrm>
              <a:off x="2738" y="3992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88"/>
            <p:cNvSpPr>
              <a:spLocks/>
            </p:cNvSpPr>
            <p:nvPr/>
          </p:nvSpPr>
          <p:spPr bwMode="auto">
            <a:xfrm>
              <a:off x="2859" y="4007"/>
              <a:ext cx="106" cy="107"/>
            </a:xfrm>
            <a:custGeom>
              <a:avLst/>
              <a:gdLst>
                <a:gd name="T0" fmla="*/ 3 w 106"/>
                <a:gd name="T1" fmla="*/ 40 h 107"/>
                <a:gd name="T2" fmla="*/ 6 w 106"/>
                <a:gd name="T3" fmla="*/ 29 h 107"/>
                <a:gd name="T4" fmla="*/ 12 w 106"/>
                <a:gd name="T5" fmla="*/ 19 h 107"/>
                <a:gd name="T6" fmla="*/ 20 w 106"/>
                <a:gd name="T7" fmla="*/ 11 h 107"/>
                <a:gd name="T8" fmla="*/ 29 w 106"/>
                <a:gd name="T9" fmla="*/ 7 h 107"/>
                <a:gd name="T10" fmla="*/ 38 w 106"/>
                <a:gd name="T11" fmla="*/ 2 h 107"/>
                <a:gd name="T12" fmla="*/ 47 w 106"/>
                <a:gd name="T13" fmla="*/ 0 h 107"/>
                <a:gd name="T14" fmla="*/ 58 w 106"/>
                <a:gd name="T15" fmla="*/ 0 h 107"/>
                <a:gd name="T16" fmla="*/ 67 w 106"/>
                <a:gd name="T17" fmla="*/ 2 h 107"/>
                <a:gd name="T18" fmla="*/ 76 w 106"/>
                <a:gd name="T19" fmla="*/ 7 h 107"/>
                <a:gd name="T20" fmla="*/ 85 w 106"/>
                <a:gd name="T21" fmla="*/ 11 h 107"/>
                <a:gd name="T22" fmla="*/ 93 w 106"/>
                <a:gd name="T23" fmla="*/ 17 h 107"/>
                <a:gd name="T24" fmla="*/ 99 w 106"/>
                <a:gd name="T25" fmla="*/ 25 h 107"/>
                <a:gd name="T26" fmla="*/ 103 w 106"/>
                <a:gd name="T27" fmla="*/ 34 h 107"/>
                <a:gd name="T28" fmla="*/ 106 w 106"/>
                <a:gd name="T29" fmla="*/ 44 h 107"/>
                <a:gd name="T30" fmla="*/ 106 w 106"/>
                <a:gd name="T31" fmla="*/ 55 h 107"/>
                <a:gd name="T32" fmla="*/ 105 w 106"/>
                <a:gd name="T33" fmla="*/ 67 h 107"/>
                <a:gd name="T34" fmla="*/ 100 w 106"/>
                <a:gd name="T35" fmla="*/ 79 h 107"/>
                <a:gd name="T36" fmla="*/ 94 w 106"/>
                <a:gd name="T37" fmla="*/ 88 h 107"/>
                <a:gd name="T38" fmla="*/ 87 w 106"/>
                <a:gd name="T39" fmla="*/ 96 h 107"/>
                <a:gd name="T40" fmla="*/ 78 w 106"/>
                <a:gd name="T41" fmla="*/ 102 h 107"/>
                <a:gd name="T42" fmla="*/ 68 w 106"/>
                <a:gd name="T43" fmla="*/ 105 h 107"/>
                <a:gd name="T44" fmla="*/ 59 w 106"/>
                <a:gd name="T45" fmla="*/ 107 h 107"/>
                <a:gd name="T46" fmla="*/ 50 w 106"/>
                <a:gd name="T47" fmla="*/ 107 h 107"/>
                <a:gd name="T48" fmla="*/ 40 w 106"/>
                <a:gd name="T49" fmla="*/ 105 h 107"/>
                <a:gd name="T50" fmla="*/ 31 w 106"/>
                <a:gd name="T51" fmla="*/ 102 h 107"/>
                <a:gd name="T52" fmla="*/ 22 w 106"/>
                <a:gd name="T53" fmla="*/ 97 h 107"/>
                <a:gd name="T54" fmla="*/ 14 w 106"/>
                <a:gd name="T55" fmla="*/ 90 h 107"/>
                <a:gd name="T56" fmla="*/ 8 w 106"/>
                <a:gd name="T57" fmla="*/ 82 h 107"/>
                <a:gd name="T58" fmla="*/ 3 w 106"/>
                <a:gd name="T59" fmla="*/ 73 h 107"/>
                <a:gd name="T60" fmla="*/ 0 w 106"/>
                <a:gd name="T61" fmla="*/ 64 h 107"/>
                <a:gd name="T62" fmla="*/ 0 w 106"/>
                <a:gd name="T63" fmla="*/ 52 h 107"/>
                <a:gd name="T64" fmla="*/ 3 w 106"/>
                <a:gd name="T65" fmla="*/ 4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7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29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7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8" y="105"/>
                  </a:lnTo>
                  <a:lnTo>
                    <a:pt x="59" y="107"/>
                  </a:lnTo>
                  <a:lnTo>
                    <a:pt x="50" y="107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89"/>
            <p:cNvSpPr>
              <a:spLocks/>
            </p:cNvSpPr>
            <p:nvPr/>
          </p:nvSpPr>
          <p:spPr bwMode="auto">
            <a:xfrm>
              <a:off x="2983" y="4003"/>
              <a:ext cx="117" cy="117"/>
            </a:xfrm>
            <a:custGeom>
              <a:avLst/>
              <a:gdLst>
                <a:gd name="T0" fmla="*/ 4 w 117"/>
                <a:gd name="T1" fmla="*/ 44 h 117"/>
                <a:gd name="T2" fmla="*/ 8 w 117"/>
                <a:gd name="T3" fmla="*/ 32 h 117"/>
                <a:gd name="T4" fmla="*/ 14 w 117"/>
                <a:gd name="T5" fmla="*/ 21 h 117"/>
                <a:gd name="T6" fmla="*/ 22 w 117"/>
                <a:gd name="T7" fmla="*/ 12 h 117"/>
                <a:gd name="T8" fmla="*/ 31 w 117"/>
                <a:gd name="T9" fmla="*/ 6 h 117"/>
                <a:gd name="T10" fmla="*/ 41 w 117"/>
                <a:gd name="T11" fmla="*/ 1 h 117"/>
                <a:gd name="T12" fmla="*/ 52 w 117"/>
                <a:gd name="T13" fmla="*/ 0 h 117"/>
                <a:gd name="T14" fmla="*/ 63 w 117"/>
                <a:gd name="T15" fmla="*/ 0 h 117"/>
                <a:gd name="T16" fmla="*/ 73 w 117"/>
                <a:gd name="T17" fmla="*/ 1 h 117"/>
                <a:gd name="T18" fmla="*/ 84 w 117"/>
                <a:gd name="T19" fmla="*/ 4 h 117"/>
                <a:gd name="T20" fmla="*/ 93 w 117"/>
                <a:gd name="T21" fmla="*/ 9 h 117"/>
                <a:gd name="T22" fmla="*/ 102 w 117"/>
                <a:gd name="T23" fmla="*/ 17 h 117"/>
                <a:gd name="T24" fmla="*/ 108 w 117"/>
                <a:gd name="T25" fmla="*/ 24 h 117"/>
                <a:gd name="T26" fmla="*/ 114 w 117"/>
                <a:gd name="T27" fmla="*/ 35 h 117"/>
                <a:gd name="T28" fmla="*/ 117 w 117"/>
                <a:gd name="T29" fmla="*/ 45 h 117"/>
                <a:gd name="T30" fmla="*/ 117 w 117"/>
                <a:gd name="T31" fmla="*/ 58 h 117"/>
                <a:gd name="T32" fmla="*/ 116 w 117"/>
                <a:gd name="T33" fmla="*/ 71 h 117"/>
                <a:gd name="T34" fmla="*/ 111 w 117"/>
                <a:gd name="T35" fmla="*/ 85 h 117"/>
                <a:gd name="T36" fmla="*/ 105 w 117"/>
                <a:gd name="T37" fmla="*/ 95 h 117"/>
                <a:gd name="T38" fmla="*/ 97 w 117"/>
                <a:gd name="T39" fmla="*/ 103 h 117"/>
                <a:gd name="T40" fmla="*/ 88 w 117"/>
                <a:gd name="T41" fmla="*/ 111 h 117"/>
                <a:gd name="T42" fmla="*/ 78 w 117"/>
                <a:gd name="T43" fmla="*/ 114 h 117"/>
                <a:gd name="T44" fmla="*/ 67 w 117"/>
                <a:gd name="T45" fmla="*/ 117 h 117"/>
                <a:gd name="T46" fmla="*/ 57 w 117"/>
                <a:gd name="T47" fmla="*/ 117 h 117"/>
                <a:gd name="T48" fmla="*/ 46 w 117"/>
                <a:gd name="T49" fmla="*/ 115 h 117"/>
                <a:gd name="T50" fmla="*/ 35 w 117"/>
                <a:gd name="T51" fmla="*/ 112 h 117"/>
                <a:gd name="T52" fmla="*/ 26 w 117"/>
                <a:gd name="T53" fmla="*/ 106 h 117"/>
                <a:gd name="T54" fmla="*/ 17 w 117"/>
                <a:gd name="T55" fmla="*/ 100 h 117"/>
                <a:gd name="T56" fmla="*/ 11 w 117"/>
                <a:gd name="T57" fmla="*/ 91 h 117"/>
                <a:gd name="T58" fmla="*/ 5 w 117"/>
                <a:gd name="T59" fmla="*/ 82 h 117"/>
                <a:gd name="T60" fmla="*/ 2 w 117"/>
                <a:gd name="T61" fmla="*/ 70 h 117"/>
                <a:gd name="T62" fmla="*/ 0 w 117"/>
                <a:gd name="T63" fmla="*/ 58 h 117"/>
                <a:gd name="T64" fmla="*/ 4 w 117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7" h="117">
                  <a:moveTo>
                    <a:pt x="4" y="44"/>
                  </a:moveTo>
                  <a:lnTo>
                    <a:pt x="8" y="32"/>
                  </a:lnTo>
                  <a:lnTo>
                    <a:pt x="14" y="21"/>
                  </a:lnTo>
                  <a:lnTo>
                    <a:pt x="22" y="12"/>
                  </a:lnTo>
                  <a:lnTo>
                    <a:pt x="31" y="6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3" y="1"/>
                  </a:lnTo>
                  <a:lnTo>
                    <a:pt x="84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4"/>
                  </a:lnTo>
                  <a:lnTo>
                    <a:pt x="114" y="35"/>
                  </a:lnTo>
                  <a:lnTo>
                    <a:pt x="117" y="45"/>
                  </a:lnTo>
                  <a:lnTo>
                    <a:pt x="117" y="58"/>
                  </a:lnTo>
                  <a:lnTo>
                    <a:pt x="116" y="71"/>
                  </a:lnTo>
                  <a:lnTo>
                    <a:pt x="111" y="85"/>
                  </a:lnTo>
                  <a:lnTo>
                    <a:pt x="105" y="95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8" y="114"/>
                  </a:lnTo>
                  <a:lnTo>
                    <a:pt x="67" y="117"/>
                  </a:lnTo>
                  <a:lnTo>
                    <a:pt x="57" y="117"/>
                  </a:lnTo>
                  <a:lnTo>
                    <a:pt x="46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100"/>
                  </a:lnTo>
                  <a:lnTo>
                    <a:pt x="11" y="91"/>
                  </a:lnTo>
                  <a:lnTo>
                    <a:pt x="5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90"/>
            <p:cNvSpPr>
              <a:spLocks/>
            </p:cNvSpPr>
            <p:nvPr/>
          </p:nvSpPr>
          <p:spPr bwMode="auto">
            <a:xfrm>
              <a:off x="3090" y="3988"/>
              <a:ext cx="116" cy="116"/>
            </a:xfrm>
            <a:custGeom>
              <a:avLst/>
              <a:gdLst>
                <a:gd name="T0" fmla="*/ 3 w 116"/>
                <a:gd name="T1" fmla="*/ 44 h 116"/>
                <a:gd name="T2" fmla="*/ 7 w 116"/>
                <a:gd name="T3" fmla="*/ 32 h 116"/>
                <a:gd name="T4" fmla="*/ 13 w 116"/>
                <a:gd name="T5" fmla="*/ 21 h 116"/>
                <a:gd name="T6" fmla="*/ 21 w 116"/>
                <a:gd name="T7" fmla="*/ 12 h 116"/>
                <a:gd name="T8" fmla="*/ 30 w 116"/>
                <a:gd name="T9" fmla="*/ 6 h 116"/>
                <a:gd name="T10" fmla="*/ 40 w 116"/>
                <a:gd name="T11" fmla="*/ 1 h 116"/>
                <a:gd name="T12" fmla="*/ 51 w 116"/>
                <a:gd name="T13" fmla="*/ 0 h 116"/>
                <a:gd name="T14" fmla="*/ 62 w 116"/>
                <a:gd name="T15" fmla="*/ 0 h 116"/>
                <a:gd name="T16" fmla="*/ 72 w 116"/>
                <a:gd name="T17" fmla="*/ 1 h 116"/>
                <a:gd name="T18" fmla="*/ 83 w 116"/>
                <a:gd name="T19" fmla="*/ 4 h 116"/>
                <a:gd name="T20" fmla="*/ 92 w 116"/>
                <a:gd name="T21" fmla="*/ 9 h 116"/>
                <a:gd name="T22" fmla="*/ 101 w 116"/>
                <a:gd name="T23" fmla="*/ 16 h 116"/>
                <a:gd name="T24" fmla="*/ 107 w 116"/>
                <a:gd name="T25" fmla="*/ 24 h 116"/>
                <a:gd name="T26" fmla="*/ 113 w 116"/>
                <a:gd name="T27" fmla="*/ 35 h 116"/>
                <a:gd name="T28" fmla="*/ 116 w 116"/>
                <a:gd name="T29" fmla="*/ 45 h 116"/>
                <a:gd name="T30" fmla="*/ 116 w 116"/>
                <a:gd name="T31" fmla="*/ 57 h 116"/>
                <a:gd name="T32" fmla="*/ 115 w 116"/>
                <a:gd name="T33" fmla="*/ 71 h 116"/>
                <a:gd name="T34" fmla="*/ 110 w 116"/>
                <a:gd name="T35" fmla="*/ 85 h 116"/>
                <a:gd name="T36" fmla="*/ 104 w 116"/>
                <a:gd name="T37" fmla="*/ 95 h 116"/>
                <a:gd name="T38" fmla="*/ 96 w 116"/>
                <a:gd name="T39" fmla="*/ 103 h 116"/>
                <a:gd name="T40" fmla="*/ 87 w 116"/>
                <a:gd name="T41" fmla="*/ 110 h 116"/>
                <a:gd name="T42" fmla="*/ 77 w 116"/>
                <a:gd name="T43" fmla="*/ 113 h 116"/>
                <a:gd name="T44" fmla="*/ 66 w 116"/>
                <a:gd name="T45" fmla="*/ 116 h 116"/>
                <a:gd name="T46" fmla="*/ 56 w 116"/>
                <a:gd name="T47" fmla="*/ 116 h 116"/>
                <a:gd name="T48" fmla="*/ 45 w 116"/>
                <a:gd name="T49" fmla="*/ 115 h 116"/>
                <a:gd name="T50" fmla="*/ 34 w 116"/>
                <a:gd name="T51" fmla="*/ 112 h 116"/>
                <a:gd name="T52" fmla="*/ 25 w 116"/>
                <a:gd name="T53" fmla="*/ 106 h 116"/>
                <a:gd name="T54" fmla="*/ 16 w 116"/>
                <a:gd name="T55" fmla="*/ 100 h 116"/>
                <a:gd name="T56" fmla="*/ 10 w 116"/>
                <a:gd name="T57" fmla="*/ 91 h 116"/>
                <a:gd name="T58" fmla="*/ 4 w 116"/>
                <a:gd name="T59" fmla="*/ 82 h 116"/>
                <a:gd name="T60" fmla="*/ 1 w 116"/>
                <a:gd name="T61" fmla="*/ 69 h 116"/>
                <a:gd name="T62" fmla="*/ 0 w 116"/>
                <a:gd name="T63" fmla="*/ 57 h 116"/>
                <a:gd name="T64" fmla="*/ 3 w 116"/>
                <a:gd name="T65" fmla="*/ 44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6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3" y="4"/>
                  </a:lnTo>
                  <a:lnTo>
                    <a:pt x="92" y="9"/>
                  </a:lnTo>
                  <a:lnTo>
                    <a:pt x="101" y="16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5"/>
                  </a:lnTo>
                  <a:lnTo>
                    <a:pt x="116" y="57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6" y="103"/>
                  </a:lnTo>
                  <a:lnTo>
                    <a:pt x="87" y="110"/>
                  </a:lnTo>
                  <a:lnTo>
                    <a:pt x="77" y="113"/>
                  </a:lnTo>
                  <a:lnTo>
                    <a:pt x="66" y="116"/>
                  </a:lnTo>
                  <a:lnTo>
                    <a:pt x="56" y="116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91"/>
            <p:cNvSpPr>
              <a:spLocks/>
            </p:cNvSpPr>
            <p:nvPr/>
          </p:nvSpPr>
          <p:spPr bwMode="auto">
            <a:xfrm>
              <a:off x="3180" y="3942"/>
              <a:ext cx="117" cy="117"/>
            </a:xfrm>
            <a:custGeom>
              <a:avLst/>
              <a:gdLst>
                <a:gd name="T0" fmla="*/ 3 w 117"/>
                <a:gd name="T1" fmla="*/ 44 h 117"/>
                <a:gd name="T2" fmla="*/ 8 w 117"/>
                <a:gd name="T3" fmla="*/ 32 h 117"/>
                <a:gd name="T4" fmla="*/ 14 w 117"/>
                <a:gd name="T5" fmla="*/ 22 h 117"/>
                <a:gd name="T6" fmla="*/ 22 w 117"/>
                <a:gd name="T7" fmla="*/ 12 h 117"/>
                <a:gd name="T8" fmla="*/ 31 w 117"/>
                <a:gd name="T9" fmla="*/ 6 h 117"/>
                <a:gd name="T10" fmla="*/ 41 w 117"/>
                <a:gd name="T11" fmla="*/ 2 h 117"/>
                <a:gd name="T12" fmla="*/ 52 w 117"/>
                <a:gd name="T13" fmla="*/ 0 h 117"/>
                <a:gd name="T14" fmla="*/ 62 w 117"/>
                <a:gd name="T15" fmla="*/ 0 h 117"/>
                <a:gd name="T16" fmla="*/ 73 w 117"/>
                <a:gd name="T17" fmla="*/ 2 h 117"/>
                <a:gd name="T18" fmla="*/ 84 w 117"/>
                <a:gd name="T19" fmla="*/ 5 h 117"/>
                <a:gd name="T20" fmla="*/ 93 w 117"/>
                <a:gd name="T21" fmla="*/ 9 h 117"/>
                <a:gd name="T22" fmla="*/ 102 w 117"/>
                <a:gd name="T23" fmla="*/ 17 h 117"/>
                <a:gd name="T24" fmla="*/ 108 w 117"/>
                <a:gd name="T25" fmla="*/ 25 h 117"/>
                <a:gd name="T26" fmla="*/ 114 w 117"/>
                <a:gd name="T27" fmla="*/ 35 h 117"/>
                <a:gd name="T28" fmla="*/ 117 w 117"/>
                <a:gd name="T29" fmla="*/ 46 h 117"/>
                <a:gd name="T30" fmla="*/ 117 w 117"/>
                <a:gd name="T31" fmla="*/ 58 h 117"/>
                <a:gd name="T32" fmla="*/ 115 w 117"/>
                <a:gd name="T33" fmla="*/ 72 h 117"/>
                <a:gd name="T34" fmla="*/ 111 w 117"/>
                <a:gd name="T35" fmla="*/ 85 h 117"/>
                <a:gd name="T36" fmla="*/ 105 w 117"/>
                <a:gd name="T37" fmla="*/ 96 h 117"/>
                <a:gd name="T38" fmla="*/ 97 w 117"/>
                <a:gd name="T39" fmla="*/ 103 h 117"/>
                <a:gd name="T40" fmla="*/ 88 w 117"/>
                <a:gd name="T41" fmla="*/ 111 h 117"/>
                <a:gd name="T42" fmla="*/ 78 w 117"/>
                <a:gd name="T43" fmla="*/ 114 h 117"/>
                <a:gd name="T44" fmla="*/ 67 w 117"/>
                <a:gd name="T45" fmla="*/ 117 h 117"/>
                <a:gd name="T46" fmla="*/ 56 w 117"/>
                <a:gd name="T47" fmla="*/ 117 h 117"/>
                <a:gd name="T48" fmla="*/ 46 w 117"/>
                <a:gd name="T49" fmla="*/ 115 h 117"/>
                <a:gd name="T50" fmla="*/ 35 w 117"/>
                <a:gd name="T51" fmla="*/ 112 h 117"/>
                <a:gd name="T52" fmla="*/ 26 w 117"/>
                <a:gd name="T53" fmla="*/ 106 h 117"/>
                <a:gd name="T54" fmla="*/ 17 w 117"/>
                <a:gd name="T55" fmla="*/ 100 h 117"/>
                <a:gd name="T56" fmla="*/ 11 w 117"/>
                <a:gd name="T57" fmla="*/ 91 h 117"/>
                <a:gd name="T58" fmla="*/ 5 w 117"/>
                <a:gd name="T59" fmla="*/ 82 h 117"/>
                <a:gd name="T60" fmla="*/ 2 w 117"/>
                <a:gd name="T61" fmla="*/ 70 h 117"/>
                <a:gd name="T62" fmla="*/ 0 w 117"/>
                <a:gd name="T63" fmla="*/ 58 h 117"/>
                <a:gd name="T64" fmla="*/ 3 w 117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7" h="117">
                  <a:moveTo>
                    <a:pt x="3" y="44"/>
                  </a:moveTo>
                  <a:lnTo>
                    <a:pt x="8" y="32"/>
                  </a:lnTo>
                  <a:lnTo>
                    <a:pt x="14" y="22"/>
                  </a:lnTo>
                  <a:lnTo>
                    <a:pt x="22" y="12"/>
                  </a:lnTo>
                  <a:lnTo>
                    <a:pt x="31" y="6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2"/>
                  </a:lnTo>
                  <a:lnTo>
                    <a:pt x="84" y="5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5"/>
                  </a:lnTo>
                  <a:lnTo>
                    <a:pt x="114" y="35"/>
                  </a:lnTo>
                  <a:lnTo>
                    <a:pt x="117" y="46"/>
                  </a:lnTo>
                  <a:lnTo>
                    <a:pt x="117" y="58"/>
                  </a:lnTo>
                  <a:lnTo>
                    <a:pt x="115" y="72"/>
                  </a:lnTo>
                  <a:lnTo>
                    <a:pt x="111" y="85"/>
                  </a:lnTo>
                  <a:lnTo>
                    <a:pt x="105" y="96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8" y="114"/>
                  </a:lnTo>
                  <a:lnTo>
                    <a:pt x="67" y="117"/>
                  </a:lnTo>
                  <a:lnTo>
                    <a:pt x="56" y="117"/>
                  </a:lnTo>
                  <a:lnTo>
                    <a:pt x="46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100"/>
                  </a:lnTo>
                  <a:lnTo>
                    <a:pt x="11" y="91"/>
                  </a:lnTo>
                  <a:lnTo>
                    <a:pt x="5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92"/>
            <p:cNvSpPr>
              <a:spLocks/>
            </p:cNvSpPr>
            <p:nvPr/>
          </p:nvSpPr>
          <p:spPr bwMode="auto">
            <a:xfrm>
              <a:off x="3302" y="3912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0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5 h 117"/>
                <a:gd name="T38" fmla="*/ 96 w 116"/>
                <a:gd name="T39" fmla="*/ 103 h 117"/>
                <a:gd name="T40" fmla="*/ 87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4 w 116"/>
                <a:gd name="T51" fmla="*/ 112 h 117"/>
                <a:gd name="T52" fmla="*/ 25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6" y="103"/>
                  </a:lnTo>
                  <a:lnTo>
                    <a:pt x="87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93"/>
            <p:cNvSpPr>
              <a:spLocks/>
            </p:cNvSpPr>
            <p:nvPr/>
          </p:nvSpPr>
          <p:spPr bwMode="auto">
            <a:xfrm>
              <a:off x="2556" y="3311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94"/>
            <p:cNvSpPr>
              <a:spLocks/>
            </p:cNvSpPr>
            <p:nvPr/>
          </p:nvSpPr>
          <p:spPr bwMode="auto">
            <a:xfrm>
              <a:off x="2572" y="3417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95"/>
            <p:cNvSpPr>
              <a:spLocks/>
            </p:cNvSpPr>
            <p:nvPr/>
          </p:nvSpPr>
          <p:spPr bwMode="auto">
            <a:xfrm>
              <a:off x="1481" y="3387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Freeform 96"/>
            <p:cNvSpPr>
              <a:spLocks/>
            </p:cNvSpPr>
            <p:nvPr/>
          </p:nvSpPr>
          <p:spPr bwMode="auto">
            <a:xfrm>
              <a:off x="1466" y="349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Freeform 97"/>
            <p:cNvSpPr>
              <a:spLocks/>
            </p:cNvSpPr>
            <p:nvPr/>
          </p:nvSpPr>
          <p:spPr bwMode="auto">
            <a:xfrm>
              <a:off x="1936" y="3886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2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49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2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Freeform 98"/>
            <p:cNvSpPr>
              <a:spLocks/>
            </p:cNvSpPr>
            <p:nvPr/>
          </p:nvSpPr>
          <p:spPr bwMode="auto">
            <a:xfrm>
              <a:off x="3056" y="375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Freeform 99"/>
            <p:cNvSpPr>
              <a:spLocks/>
            </p:cNvSpPr>
            <p:nvPr/>
          </p:nvSpPr>
          <p:spPr bwMode="auto">
            <a:xfrm>
              <a:off x="3102" y="3856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877"/>
            <a:ext cx="83058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19800"/>
            <a:ext cx="685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2"/>
            <a:ext cx="8229600" cy="59023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4997450" y="3663950"/>
            <a:ext cx="2927350" cy="450850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5767388" y="1800225"/>
            <a:ext cx="2654300" cy="261938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5156200" y="4070352"/>
            <a:ext cx="2884488" cy="417513"/>
          </a:xfrm>
          <a:custGeom>
            <a:avLst/>
            <a:gdLst>
              <a:gd name="T0" fmla="*/ 2147483647 w 1363"/>
              <a:gd name="T1" fmla="*/ 0 h 230"/>
              <a:gd name="T2" fmla="*/ 2147483647 w 1363"/>
              <a:gd name="T3" fmla="*/ 2147483647 h 230"/>
              <a:gd name="T4" fmla="*/ 2147483647 w 1363"/>
              <a:gd name="T5" fmla="*/ 2147483647 h 230"/>
              <a:gd name="T6" fmla="*/ 2147483647 w 1363"/>
              <a:gd name="T7" fmla="*/ 2147483647 h 230"/>
              <a:gd name="T8" fmla="*/ 2147483647 w 1363"/>
              <a:gd name="T9" fmla="*/ 2147483647 h 230"/>
              <a:gd name="T10" fmla="*/ 2147483647 w 1363"/>
              <a:gd name="T11" fmla="*/ 2147483647 h 230"/>
              <a:gd name="T12" fmla="*/ 2147483647 w 1363"/>
              <a:gd name="T13" fmla="*/ 2147483647 h 230"/>
              <a:gd name="T14" fmla="*/ 2147483647 w 1363"/>
              <a:gd name="T15" fmla="*/ 2147483647 h 230"/>
              <a:gd name="T16" fmla="*/ 2147483647 w 1363"/>
              <a:gd name="T17" fmla="*/ 2147483647 h 230"/>
              <a:gd name="T18" fmla="*/ 2147483647 w 1363"/>
              <a:gd name="T19" fmla="*/ 2147483647 h 230"/>
              <a:gd name="T20" fmla="*/ 2147483647 w 1363"/>
              <a:gd name="T21" fmla="*/ 2147483647 h 230"/>
              <a:gd name="T22" fmla="*/ 2147483647 w 1363"/>
              <a:gd name="T23" fmla="*/ 2147483647 h 230"/>
              <a:gd name="T24" fmla="*/ 2147483647 w 1363"/>
              <a:gd name="T25" fmla="*/ 2147483647 h 230"/>
              <a:gd name="T26" fmla="*/ 2147483647 w 1363"/>
              <a:gd name="T27" fmla="*/ 2147483647 h 230"/>
              <a:gd name="T28" fmla="*/ 2147483647 w 1363"/>
              <a:gd name="T29" fmla="*/ 2147483647 h 230"/>
              <a:gd name="T30" fmla="*/ 2147483647 w 1363"/>
              <a:gd name="T31" fmla="*/ 2147483647 h 230"/>
              <a:gd name="T32" fmla="*/ 2147483647 w 1363"/>
              <a:gd name="T33" fmla="*/ 2147483647 h 230"/>
              <a:gd name="T34" fmla="*/ 2147483647 w 1363"/>
              <a:gd name="T35" fmla="*/ 2147483647 h 230"/>
              <a:gd name="T36" fmla="*/ 2147483647 w 1363"/>
              <a:gd name="T37" fmla="*/ 2147483647 h 230"/>
              <a:gd name="T38" fmla="*/ 2147483647 w 1363"/>
              <a:gd name="T39" fmla="*/ 2147483647 h 230"/>
              <a:gd name="T40" fmla="*/ 2147483647 w 1363"/>
              <a:gd name="T41" fmla="*/ 2147483647 h 230"/>
              <a:gd name="T42" fmla="*/ 2147483647 w 1363"/>
              <a:gd name="T43" fmla="*/ 2147483647 h 230"/>
              <a:gd name="T44" fmla="*/ 2147483647 w 1363"/>
              <a:gd name="T45" fmla="*/ 2147483647 h 230"/>
              <a:gd name="T46" fmla="*/ 2147483647 w 1363"/>
              <a:gd name="T47" fmla="*/ 2147483647 h 2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363" h="230">
                <a:moveTo>
                  <a:pt x="6" y="0"/>
                </a:moveTo>
                <a:cubicBezTo>
                  <a:pt x="33" y="108"/>
                  <a:pt x="0" y="0"/>
                  <a:pt x="44" y="89"/>
                </a:cubicBezTo>
                <a:cubicBezTo>
                  <a:pt x="56" y="114"/>
                  <a:pt x="56" y="149"/>
                  <a:pt x="83" y="166"/>
                </a:cubicBezTo>
                <a:cubicBezTo>
                  <a:pt x="106" y="180"/>
                  <a:pt x="134" y="183"/>
                  <a:pt x="160" y="192"/>
                </a:cubicBezTo>
                <a:cubicBezTo>
                  <a:pt x="187" y="201"/>
                  <a:pt x="209" y="221"/>
                  <a:pt x="236" y="230"/>
                </a:cubicBezTo>
                <a:cubicBezTo>
                  <a:pt x="240" y="229"/>
                  <a:pt x="317" y="211"/>
                  <a:pt x="326" y="204"/>
                </a:cubicBezTo>
                <a:cubicBezTo>
                  <a:pt x="338" y="194"/>
                  <a:pt x="341" y="177"/>
                  <a:pt x="352" y="166"/>
                </a:cubicBezTo>
                <a:cubicBezTo>
                  <a:pt x="363" y="155"/>
                  <a:pt x="377" y="149"/>
                  <a:pt x="390" y="140"/>
                </a:cubicBezTo>
                <a:cubicBezTo>
                  <a:pt x="449" y="53"/>
                  <a:pt x="412" y="74"/>
                  <a:pt x="480" y="51"/>
                </a:cubicBezTo>
                <a:cubicBezTo>
                  <a:pt x="493" y="55"/>
                  <a:pt x="510" y="53"/>
                  <a:pt x="518" y="64"/>
                </a:cubicBezTo>
                <a:cubicBezTo>
                  <a:pt x="543" y="98"/>
                  <a:pt x="533" y="150"/>
                  <a:pt x="569" y="179"/>
                </a:cubicBezTo>
                <a:cubicBezTo>
                  <a:pt x="580" y="188"/>
                  <a:pt x="595" y="188"/>
                  <a:pt x="608" y="192"/>
                </a:cubicBezTo>
                <a:cubicBezTo>
                  <a:pt x="630" y="122"/>
                  <a:pt x="612" y="87"/>
                  <a:pt x="684" y="64"/>
                </a:cubicBezTo>
                <a:cubicBezTo>
                  <a:pt x="735" y="68"/>
                  <a:pt x="792" y="53"/>
                  <a:pt x="838" y="76"/>
                </a:cubicBezTo>
                <a:cubicBezTo>
                  <a:pt x="862" y="88"/>
                  <a:pt x="838" y="144"/>
                  <a:pt x="864" y="153"/>
                </a:cubicBezTo>
                <a:cubicBezTo>
                  <a:pt x="889" y="162"/>
                  <a:pt x="915" y="170"/>
                  <a:pt x="940" y="179"/>
                </a:cubicBezTo>
                <a:cubicBezTo>
                  <a:pt x="953" y="183"/>
                  <a:pt x="979" y="192"/>
                  <a:pt x="979" y="192"/>
                </a:cubicBezTo>
                <a:cubicBezTo>
                  <a:pt x="1000" y="188"/>
                  <a:pt x="1025" y="191"/>
                  <a:pt x="1043" y="179"/>
                </a:cubicBezTo>
                <a:cubicBezTo>
                  <a:pt x="1054" y="171"/>
                  <a:pt x="1047" y="151"/>
                  <a:pt x="1056" y="140"/>
                </a:cubicBezTo>
                <a:cubicBezTo>
                  <a:pt x="1065" y="128"/>
                  <a:pt x="1081" y="123"/>
                  <a:pt x="1094" y="115"/>
                </a:cubicBezTo>
                <a:cubicBezTo>
                  <a:pt x="1103" y="102"/>
                  <a:pt x="1104" y="76"/>
                  <a:pt x="1120" y="76"/>
                </a:cubicBezTo>
                <a:cubicBezTo>
                  <a:pt x="1155" y="76"/>
                  <a:pt x="1161" y="134"/>
                  <a:pt x="1171" y="153"/>
                </a:cubicBezTo>
                <a:cubicBezTo>
                  <a:pt x="1195" y="201"/>
                  <a:pt x="1189" y="190"/>
                  <a:pt x="1235" y="204"/>
                </a:cubicBezTo>
                <a:cubicBezTo>
                  <a:pt x="1283" y="195"/>
                  <a:pt x="1320" y="187"/>
                  <a:pt x="1363" y="166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572000" y="1676402"/>
            <a:ext cx="4267200" cy="3313113"/>
          </a:xfrm>
          <a:prstGeom prst="cube">
            <a:avLst>
              <a:gd name="adj" fmla="val 25000"/>
            </a:avLst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rot="-342009">
            <a:off x="5589588" y="1700215"/>
            <a:ext cx="0" cy="2441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664200" y="4157663"/>
            <a:ext cx="3251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4648200" y="4157665"/>
            <a:ext cx="1016000" cy="87153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5257800" y="2674940"/>
            <a:ext cx="2654300" cy="261937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4953000" y="3198815"/>
            <a:ext cx="3048000" cy="306387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5308600" y="2019302"/>
            <a:ext cx="2844800" cy="447675"/>
          </a:xfrm>
          <a:custGeom>
            <a:avLst/>
            <a:gdLst>
              <a:gd name="T0" fmla="*/ 2147483647 w 1182"/>
              <a:gd name="T1" fmla="*/ 2147483647 h 246"/>
              <a:gd name="T2" fmla="*/ 2147483647 w 1182"/>
              <a:gd name="T3" fmla="*/ 2147483647 h 246"/>
              <a:gd name="T4" fmla="*/ 2147483647 w 1182"/>
              <a:gd name="T5" fmla="*/ 2147483647 h 246"/>
              <a:gd name="T6" fmla="*/ 2147483647 w 1182"/>
              <a:gd name="T7" fmla="*/ 2147483647 h 246"/>
              <a:gd name="T8" fmla="*/ 2147483647 w 1182"/>
              <a:gd name="T9" fmla="*/ 2147483647 h 246"/>
              <a:gd name="T10" fmla="*/ 2147483647 w 1182"/>
              <a:gd name="T11" fmla="*/ 2147483647 h 246"/>
              <a:gd name="T12" fmla="*/ 2147483647 w 1182"/>
              <a:gd name="T13" fmla="*/ 2147483647 h 246"/>
              <a:gd name="T14" fmla="*/ 2147483647 w 1182"/>
              <a:gd name="T15" fmla="*/ 2147483647 h 246"/>
              <a:gd name="T16" fmla="*/ 2147483647 w 1182"/>
              <a:gd name="T17" fmla="*/ 2147483647 h 246"/>
              <a:gd name="T18" fmla="*/ 2147483647 w 1182"/>
              <a:gd name="T19" fmla="*/ 2147483647 h 246"/>
              <a:gd name="T20" fmla="*/ 2147483647 w 1182"/>
              <a:gd name="T21" fmla="*/ 2147483647 h 246"/>
              <a:gd name="T22" fmla="*/ 2147483647 w 1182"/>
              <a:gd name="T23" fmla="*/ 2147483647 h 246"/>
              <a:gd name="T24" fmla="*/ 2147483647 w 1182"/>
              <a:gd name="T25" fmla="*/ 2147483647 h 246"/>
              <a:gd name="T26" fmla="*/ 2147483647 w 1182"/>
              <a:gd name="T27" fmla="*/ 2147483647 h 246"/>
              <a:gd name="T28" fmla="*/ 2147483647 w 1182"/>
              <a:gd name="T29" fmla="*/ 2147483647 h 2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82" h="246">
                <a:moveTo>
                  <a:pt x="120" y="28"/>
                </a:moveTo>
                <a:cubicBezTo>
                  <a:pt x="83" y="15"/>
                  <a:pt x="59" y="0"/>
                  <a:pt x="18" y="28"/>
                </a:cubicBezTo>
                <a:cubicBezTo>
                  <a:pt x="7" y="36"/>
                  <a:pt x="9" y="54"/>
                  <a:pt x="5" y="67"/>
                </a:cubicBezTo>
                <a:cubicBezTo>
                  <a:pt x="9" y="97"/>
                  <a:pt x="0" y="132"/>
                  <a:pt x="18" y="156"/>
                </a:cubicBezTo>
                <a:cubicBezTo>
                  <a:pt x="34" y="177"/>
                  <a:pt x="94" y="182"/>
                  <a:pt x="94" y="182"/>
                </a:cubicBezTo>
                <a:cubicBezTo>
                  <a:pt x="205" y="178"/>
                  <a:pt x="316" y="180"/>
                  <a:pt x="427" y="169"/>
                </a:cubicBezTo>
                <a:cubicBezTo>
                  <a:pt x="454" y="166"/>
                  <a:pt x="478" y="151"/>
                  <a:pt x="504" y="143"/>
                </a:cubicBezTo>
                <a:cubicBezTo>
                  <a:pt x="517" y="139"/>
                  <a:pt x="542" y="131"/>
                  <a:pt x="542" y="131"/>
                </a:cubicBezTo>
                <a:cubicBezTo>
                  <a:pt x="600" y="216"/>
                  <a:pt x="669" y="202"/>
                  <a:pt x="760" y="233"/>
                </a:cubicBezTo>
                <a:cubicBezTo>
                  <a:pt x="786" y="229"/>
                  <a:pt x="814" y="233"/>
                  <a:pt x="837" y="220"/>
                </a:cubicBezTo>
                <a:cubicBezTo>
                  <a:pt x="849" y="213"/>
                  <a:pt x="837" y="185"/>
                  <a:pt x="850" y="182"/>
                </a:cubicBezTo>
                <a:cubicBezTo>
                  <a:pt x="879" y="175"/>
                  <a:pt x="909" y="191"/>
                  <a:pt x="939" y="195"/>
                </a:cubicBezTo>
                <a:cubicBezTo>
                  <a:pt x="985" y="209"/>
                  <a:pt x="1024" y="224"/>
                  <a:pt x="1067" y="246"/>
                </a:cubicBezTo>
                <a:cubicBezTo>
                  <a:pt x="1102" y="239"/>
                  <a:pt x="1145" y="239"/>
                  <a:pt x="1170" y="207"/>
                </a:cubicBezTo>
                <a:cubicBezTo>
                  <a:pt x="1178" y="197"/>
                  <a:pt x="1182" y="169"/>
                  <a:pt x="1182" y="169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Freeform 12"/>
          <p:cNvSpPr>
            <a:spLocks/>
          </p:cNvSpPr>
          <p:nvPr/>
        </p:nvSpPr>
        <p:spPr bwMode="auto">
          <a:xfrm>
            <a:off x="5346700" y="4648202"/>
            <a:ext cx="2654300" cy="258763"/>
          </a:xfrm>
          <a:custGeom>
            <a:avLst/>
            <a:gdLst>
              <a:gd name="T0" fmla="*/ 0 w 1113"/>
              <a:gd name="T1" fmla="*/ 2147483647 h 82"/>
              <a:gd name="T2" fmla="*/ 2147483647 w 1113"/>
              <a:gd name="T3" fmla="*/ 2147483647 h 82"/>
              <a:gd name="T4" fmla="*/ 2147483647 w 1113"/>
              <a:gd name="T5" fmla="*/ 2147483647 h 82"/>
              <a:gd name="T6" fmla="*/ 2147483647 w 1113"/>
              <a:gd name="T7" fmla="*/ 2147483647 h 82"/>
              <a:gd name="T8" fmla="*/ 2147483647 w 1113"/>
              <a:gd name="T9" fmla="*/ 2147483647 h 82"/>
              <a:gd name="T10" fmla="*/ 2147483647 w 1113"/>
              <a:gd name="T11" fmla="*/ 2147483647 h 82"/>
              <a:gd name="T12" fmla="*/ 2147483647 w 1113"/>
              <a:gd name="T13" fmla="*/ 2147483647 h 82"/>
              <a:gd name="T14" fmla="*/ 2147483647 w 1113"/>
              <a:gd name="T15" fmla="*/ 2147483647 h 82"/>
              <a:gd name="T16" fmla="*/ 2147483647 w 1113"/>
              <a:gd name="T17" fmla="*/ 2147483647 h 82"/>
              <a:gd name="T18" fmla="*/ 2147483647 w 1113"/>
              <a:gd name="T19" fmla="*/ 2147483647 h 82"/>
              <a:gd name="T20" fmla="*/ 2147483647 w 1113"/>
              <a:gd name="T21" fmla="*/ 2147483647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13" h="82">
                <a:moveTo>
                  <a:pt x="0" y="18"/>
                </a:moveTo>
                <a:cubicBezTo>
                  <a:pt x="71" y="0"/>
                  <a:pt x="135" y="7"/>
                  <a:pt x="204" y="31"/>
                </a:cubicBezTo>
                <a:cubicBezTo>
                  <a:pt x="243" y="27"/>
                  <a:pt x="282" y="24"/>
                  <a:pt x="320" y="18"/>
                </a:cubicBezTo>
                <a:cubicBezTo>
                  <a:pt x="333" y="16"/>
                  <a:pt x="345" y="5"/>
                  <a:pt x="358" y="5"/>
                </a:cubicBezTo>
                <a:cubicBezTo>
                  <a:pt x="396" y="5"/>
                  <a:pt x="437" y="44"/>
                  <a:pt x="473" y="56"/>
                </a:cubicBezTo>
                <a:cubicBezTo>
                  <a:pt x="554" y="42"/>
                  <a:pt x="539" y="35"/>
                  <a:pt x="614" y="56"/>
                </a:cubicBezTo>
                <a:cubicBezTo>
                  <a:pt x="640" y="63"/>
                  <a:pt x="691" y="82"/>
                  <a:pt x="691" y="82"/>
                </a:cubicBezTo>
                <a:cubicBezTo>
                  <a:pt x="742" y="72"/>
                  <a:pt x="794" y="68"/>
                  <a:pt x="844" y="56"/>
                </a:cubicBezTo>
                <a:cubicBezTo>
                  <a:pt x="870" y="50"/>
                  <a:pt x="921" y="31"/>
                  <a:pt x="921" y="31"/>
                </a:cubicBezTo>
                <a:cubicBezTo>
                  <a:pt x="976" y="48"/>
                  <a:pt x="1026" y="66"/>
                  <a:pt x="1088" y="56"/>
                </a:cubicBezTo>
                <a:cubicBezTo>
                  <a:pt x="1103" y="54"/>
                  <a:pt x="1113" y="18"/>
                  <a:pt x="1113" y="1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591300" y="2978152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30" name="Line 14"/>
          <p:cNvSpPr>
            <a:spLocks noChangeShapeType="1"/>
          </p:cNvSpPr>
          <p:nvPr/>
        </p:nvSpPr>
        <p:spPr bwMode="auto">
          <a:xfrm>
            <a:off x="5334000" y="3276602"/>
            <a:ext cx="209550" cy="1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1" name="Line 15"/>
          <p:cNvSpPr>
            <a:spLocks noChangeShapeType="1"/>
          </p:cNvSpPr>
          <p:nvPr/>
        </p:nvSpPr>
        <p:spPr bwMode="auto">
          <a:xfrm>
            <a:off x="5627688" y="3476627"/>
            <a:ext cx="20955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 rot="-398568">
            <a:off x="5965825" y="3676650"/>
            <a:ext cx="311150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 rot="-385724">
            <a:off x="5784850" y="4159252"/>
            <a:ext cx="192088" cy="187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4" name="Line 18"/>
          <p:cNvSpPr>
            <a:spLocks noChangeShapeType="1"/>
          </p:cNvSpPr>
          <p:nvPr/>
        </p:nvSpPr>
        <p:spPr bwMode="auto">
          <a:xfrm rot="565923">
            <a:off x="5475290" y="3978277"/>
            <a:ext cx="211137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 rot="-987538">
            <a:off x="5340350" y="3819525"/>
            <a:ext cx="84138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7078663" y="4687890"/>
            <a:ext cx="157162" cy="155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 rot="427501">
            <a:off x="6816725" y="4470402"/>
            <a:ext cx="20955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8" name="Line 22"/>
          <p:cNvSpPr>
            <a:spLocks noChangeShapeType="1"/>
          </p:cNvSpPr>
          <p:nvPr/>
        </p:nvSpPr>
        <p:spPr bwMode="auto">
          <a:xfrm>
            <a:off x="6537325" y="4222750"/>
            <a:ext cx="209550" cy="185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39" name="Line 23"/>
          <p:cNvSpPr>
            <a:spLocks noChangeShapeType="1"/>
          </p:cNvSpPr>
          <p:nvPr/>
        </p:nvSpPr>
        <p:spPr bwMode="auto">
          <a:xfrm>
            <a:off x="6746875" y="2235200"/>
            <a:ext cx="279400" cy="185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0" name="Line 24"/>
          <p:cNvSpPr>
            <a:spLocks noChangeShapeType="1"/>
          </p:cNvSpPr>
          <p:nvPr/>
        </p:nvSpPr>
        <p:spPr bwMode="auto">
          <a:xfrm>
            <a:off x="6397625" y="2049465"/>
            <a:ext cx="2794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1" name="Line 25"/>
          <p:cNvSpPr>
            <a:spLocks noChangeShapeType="1"/>
          </p:cNvSpPr>
          <p:nvPr/>
        </p:nvSpPr>
        <p:spPr bwMode="auto">
          <a:xfrm>
            <a:off x="6116640" y="1862138"/>
            <a:ext cx="211137" cy="125412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2" name="Line 26"/>
          <p:cNvSpPr>
            <a:spLocks noChangeShapeType="1"/>
          </p:cNvSpPr>
          <p:nvPr/>
        </p:nvSpPr>
        <p:spPr bwMode="auto">
          <a:xfrm flipH="1">
            <a:off x="6169025" y="2757490"/>
            <a:ext cx="6985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3" name="Line 27"/>
          <p:cNvSpPr>
            <a:spLocks noChangeShapeType="1"/>
          </p:cNvSpPr>
          <p:nvPr/>
        </p:nvSpPr>
        <p:spPr bwMode="auto">
          <a:xfrm flipH="1">
            <a:off x="6315075" y="2514602"/>
            <a:ext cx="6985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44" name="Line 28"/>
          <p:cNvSpPr>
            <a:spLocks noChangeShapeType="1"/>
          </p:cNvSpPr>
          <p:nvPr/>
        </p:nvSpPr>
        <p:spPr bwMode="auto">
          <a:xfrm rot="20226567" flipH="1">
            <a:off x="6432550" y="2322513"/>
            <a:ext cx="69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37" name="Group 29"/>
          <p:cNvGrpSpPr>
            <a:grpSpLocks/>
          </p:cNvGrpSpPr>
          <p:nvPr/>
        </p:nvGrpSpPr>
        <p:grpSpPr bwMode="auto">
          <a:xfrm>
            <a:off x="152400" y="2286000"/>
            <a:ext cx="2895600" cy="2667000"/>
            <a:chOff x="0" y="1680"/>
            <a:chExt cx="1824" cy="1680"/>
          </a:xfrm>
        </p:grpSpPr>
        <p:sp>
          <p:nvSpPr>
            <p:cNvPr id="43066" name="Freeform 30"/>
            <p:cNvSpPr>
              <a:spLocks/>
            </p:cNvSpPr>
            <p:nvPr/>
          </p:nvSpPr>
          <p:spPr bwMode="auto">
            <a:xfrm>
              <a:off x="150" y="2676"/>
              <a:ext cx="1134" cy="130"/>
            </a:xfrm>
            <a:custGeom>
              <a:avLst/>
              <a:gdLst>
                <a:gd name="T0" fmla="*/ 0 w 1254"/>
                <a:gd name="T1" fmla="*/ 31 h 144"/>
                <a:gd name="T2" fmla="*/ 35 w 1254"/>
                <a:gd name="T3" fmla="*/ 23 h 144"/>
                <a:gd name="T4" fmla="*/ 43 w 1254"/>
                <a:gd name="T5" fmla="*/ 13 h 144"/>
                <a:gd name="T6" fmla="*/ 65 w 1254"/>
                <a:gd name="T7" fmla="*/ 3 h 144"/>
                <a:gd name="T8" fmla="*/ 89 w 1254"/>
                <a:gd name="T9" fmla="*/ 5 h 144"/>
                <a:gd name="T10" fmla="*/ 107 w 1254"/>
                <a:gd name="T11" fmla="*/ 23 h 144"/>
                <a:gd name="T12" fmla="*/ 129 w 1254"/>
                <a:gd name="T13" fmla="*/ 34 h 144"/>
                <a:gd name="T14" fmla="*/ 161 w 1254"/>
                <a:gd name="T15" fmla="*/ 31 h 144"/>
                <a:gd name="T16" fmla="*/ 175 w 1254"/>
                <a:gd name="T17" fmla="*/ 9 h 144"/>
                <a:gd name="T18" fmla="*/ 188 w 1254"/>
                <a:gd name="T19" fmla="*/ 5 h 144"/>
                <a:gd name="T20" fmla="*/ 206 w 1254"/>
                <a:gd name="T21" fmla="*/ 28 h 144"/>
                <a:gd name="T22" fmla="*/ 213 w 1254"/>
                <a:gd name="T23" fmla="*/ 38 h 144"/>
                <a:gd name="T24" fmla="*/ 226 w 1254"/>
                <a:gd name="T25" fmla="*/ 42 h 144"/>
                <a:gd name="T26" fmla="*/ 231 w 1254"/>
                <a:gd name="T27" fmla="*/ 20 h 144"/>
                <a:gd name="T28" fmla="*/ 252 w 1254"/>
                <a:gd name="T29" fmla="*/ 28 h 144"/>
                <a:gd name="T30" fmla="*/ 303 w 1254"/>
                <a:gd name="T31" fmla="*/ 38 h 144"/>
                <a:gd name="T32" fmla="*/ 321 w 1254"/>
                <a:gd name="T33" fmla="*/ 34 h 144"/>
                <a:gd name="T34" fmla="*/ 337 w 1254"/>
                <a:gd name="T35" fmla="*/ 13 h 144"/>
                <a:gd name="T36" fmla="*/ 360 w 1254"/>
                <a:gd name="T37" fmla="*/ 3 h 144"/>
                <a:gd name="T38" fmla="*/ 374 w 1254"/>
                <a:gd name="T39" fmla="*/ 20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Freeform 31"/>
            <p:cNvSpPr>
              <a:spLocks/>
            </p:cNvSpPr>
            <p:nvPr/>
          </p:nvSpPr>
          <p:spPr bwMode="auto">
            <a:xfrm>
              <a:off x="478" y="1742"/>
              <a:ext cx="1135" cy="131"/>
            </a:xfrm>
            <a:custGeom>
              <a:avLst/>
              <a:gdLst>
                <a:gd name="T0" fmla="*/ 0 w 1254"/>
                <a:gd name="T1" fmla="*/ 34 h 144"/>
                <a:gd name="T2" fmla="*/ 35 w 1254"/>
                <a:gd name="T3" fmla="*/ 25 h 144"/>
                <a:gd name="T4" fmla="*/ 43 w 1254"/>
                <a:gd name="T5" fmla="*/ 14 h 144"/>
                <a:gd name="T6" fmla="*/ 66 w 1254"/>
                <a:gd name="T7" fmla="*/ 3 h 144"/>
                <a:gd name="T8" fmla="*/ 89 w 1254"/>
                <a:gd name="T9" fmla="*/ 5 h 144"/>
                <a:gd name="T10" fmla="*/ 108 w 1254"/>
                <a:gd name="T11" fmla="*/ 25 h 144"/>
                <a:gd name="T12" fmla="*/ 131 w 1254"/>
                <a:gd name="T13" fmla="*/ 37 h 144"/>
                <a:gd name="T14" fmla="*/ 162 w 1254"/>
                <a:gd name="T15" fmla="*/ 34 h 144"/>
                <a:gd name="T16" fmla="*/ 177 w 1254"/>
                <a:gd name="T17" fmla="*/ 10 h 144"/>
                <a:gd name="T18" fmla="*/ 189 w 1254"/>
                <a:gd name="T19" fmla="*/ 5 h 144"/>
                <a:gd name="T20" fmla="*/ 208 w 1254"/>
                <a:gd name="T21" fmla="*/ 30 h 144"/>
                <a:gd name="T22" fmla="*/ 216 w 1254"/>
                <a:gd name="T23" fmla="*/ 41 h 144"/>
                <a:gd name="T24" fmla="*/ 229 w 1254"/>
                <a:gd name="T25" fmla="*/ 45 h 144"/>
                <a:gd name="T26" fmla="*/ 232 w 1254"/>
                <a:gd name="T27" fmla="*/ 21 h 144"/>
                <a:gd name="T28" fmla="*/ 254 w 1254"/>
                <a:gd name="T29" fmla="*/ 30 h 144"/>
                <a:gd name="T30" fmla="*/ 306 w 1254"/>
                <a:gd name="T31" fmla="*/ 41 h 144"/>
                <a:gd name="T32" fmla="*/ 324 w 1254"/>
                <a:gd name="T33" fmla="*/ 37 h 144"/>
                <a:gd name="T34" fmla="*/ 340 w 1254"/>
                <a:gd name="T35" fmla="*/ 14 h 144"/>
                <a:gd name="T36" fmla="*/ 364 w 1254"/>
                <a:gd name="T37" fmla="*/ 3 h 144"/>
                <a:gd name="T38" fmla="*/ 379 w 1254"/>
                <a:gd name="T39" fmla="*/ 2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32"/>
            <p:cNvSpPr>
              <a:spLocks/>
            </p:cNvSpPr>
            <p:nvPr/>
          </p:nvSpPr>
          <p:spPr bwMode="auto">
            <a:xfrm>
              <a:off x="217" y="2880"/>
              <a:ext cx="1233" cy="209"/>
            </a:xfrm>
            <a:custGeom>
              <a:avLst/>
              <a:gdLst>
                <a:gd name="T0" fmla="*/ 5 w 1363"/>
                <a:gd name="T1" fmla="*/ 0 h 230"/>
                <a:gd name="T2" fmla="*/ 13 w 1363"/>
                <a:gd name="T3" fmla="*/ 28 h 230"/>
                <a:gd name="T4" fmla="*/ 25 w 1363"/>
                <a:gd name="T5" fmla="*/ 53 h 230"/>
                <a:gd name="T6" fmla="*/ 49 w 1363"/>
                <a:gd name="T7" fmla="*/ 61 h 230"/>
                <a:gd name="T8" fmla="*/ 71 w 1363"/>
                <a:gd name="T9" fmla="*/ 73 h 230"/>
                <a:gd name="T10" fmla="*/ 99 w 1363"/>
                <a:gd name="T11" fmla="*/ 65 h 230"/>
                <a:gd name="T12" fmla="*/ 106 w 1363"/>
                <a:gd name="T13" fmla="*/ 53 h 230"/>
                <a:gd name="T14" fmla="*/ 117 w 1363"/>
                <a:gd name="T15" fmla="*/ 45 h 230"/>
                <a:gd name="T16" fmla="*/ 143 w 1363"/>
                <a:gd name="T17" fmla="*/ 16 h 230"/>
                <a:gd name="T18" fmla="*/ 156 w 1363"/>
                <a:gd name="T19" fmla="*/ 21 h 230"/>
                <a:gd name="T20" fmla="*/ 172 w 1363"/>
                <a:gd name="T21" fmla="*/ 57 h 230"/>
                <a:gd name="T22" fmla="*/ 183 w 1363"/>
                <a:gd name="T23" fmla="*/ 61 h 230"/>
                <a:gd name="T24" fmla="*/ 205 w 1363"/>
                <a:gd name="T25" fmla="*/ 21 h 230"/>
                <a:gd name="T26" fmla="*/ 252 w 1363"/>
                <a:gd name="T27" fmla="*/ 24 h 230"/>
                <a:gd name="T28" fmla="*/ 261 w 1363"/>
                <a:gd name="T29" fmla="*/ 49 h 230"/>
                <a:gd name="T30" fmla="*/ 283 w 1363"/>
                <a:gd name="T31" fmla="*/ 57 h 230"/>
                <a:gd name="T32" fmla="*/ 294 w 1363"/>
                <a:gd name="T33" fmla="*/ 61 h 230"/>
                <a:gd name="T34" fmla="*/ 313 w 1363"/>
                <a:gd name="T35" fmla="*/ 57 h 230"/>
                <a:gd name="T36" fmla="*/ 318 w 1363"/>
                <a:gd name="T37" fmla="*/ 45 h 230"/>
                <a:gd name="T38" fmla="*/ 330 w 1363"/>
                <a:gd name="T39" fmla="*/ 37 h 230"/>
                <a:gd name="T40" fmla="*/ 337 w 1363"/>
                <a:gd name="T41" fmla="*/ 24 h 230"/>
                <a:gd name="T42" fmla="*/ 352 w 1363"/>
                <a:gd name="T43" fmla="*/ 49 h 230"/>
                <a:gd name="T44" fmla="*/ 371 w 1363"/>
                <a:gd name="T45" fmla="*/ 65 h 230"/>
                <a:gd name="T46" fmla="*/ 410 w 1363"/>
                <a:gd name="T47" fmla="*/ 53 h 2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63" h="230">
                  <a:moveTo>
                    <a:pt x="6" y="0"/>
                  </a:moveTo>
                  <a:cubicBezTo>
                    <a:pt x="33" y="108"/>
                    <a:pt x="0" y="0"/>
                    <a:pt x="44" y="89"/>
                  </a:cubicBezTo>
                  <a:cubicBezTo>
                    <a:pt x="56" y="114"/>
                    <a:pt x="56" y="149"/>
                    <a:pt x="83" y="166"/>
                  </a:cubicBezTo>
                  <a:cubicBezTo>
                    <a:pt x="106" y="180"/>
                    <a:pt x="134" y="183"/>
                    <a:pt x="160" y="192"/>
                  </a:cubicBezTo>
                  <a:cubicBezTo>
                    <a:pt x="187" y="201"/>
                    <a:pt x="209" y="221"/>
                    <a:pt x="236" y="230"/>
                  </a:cubicBezTo>
                  <a:cubicBezTo>
                    <a:pt x="240" y="229"/>
                    <a:pt x="317" y="211"/>
                    <a:pt x="326" y="204"/>
                  </a:cubicBezTo>
                  <a:cubicBezTo>
                    <a:pt x="338" y="194"/>
                    <a:pt x="341" y="177"/>
                    <a:pt x="352" y="166"/>
                  </a:cubicBezTo>
                  <a:cubicBezTo>
                    <a:pt x="363" y="155"/>
                    <a:pt x="377" y="149"/>
                    <a:pt x="390" y="140"/>
                  </a:cubicBezTo>
                  <a:cubicBezTo>
                    <a:pt x="449" y="53"/>
                    <a:pt x="412" y="74"/>
                    <a:pt x="480" y="51"/>
                  </a:cubicBezTo>
                  <a:cubicBezTo>
                    <a:pt x="493" y="55"/>
                    <a:pt x="510" y="53"/>
                    <a:pt x="518" y="64"/>
                  </a:cubicBezTo>
                  <a:cubicBezTo>
                    <a:pt x="543" y="98"/>
                    <a:pt x="533" y="150"/>
                    <a:pt x="569" y="179"/>
                  </a:cubicBezTo>
                  <a:cubicBezTo>
                    <a:pt x="580" y="188"/>
                    <a:pt x="595" y="188"/>
                    <a:pt x="608" y="192"/>
                  </a:cubicBezTo>
                  <a:cubicBezTo>
                    <a:pt x="630" y="122"/>
                    <a:pt x="612" y="87"/>
                    <a:pt x="684" y="64"/>
                  </a:cubicBezTo>
                  <a:cubicBezTo>
                    <a:pt x="735" y="68"/>
                    <a:pt x="792" y="53"/>
                    <a:pt x="838" y="76"/>
                  </a:cubicBezTo>
                  <a:cubicBezTo>
                    <a:pt x="862" y="88"/>
                    <a:pt x="838" y="144"/>
                    <a:pt x="864" y="153"/>
                  </a:cubicBezTo>
                  <a:cubicBezTo>
                    <a:pt x="889" y="162"/>
                    <a:pt x="915" y="170"/>
                    <a:pt x="940" y="179"/>
                  </a:cubicBezTo>
                  <a:cubicBezTo>
                    <a:pt x="953" y="183"/>
                    <a:pt x="979" y="192"/>
                    <a:pt x="979" y="192"/>
                  </a:cubicBezTo>
                  <a:cubicBezTo>
                    <a:pt x="1000" y="188"/>
                    <a:pt x="1025" y="191"/>
                    <a:pt x="1043" y="179"/>
                  </a:cubicBezTo>
                  <a:cubicBezTo>
                    <a:pt x="1054" y="171"/>
                    <a:pt x="1047" y="151"/>
                    <a:pt x="1056" y="140"/>
                  </a:cubicBezTo>
                  <a:cubicBezTo>
                    <a:pt x="1065" y="128"/>
                    <a:pt x="1081" y="123"/>
                    <a:pt x="1094" y="115"/>
                  </a:cubicBezTo>
                  <a:cubicBezTo>
                    <a:pt x="1103" y="102"/>
                    <a:pt x="1104" y="76"/>
                    <a:pt x="1120" y="76"/>
                  </a:cubicBezTo>
                  <a:cubicBezTo>
                    <a:pt x="1155" y="76"/>
                    <a:pt x="1161" y="134"/>
                    <a:pt x="1171" y="153"/>
                  </a:cubicBezTo>
                  <a:cubicBezTo>
                    <a:pt x="1195" y="201"/>
                    <a:pt x="1189" y="190"/>
                    <a:pt x="1235" y="204"/>
                  </a:cubicBezTo>
                  <a:cubicBezTo>
                    <a:pt x="1283" y="195"/>
                    <a:pt x="1320" y="187"/>
                    <a:pt x="1363" y="166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AutoShape 33"/>
            <p:cNvSpPr>
              <a:spLocks noChangeArrowheads="1"/>
            </p:cNvSpPr>
            <p:nvPr/>
          </p:nvSpPr>
          <p:spPr bwMode="auto">
            <a:xfrm>
              <a:off x="0" y="1680"/>
              <a:ext cx="1824" cy="1660"/>
            </a:xfrm>
            <a:prstGeom prst="cube">
              <a:avLst>
                <a:gd name="adj" fmla="val 25000"/>
              </a:avLst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8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70" name="Line 34"/>
            <p:cNvSpPr>
              <a:spLocks noChangeShapeType="1"/>
            </p:cNvSpPr>
            <p:nvPr/>
          </p:nvSpPr>
          <p:spPr bwMode="auto">
            <a:xfrm>
              <a:off x="411" y="1700"/>
              <a:ext cx="0" cy="12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Line 35"/>
            <p:cNvSpPr>
              <a:spLocks noChangeShapeType="1"/>
            </p:cNvSpPr>
            <p:nvPr/>
          </p:nvSpPr>
          <p:spPr bwMode="auto">
            <a:xfrm>
              <a:off x="434" y="2923"/>
              <a:ext cx="13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Line 36"/>
            <p:cNvSpPr>
              <a:spLocks noChangeShapeType="1"/>
            </p:cNvSpPr>
            <p:nvPr/>
          </p:nvSpPr>
          <p:spPr bwMode="auto">
            <a:xfrm flipH="1">
              <a:off x="0" y="2923"/>
              <a:ext cx="434" cy="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3" name="Freeform 37"/>
            <p:cNvSpPr>
              <a:spLocks/>
            </p:cNvSpPr>
            <p:nvPr/>
          </p:nvSpPr>
          <p:spPr bwMode="auto">
            <a:xfrm>
              <a:off x="260" y="2180"/>
              <a:ext cx="1135" cy="131"/>
            </a:xfrm>
            <a:custGeom>
              <a:avLst/>
              <a:gdLst>
                <a:gd name="T0" fmla="*/ 0 w 1254"/>
                <a:gd name="T1" fmla="*/ 34 h 144"/>
                <a:gd name="T2" fmla="*/ 35 w 1254"/>
                <a:gd name="T3" fmla="*/ 25 h 144"/>
                <a:gd name="T4" fmla="*/ 43 w 1254"/>
                <a:gd name="T5" fmla="*/ 14 h 144"/>
                <a:gd name="T6" fmla="*/ 66 w 1254"/>
                <a:gd name="T7" fmla="*/ 3 h 144"/>
                <a:gd name="T8" fmla="*/ 89 w 1254"/>
                <a:gd name="T9" fmla="*/ 5 h 144"/>
                <a:gd name="T10" fmla="*/ 108 w 1254"/>
                <a:gd name="T11" fmla="*/ 25 h 144"/>
                <a:gd name="T12" fmla="*/ 131 w 1254"/>
                <a:gd name="T13" fmla="*/ 37 h 144"/>
                <a:gd name="T14" fmla="*/ 162 w 1254"/>
                <a:gd name="T15" fmla="*/ 34 h 144"/>
                <a:gd name="T16" fmla="*/ 177 w 1254"/>
                <a:gd name="T17" fmla="*/ 10 h 144"/>
                <a:gd name="T18" fmla="*/ 189 w 1254"/>
                <a:gd name="T19" fmla="*/ 5 h 144"/>
                <a:gd name="T20" fmla="*/ 208 w 1254"/>
                <a:gd name="T21" fmla="*/ 30 h 144"/>
                <a:gd name="T22" fmla="*/ 216 w 1254"/>
                <a:gd name="T23" fmla="*/ 41 h 144"/>
                <a:gd name="T24" fmla="*/ 229 w 1254"/>
                <a:gd name="T25" fmla="*/ 45 h 144"/>
                <a:gd name="T26" fmla="*/ 232 w 1254"/>
                <a:gd name="T27" fmla="*/ 21 h 144"/>
                <a:gd name="T28" fmla="*/ 254 w 1254"/>
                <a:gd name="T29" fmla="*/ 30 h 144"/>
                <a:gd name="T30" fmla="*/ 306 w 1254"/>
                <a:gd name="T31" fmla="*/ 41 h 144"/>
                <a:gd name="T32" fmla="*/ 324 w 1254"/>
                <a:gd name="T33" fmla="*/ 37 h 144"/>
                <a:gd name="T34" fmla="*/ 340 w 1254"/>
                <a:gd name="T35" fmla="*/ 14 h 144"/>
                <a:gd name="T36" fmla="*/ 364 w 1254"/>
                <a:gd name="T37" fmla="*/ 3 h 144"/>
                <a:gd name="T38" fmla="*/ 379 w 1254"/>
                <a:gd name="T39" fmla="*/ 2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Freeform 38"/>
            <p:cNvSpPr>
              <a:spLocks/>
            </p:cNvSpPr>
            <p:nvPr/>
          </p:nvSpPr>
          <p:spPr bwMode="auto">
            <a:xfrm>
              <a:off x="130" y="2443"/>
              <a:ext cx="1135" cy="131"/>
            </a:xfrm>
            <a:custGeom>
              <a:avLst/>
              <a:gdLst>
                <a:gd name="T0" fmla="*/ 0 w 1254"/>
                <a:gd name="T1" fmla="*/ 34 h 144"/>
                <a:gd name="T2" fmla="*/ 35 w 1254"/>
                <a:gd name="T3" fmla="*/ 25 h 144"/>
                <a:gd name="T4" fmla="*/ 43 w 1254"/>
                <a:gd name="T5" fmla="*/ 14 h 144"/>
                <a:gd name="T6" fmla="*/ 66 w 1254"/>
                <a:gd name="T7" fmla="*/ 3 h 144"/>
                <a:gd name="T8" fmla="*/ 89 w 1254"/>
                <a:gd name="T9" fmla="*/ 5 h 144"/>
                <a:gd name="T10" fmla="*/ 108 w 1254"/>
                <a:gd name="T11" fmla="*/ 25 h 144"/>
                <a:gd name="T12" fmla="*/ 131 w 1254"/>
                <a:gd name="T13" fmla="*/ 37 h 144"/>
                <a:gd name="T14" fmla="*/ 162 w 1254"/>
                <a:gd name="T15" fmla="*/ 34 h 144"/>
                <a:gd name="T16" fmla="*/ 177 w 1254"/>
                <a:gd name="T17" fmla="*/ 10 h 144"/>
                <a:gd name="T18" fmla="*/ 189 w 1254"/>
                <a:gd name="T19" fmla="*/ 5 h 144"/>
                <a:gd name="T20" fmla="*/ 208 w 1254"/>
                <a:gd name="T21" fmla="*/ 30 h 144"/>
                <a:gd name="T22" fmla="*/ 216 w 1254"/>
                <a:gd name="T23" fmla="*/ 41 h 144"/>
                <a:gd name="T24" fmla="*/ 229 w 1254"/>
                <a:gd name="T25" fmla="*/ 45 h 144"/>
                <a:gd name="T26" fmla="*/ 232 w 1254"/>
                <a:gd name="T27" fmla="*/ 21 h 144"/>
                <a:gd name="T28" fmla="*/ 254 w 1254"/>
                <a:gd name="T29" fmla="*/ 30 h 144"/>
                <a:gd name="T30" fmla="*/ 306 w 1254"/>
                <a:gd name="T31" fmla="*/ 41 h 144"/>
                <a:gd name="T32" fmla="*/ 324 w 1254"/>
                <a:gd name="T33" fmla="*/ 37 h 144"/>
                <a:gd name="T34" fmla="*/ 340 w 1254"/>
                <a:gd name="T35" fmla="*/ 14 h 144"/>
                <a:gd name="T36" fmla="*/ 364 w 1254"/>
                <a:gd name="T37" fmla="*/ 3 h 144"/>
                <a:gd name="T38" fmla="*/ 379 w 1254"/>
                <a:gd name="T39" fmla="*/ 2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Freeform 39"/>
            <p:cNvSpPr>
              <a:spLocks/>
            </p:cNvSpPr>
            <p:nvPr/>
          </p:nvSpPr>
          <p:spPr bwMode="auto">
            <a:xfrm>
              <a:off x="282" y="1852"/>
              <a:ext cx="1070" cy="224"/>
            </a:xfrm>
            <a:custGeom>
              <a:avLst/>
              <a:gdLst>
                <a:gd name="T0" fmla="*/ 36 w 1182"/>
                <a:gd name="T1" fmla="*/ 9 h 246"/>
                <a:gd name="T2" fmla="*/ 5 w 1182"/>
                <a:gd name="T3" fmla="*/ 9 h 246"/>
                <a:gd name="T4" fmla="*/ 5 w 1182"/>
                <a:gd name="T5" fmla="*/ 22 h 246"/>
                <a:gd name="T6" fmla="*/ 5 w 1182"/>
                <a:gd name="T7" fmla="*/ 50 h 246"/>
                <a:gd name="T8" fmla="*/ 29 w 1182"/>
                <a:gd name="T9" fmla="*/ 60 h 246"/>
                <a:gd name="T10" fmla="*/ 129 w 1182"/>
                <a:gd name="T11" fmla="*/ 55 h 246"/>
                <a:gd name="T12" fmla="*/ 152 w 1182"/>
                <a:gd name="T13" fmla="*/ 46 h 246"/>
                <a:gd name="T14" fmla="*/ 165 w 1182"/>
                <a:gd name="T15" fmla="*/ 42 h 246"/>
                <a:gd name="T16" fmla="*/ 230 w 1182"/>
                <a:gd name="T17" fmla="*/ 76 h 246"/>
                <a:gd name="T18" fmla="*/ 253 w 1182"/>
                <a:gd name="T19" fmla="*/ 72 h 246"/>
                <a:gd name="T20" fmla="*/ 257 w 1182"/>
                <a:gd name="T21" fmla="*/ 60 h 246"/>
                <a:gd name="T22" fmla="*/ 284 w 1182"/>
                <a:gd name="T23" fmla="*/ 64 h 246"/>
                <a:gd name="T24" fmla="*/ 323 w 1182"/>
                <a:gd name="T25" fmla="*/ 80 h 246"/>
                <a:gd name="T26" fmla="*/ 356 w 1182"/>
                <a:gd name="T27" fmla="*/ 66 h 246"/>
                <a:gd name="T28" fmla="*/ 358 w 1182"/>
                <a:gd name="T29" fmla="*/ 55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82" h="246">
                  <a:moveTo>
                    <a:pt x="120" y="28"/>
                  </a:moveTo>
                  <a:cubicBezTo>
                    <a:pt x="83" y="15"/>
                    <a:pt x="59" y="0"/>
                    <a:pt x="18" y="28"/>
                  </a:cubicBezTo>
                  <a:cubicBezTo>
                    <a:pt x="7" y="36"/>
                    <a:pt x="9" y="54"/>
                    <a:pt x="5" y="67"/>
                  </a:cubicBezTo>
                  <a:cubicBezTo>
                    <a:pt x="9" y="97"/>
                    <a:pt x="0" y="132"/>
                    <a:pt x="18" y="156"/>
                  </a:cubicBezTo>
                  <a:cubicBezTo>
                    <a:pt x="34" y="177"/>
                    <a:pt x="94" y="182"/>
                    <a:pt x="94" y="182"/>
                  </a:cubicBezTo>
                  <a:cubicBezTo>
                    <a:pt x="205" y="178"/>
                    <a:pt x="316" y="180"/>
                    <a:pt x="427" y="169"/>
                  </a:cubicBezTo>
                  <a:cubicBezTo>
                    <a:pt x="454" y="166"/>
                    <a:pt x="478" y="151"/>
                    <a:pt x="504" y="143"/>
                  </a:cubicBezTo>
                  <a:cubicBezTo>
                    <a:pt x="517" y="139"/>
                    <a:pt x="542" y="131"/>
                    <a:pt x="542" y="131"/>
                  </a:cubicBezTo>
                  <a:cubicBezTo>
                    <a:pt x="600" y="216"/>
                    <a:pt x="669" y="202"/>
                    <a:pt x="760" y="233"/>
                  </a:cubicBezTo>
                  <a:cubicBezTo>
                    <a:pt x="786" y="229"/>
                    <a:pt x="814" y="233"/>
                    <a:pt x="837" y="220"/>
                  </a:cubicBezTo>
                  <a:cubicBezTo>
                    <a:pt x="849" y="213"/>
                    <a:pt x="837" y="185"/>
                    <a:pt x="850" y="182"/>
                  </a:cubicBezTo>
                  <a:cubicBezTo>
                    <a:pt x="879" y="175"/>
                    <a:pt x="909" y="191"/>
                    <a:pt x="939" y="195"/>
                  </a:cubicBezTo>
                  <a:cubicBezTo>
                    <a:pt x="985" y="209"/>
                    <a:pt x="1024" y="224"/>
                    <a:pt x="1067" y="246"/>
                  </a:cubicBezTo>
                  <a:cubicBezTo>
                    <a:pt x="1102" y="239"/>
                    <a:pt x="1145" y="239"/>
                    <a:pt x="1170" y="207"/>
                  </a:cubicBezTo>
                  <a:cubicBezTo>
                    <a:pt x="1178" y="197"/>
                    <a:pt x="1182" y="169"/>
                    <a:pt x="1182" y="169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Freeform 40"/>
            <p:cNvSpPr>
              <a:spLocks/>
            </p:cNvSpPr>
            <p:nvPr/>
          </p:nvSpPr>
          <p:spPr bwMode="auto">
            <a:xfrm>
              <a:off x="298" y="3225"/>
              <a:ext cx="1008" cy="74"/>
            </a:xfrm>
            <a:custGeom>
              <a:avLst/>
              <a:gdLst>
                <a:gd name="T0" fmla="*/ 0 w 1113"/>
                <a:gd name="T1" fmla="*/ 5 h 82"/>
                <a:gd name="T2" fmla="*/ 62 w 1113"/>
                <a:gd name="T3" fmla="*/ 10 h 82"/>
                <a:gd name="T4" fmla="*/ 99 w 1113"/>
                <a:gd name="T5" fmla="*/ 5 h 82"/>
                <a:gd name="T6" fmla="*/ 109 w 1113"/>
                <a:gd name="T7" fmla="*/ 5 h 82"/>
                <a:gd name="T8" fmla="*/ 144 w 1113"/>
                <a:gd name="T9" fmla="*/ 17 h 82"/>
                <a:gd name="T10" fmla="*/ 187 w 1113"/>
                <a:gd name="T11" fmla="*/ 17 h 82"/>
                <a:gd name="T12" fmla="*/ 210 w 1113"/>
                <a:gd name="T13" fmla="*/ 23 h 82"/>
                <a:gd name="T14" fmla="*/ 256 w 1113"/>
                <a:gd name="T15" fmla="*/ 17 h 82"/>
                <a:gd name="T16" fmla="*/ 281 w 1113"/>
                <a:gd name="T17" fmla="*/ 10 h 82"/>
                <a:gd name="T18" fmla="*/ 331 w 1113"/>
                <a:gd name="T19" fmla="*/ 17 h 82"/>
                <a:gd name="T20" fmla="*/ 339 w 1113"/>
                <a:gd name="T21" fmla="*/ 5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3" h="82">
                  <a:moveTo>
                    <a:pt x="0" y="18"/>
                  </a:moveTo>
                  <a:cubicBezTo>
                    <a:pt x="71" y="0"/>
                    <a:pt x="135" y="7"/>
                    <a:pt x="204" y="31"/>
                  </a:cubicBezTo>
                  <a:cubicBezTo>
                    <a:pt x="243" y="27"/>
                    <a:pt x="282" y="24"/>
                    <a:pt x="320" y="18"/>
                  </a:cubicBezTo>
                  <a:cubicBezTo>
                    <a:pt x="333" y="16"/>
                    <a:pt x="345" y="5"/>
                    <a:pt x="358" y="5"/>
                  </a:cubicBezTo>
                  <a:cubicBezTo>
                    <a:pt x="396" y="5"/>
                    <a:pt x="437" y="44"/>
                    <a:pt x="473" y="56"/>
                  </a:cubicBezTo>
                  <a:cubicBezTo>
                    <a:pt x="554" y="42"/>
                    <a:pt x="539" y="35"/>
                    <a:pt x="614" y="56"/>
                  </a:cubicBezTo>
                  <a:cubicBezTo>
                    <a:pt x="640" y="63"/>
                    <a:pt x="691" y="82"/>
                    <a:pt x="691" y="82"/>
                  </a:cubicBezTo>
                  <a:cubicBezTo>
                    <a:pt x="742" y="72"/>
                    <a:pt x="794" y="68"/>
                    <a:pt x="844" y="56"/>
                  </a:cubicBezTo>
                  <a:cubicBezTo>
                    <a:pt x="870" y="50"/>
                    <a:pt x="921" y="31"/>
                    <a:pt x="921" y="31"/>
                  </a:cubicBezTo>
                  <a:cubicBezTo>
                    <a:pt x="976" y="48"/>
                    <a:pt x="1026" y="66"/>
                    <a:pt x="1088" y="56"/>
                  </a:cubicBezTo>
                  <a:cubicBezTo>
                    <a:pt x="1103" y="54"/>
                    <a:pt x="1113" y="18"/>
                    <a:pt x="1113" y="18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Text Box 41"/>
            <p:cNvSpPr txBox="1">
              <a:spLocks noChangeArrowheads="1"/>
            </p:cNvSpPr>
            <p:nvPr/>
          </p:nvSpPr>
          <p:spPr bwMode="auto">
            <a:xfrm>
              <a:off x="658" y="1773"/>
              <a:ext cx="23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78" name="Line 42"/>
            <p:cNvSpPr>
              <a:spLocks noChangeShapeType="1"/>
            </p:cNvSpPr>
            <p:nvPr/>
          </p:nvSpPr>
          <p:spPr bwMode="auto">
            <a:xfrm rot="20226567" flipH="1">
              <a:off x="762" y="1999"/>
              <a:ext cx="30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59" name="Line 43"/>
          <p:cNvSpPr>
            <a:spLocks noChangeShapeType="1"/>
          </p:cNvSpPr>
          <p:nvPr/>
        </p:nvSpPr>
        <p:spPr bwMode="auto">
          <a:xfrm rot="1982711" flipH="1">
            <a:off x="7162800" y="2882900"/>
            <a:ext cx="762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60" name="Line 44"/>
          <p:cNvSpPr>
            <a:spLocks noChangeShapeType="1"/>
          </p:cNvSpPr>
          <p:nvPr/>
        </p:nvSpPr>
        <p:spPr bwMode="auto">
          <a:xfrm rot="21051175" flipV="1">
            <a:off x="6810375" y="3073400"/>
            <a:ext cx="2286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61" name="Text Box 45"/>
          <p:cNvSpPr txBox="1">
            <a:spLocks noChangeArrowheads="1"/>
          </p:cNvSpPr>
          <p:nvPr/>
        </p:nvSpPr>
        <p:spPr bwMode="auto">
          <a:xfrm>
            <a:off x="6934200" y="2819402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62" name="Line 46"/>
          <p:cNvSpPr>
            <a:spLocks noChangeShapeType="1"/>
          </p:cNvSpPr>
          <p:nvPr/>
        </p:nvSpPr>
        <p:spPr bwMode="auto">
          <a:xfrm rot="1318405" flipH="1">
            <a:off x="6615113" y="3217865"/>
            <a:ext cx="762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63" name="Text Box 47"/>
          <p:cNvSpPr txBox="1">
            <a:spLocks noChangeArrowheads="1"/>
          </p:cNvSpPr>
          <p:nvPr/>
        </p:nvSpPr>
        <p:spPr bwMode="auto">
          <a:xfrm>
            <a:off x="5410200" y="3200402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64" name="Text Box 48"/>
          <p:cNvSpPr txBox="1">
            <a:spLocks noChangeArrowheads="1"/>
          </p:cNvSpPr>
          <p:nvPr/>
        </p:nvSpPr>
        <p:spPr bwMode="auto">
          <a:xfrm>
            <a:off x="5715000" y="3429002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65" name="Text Box 49"/>
          <p:cNvSpPr txBox="1">
            <a:spLocks noChangeArrowheads="1"/>
          </p:cNvSpPr>
          <p:nvPr/>
        </p:nvSpPr>
        <p:spPr bwMode="auto">
          <a:xfrm>
            <a:off x="5334000" y="3810002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66" name="Text Box 50"/>
          <p:cNvSpPr txBox="1">
            <a:spLocks noChangeArrowheads="1"/>
          </p:cNvSpPr>
          <p:nvPr/>
        </p:nvSpPr>
        <p:spPr bwMode="auto">
          <a:xfrm>
            <a:off x="5562600" y="3886202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67" name="Text Box 51"/>
          <p:cNvSpPr txBox="1">
            <a:spLocks noChangeArrowheads="1"/>
          </p:cNvSpPr>
          <p:nvPr/>
        </p:nvSpPr>
        <p:spPr bwMode="auto">
          <a:xfrm>
            <a:off x="6553200" y="4191002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68" name="Text Box 52"/>
          <p:cNvSpPr txBox="1">
            <a:spLocks noChangeArrowheads="1"/>
          </p:cNvSpPr>
          <p:nvPr/>
        </p:nvSpPr>
        <p:spPr bwMode="auto">
          <a:xfrm>
            <a:off x="6934200" y="4419602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69" name="Text Box 53"/>
          <p:cNvSpPr txBox="1">
            <a:spLocks noChangeArrowheads="1"/>
          </p:cNvSpPr>
          <p:nvPr/>
        </p:nvSpPr>
        <p:spPr bwMode="auto">
          <a:xfrm>
            <a:off x="6096000" y="2514600"/>
            <a:ext cx="560388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70" name="Text Box 54"/>
          <p:cNvSpPr txBox="1">
            <a:spLocks noChangeArrowheads="1"/>
          </p:cNvSpPr>
          <p:nvPr/>
        </p:nvSpPr>
        <p:spPr bwMode="auto">
          <a:xfrm>
            <a:off x="6248400" y="2286002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71" name="Text Box 55"/>
          <p:cNvSpPr txBox="1">
            <a:spLocks noChangeArrowheads="1"/>
          </p:cNvSpPr>
          <p:nvPr/>
        </p:nvSpPr>
        <p:spPr bwMode="auto">
          <a:xfrm>
            <a:off x="6248400" y="1828802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72" name="Text Box 56"/>
          <p:cNvSpPr txBox="1">
            <a:spLocks noChangeArrowheads="1"/>
          </p:cNvSpPr>
          <p:nvPr/>
        </p:nvSpPr>
        <p:spPr bwMode="auto">
          <a:xfrm>
            <a:off x="6553200" y="1981202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3052" name="Line 57"/>
          <p:cNvSpPr>
            <a:spLocks noChangeShapeType="1"/>
          </p:cNvSpPr>
          <p:nvPr/>
        </p:nvSpPr>
        <p:spPr bwMode="auto">
          <a:xfrm>
            <a:off x="3352800" y="3581400"/>
            <a:ext cx="1162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74" name="Text Box 58"/>
          <p:cNvSpPr txBox="1">
            <a:spLocks noChangeArrowheads="1"/>
          </p:cNvSpPr>
          <p:nvPr/>
        </p:nvSpPr>
        <p:spPr bwMode="auto">
          <a:xfrm>
            <a:off x="3562350" y="3162302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7275" name="Text Box 59"/>
          <p:cNvSpPr txBox="1">
            <a:spLocks noChangeArrowheads="1"/>
          </p:cNvSpPr>
          <p:nvPr/>
        </p:nvSpPr>
        <p:spPr bwMode="auto">
          <a:xfrm>
            <a:off x="3581400" y="3505202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32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7276" name="Text Box 60"/>
          <p:cNvSpPr txBox="1">
            <a:spLocks noChangeArrowheads="1"/>
          </p:cNvSpPr>
          <p:nvPr/>
        </p:nvSpPr>
        <p:spPr bwMode="auto">
          <a:xfrm>
            <a:off x="3371850" y="3200402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7277" name="Line 61"/>
          <p:cNvSpPr>
            <a:spLocks noChangeShapeType="1"/>
          </p:cNvSpPr>
          <p:nvPr/>
        </p:nvSpPr>
        <p:spPr bwMode="auto">
          <a:xfrm flipH="1">
            <a:off x="6477000" y="2286000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78" name="Line 62"/>
          <p:cNvSpPr>
            <a:spLocks noChangeShapeType="1"/>
          </p:cNvSpPr>
          <p:nvPr/>
        </p:nvSpPr>
        <p:spPr bwMode="auto">
          <a:xfrm flipH="1">
            <a:off x="5334000" y="4749800"/>
            <a:ext cx="4572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79" name="Text Box 63"/>
          <p:cNvSpPr txBox="1">
            <a:spLocks noChangeArrowheads="1"/>
          </p:cNvSpPr>
          <p:nvPr/>
        </p:nvSpPr>
        <p:spPr bwMode="auto">
          <a:xfrm>
            <a:off x="0" y="5105400"/>
            <a:ext cx="2514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2000" b="1">
                <a:solidFill>
                  <a:srgbClr val="000000"/>
                </a:solidFill>
              </a:rPr>
              <a:t>Cao su chưa lưu hoá</a:t>
            </a:r>
          </a:p>
        </p:txBody>
      </p:sp>
      <p:sp>
        <p:nvSpPr>
          <p:cNvPr id="137280" name="AutoShape 64"/>
          <p:cNvSpPr>
            <a:spLocks noChangeArrowheads="1"/>
          </p:cNvSpPr>
          <p:nvPr/>
        </p:nvSpPr>
        <p:spPr bwMode="auto">
          <a:xfrm>
            <a:off x="0" y="1371600"/>
            <a:ext cx="2819400" cy="457200"/>
          </a:xfrm>
          <a:prstGeom prst="wedgeEllipseCallout">
            <a:avLst>
              <a:gd name="adj1" fmla="val -12949"/>
              <a:gd name="adj2" fmla="val 2034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</a:rPr>
              <a:t>Phân tử polime</a:t>
            </a:r>
          </a:p>
        </p:txBody>
      </p:sp>
      <p:grpSp>
        <p:nvGrpSpPr>
          <p:cNvPr id="137281" name="Group 65"/>
          <p:cNvGrpSpPr>
            <a:grpSpLocks/>
          </p:cNvGrpSpPr>
          <p:nvPr/>
        </p:nvGrpSpPr>
        <p:grpSpPr bwMode="auto">
          <a:xfrm>
            <a:off x="5943600" y="1143000"/>
            <a:ext cx="1219200" cy="1219200"/>
            <a:chOff x="3792" y="960"/>
            <a:chExt cx="576" cy="792"/>
          </a:xfrm>
        </p:grpSpPr>
        <p:sp>
          <p:nvSpPr>
            <p:cNvPr id="43064" name="Oval 66"/>
            <p:cNvSpPr>
              <a:spLocks noChangeArrowheads="1"/>
            </p:cNvSpPr>
            <p:nvPr/>
          </p:nvSpPr>
          <p:spPr bwMode="auto">
            <a:xfrm rot="1539196">
              <a:off x="3792" y="1416"/>
              <a:ext cx="576" cy="33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065" name="Line 67"/>
            <p:cNvSpPr>
              <a:spLocks noChangeShapeType="1"/>
            </p:cNvSpPr>
            <p:nvPr/>
          </p:nvSpPr>
          <p:spPr bwMode="auto">
            <a:xfrm flipH="1">
              <a:off x="3984" y="960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84" name="Oval 68"/>
          <p:cNvSpPr>
            <a:spLocks noChangeArrowheads="1"/>
          </p:cNvSpPr>
          <p:nvPr/>
        </p:nvSpPr>
        <p:spPr bwMode="auto">
          <a:xfrm>
            <a:off x="5562600" y="1066800"/>
            <a:ext cx="2362200" cy="533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000" b="1">
                <a:solidFill>
                  <a:srgbClr val="000000"/>
                </a:solidFill>
              </a:rPr>
              <a:t>Cầu nối đisunfua</a:t>
            </a:r>
          </a:p>
        </p:txBody>
      </p:sp>
      <p:sp>
        <p:nvSpPr>
          <p:cNvPr id="137285" name="Text Box 69"/>
          <p:cNvSpPr txBox="1">
            <a:spLocks noChangeArrowheads="1"/>
          </p:cNvSpPr>
          <p:nvPr/>
        </p:nvSpPr>
        <p:spPr bwMode="auto">
          <a:xfrm>
            <a:off x="4724400" y="5181600"/>
            <a:ext cx="2286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2000" b="1">
                <a:solidFill>
                  <a:srgbClr val="000000"/>
                </a:solidFill>
              </a:rPr>
              <a:t>Cao su đã lưu hoá</a:t>
            </a:r>
          </a:p>
        </p:txBody>
      </p:sp>
      <p:sp>
        <p:nvSpPr>
          <p:cNvPr id="43063" name="AutoShape 7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9906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3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37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3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7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7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1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1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1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7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7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7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7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7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1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500"/>
                                        <p:tgtEl>
                                          <p:spTgt spid="13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3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9" grpId="0"/>
      <p:bldP spid="137261" grpId="0"/>
      <p:bldP spid="137263" grpId="0"/>
      <p:bldP spid="137264" grpId="0"/>
      <p:bldP spid="137265" grpId="0"/>
      <p:bldP spid="137266" grpId="0"/>
      <p:bldP spid="137267" grpId="0"/>
      <p:bldP spid="137268" grpId="0"/>
      <p:bldP spid="137269" grpId="0" animBg="1"/>
      <p:bldP spid="137270" grpId="0"/>
      <p:bldP spid="137271" grpId="0"/>
      <p:bldP spid="137272" grpId="0"/>
      <p:bldP spid="137274" grpId="0"/>
      <p:bldP spid="137275" grpId="0"/>
      <p:bldP spid="137276" grpId="0"/>
      <p:bldP spid="137279" grpId="0" animBg="1"/>
      <p:bldP spid="137280" grpId="0" animBg="1"/>
      <p:bldP spid="137284" grpId="0" animBg="1"/>
      <p:bldP spid="1372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304802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 Polime nào trong các polime sau có cấu trúc </a:t>
            </a:r>
            <a:r>
              <a:rPr lang="en-US" altLang="en-US" sz="4000" b="1" i="1">
                <a:solidFill>
                  <a:srgbClr val="FF3300"/>
                </a:solidFill>
              </a:rPr>
              <a:t>mạch phân nhánh</a:t>
            </a:r>
            <a:r>
              <a:rPr lang="en-US" altLang="en-US" sz="4000"/>
              <a:t> ?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800" y="1600202"/>
            <a:ext cx="272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A. polietilen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5800" y="2286002"/>
            <a:ext cx="355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B. amilopectin  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0" y="2971802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SG" altLang="en-US" sz="400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2971802"/>
            <a:ext cx="279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C. xenlulozơ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85800" y="3657602"/>
            <a:ext cx="2273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D. nilon-6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85800" y="23622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B.</a:t>
            </a:r>
            <a:endParaRPr lang="en-SG" altLang="en-US">
              <a:latin typeface="Arial" panose="020B0604020202020204" pitchFamily="34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0"/>
            <a:ext cx="10668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51204" grpId="0"/>
      <p:bldP spid="51206" grpId="0"/>
      <p:bldP spid="51207" grpId="0"/>
      <p:bldP spid="512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152400" y="914400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400" i="1"/>
              <a:t>Chương 4</a:t>
            </a:r>
          </a:p>
          <a:p>
            <a:pPr algn="l"/>
            <a:r>
              <a:rPr lang="en-US" altLang="en-US" sz="4400"/>
              <a:t> </a:t>
            </a:r>
            <a:r>
              <a:rPr lang="en-US" altLang="en-US" sz="4400" b="1"/>
              <a:t>POLIME VÀ VẬT LIỆU POLIME</a:t>
            </a:r>
          </a:p>
        </p:txBody>
      </p:sp>
      <p:pic>
        <p:nvPicPr>
          <p:cNvPr id="25052" name="Picture 4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53" name="Picture 4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648200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6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059" name="Group 17"/>
          <p:cNvGrpSpPr>
            <a:grpSpLocks/>
          </p:cNvGrpSpPr>
          <p:nvPr/>
        </p:nvGrpSpPr>
        <p:grpSpPr bwMode="auto">
          <a:xfrm>
            <a:off x="0" y="381000"/>
            <a:ext cx="5562600" cy="666750"/>
            <a:chOff x="1938" y="2005"/>
            <a:chExt cx="3255" cy="341"/>
          </a:xfrm>
        </p:grpSpPr>
        <p:sp>
          <p:nvSpPr>
            <p:cNvPr id="45060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61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5062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63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b="1">
                  <a:solidFill>
                    <a:srgbClr val="FFFF00"/>
                  </a:solidFill>
                  <a:latin typeface=".VnTimeH" panose="020B7200000000000000" pitchFamily="34" charset="0"/>
                </a:rPr>
                <a:t>       tÝnh chÊt  vËt lý</a:t>
              </a:r>
            </a:p>
          </p:txBody>
        </p:sp>
        <p:sp>
          <p:nvSpPr>
            <p:cNvPr id="45064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65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66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67" name="Text Box 22"/>
            <p:cNvSpPr txBox="1">
              <a:spLocks noChangeArrowheads="1"/>
            </p:cNvSpPr>
            <p:nvPr/>
          </p:nvSpPr>
          <p:spPr bwMode="auto">
            <a:xfrm>
              <a:off x="2076" y="2019"/>
              <a:ext cx="241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5068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69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070" name="Picture 27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1" name="Text Box 28"/>
            <p:cNvSpPr txBox="1">
              <a:spLocks noChangeArrowheads="1"/>
            </p:cNvSpPr>
            <p:nvPr/>
          </p:nvSpPr>
          <p:spPr bwMode="gray">
            <a:xfrm>
              <a:off x="2052" y="2016"/>
              <a:ext cx="36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rgbClr val="FFFF0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III.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ot so do dung bang nhu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152400" y="617538"/>
            <a:ext cx="5562600" cy="666750"/>
            <a:chOff x="1938" y="2005"/>
            <a:chExt cx="3255" cy="341"/>
          </a:xfrm>
        </p:grpSpPr>
        <p:sp>
          <p:nvSpPr>
            <p:cNvPr id="47113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4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7115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6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b="1">
                  <a:solidFill>
                    <a:srgbClr val="FFFF00"/>
                  </a:solidFill>
                  <a:latin typeface=".VnTimeH" panose="020B7200000000000000" pitchFamily="34" charset="0"/>
                </a:rPr>
                <a:t>       tÝnh chÊt  vËt lý</a:t>
              </a:r>
            </a:p>
          </p:txBody>
        </p:sp>
        <p:sp>
          <p:nvSpPr>
            <p:cNvPr id="47117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8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9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0" name="Text Box 22"/>
            <p:cNvSpPr txBox="1">
              <a:spLocks noChangeArrowheads="1"/>
            </p:cNvSpPr>
            <p:nvPr/>
          </p:nvSpPr>
          <p:spPr bwMode="auto">
            <a:xfrm>
              <a:off x="2076" y="2019"/>
              <a:ext cx="241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7121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2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123" name="Picture 2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4" name="Text Box 28"/>
            <p:cNvSpPr txBox="1">
              <a:spLocks noChangeArrowheads="1"/>
            </p:cNvSpPr>
            <p:nvPr/>
          </p:nvSpPr>
          <p:spPr bwMode="gray">
            <a:xfrm>
              <a:off x="2052" y="2016"/>
              <a:ext cx="36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rgbClr val="FFFF0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III.</a:t>
              </a:r>
            </a:p>
          </p:txBody>
        </p:sp>
      </p:grp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441325" y="1452565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* </a:t>
            </a:r>
            <a:r>
              <a:rPr lang="en-US" altLang="en-US" b="1">
                <a:solidFill>
                  <a:srgbClr val="0000FF"/>
                </a:solidFill>
              </a:rPr>
              <a:t>Trạng thái ở điều kiện </a:t>
            </a:r>
            <a:r>
              <a:rPr lang="en-US" altLang="en-US" b="1">
                <a:solidFill>
                  <a:srgbClr val="0000CC"/>
                </a:solidFill>
              </a:rPr>
              <a:t>thường</a:t>
            </a: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r>
              <a:rPr lang="en-US" altLang="en-US">
                <a:solidFill>
                  <a:schemeClr val="bg1"/>
                </a:solidFill>
                <a:latin typeface=".VnTime" panose="020B7200000000000000" pitchFamily="34" charset="0"/>
              </a:rPr>
              <a:t> h</a:t>
            </a:r>
            <a:r>
              <a:rPr lang="en-US" altLang="en-US"/>
              <a:t>hầu hết là </a:t>
            </a:r>
            <a:r>
              <a:rPr lang="en-US" altLang="en-US">
                <a:latin typeface=".VnTime" panose="020B7200000000000000" pitchFamily="34" charset="0"/>
              </a:rPr>
              <a:t>chÊt r¾n 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347665" y="2624140"/>
            <a:ext cx="79200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* </a:t>
            </a:r>
            <a:r>
              <a:rPr lang="en-US" altLang="en-US" b="1">
                <a:solidFill>
                  <a:srgbClr val="0000CC"/>
                </a:solidFill>
              </a:rPr>
              <a:t>Nhiệt độ nóng chảy</a:t>
            </a: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r>
              <a:rPr lang="en-US" altLang="en-US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vi-VN" altLang="en-US"/>
              <a:t>không có nhiệt độ nóng chảy </a:t>
            </a:r>
          </a:p>
          <a:p>
            <a:r>
              <a:rPr lang="vi-VN" altLang="en-US"/>
              <a:t>xác định. </a:t>
            </a:r>
            <a:endParaRPr lang="vi-VN" altLang="en-US" i="1"/>
          </a:p>
        </p:txBody>
      </p:sp>
      <p:sp>
        <p:nvSpPr>
          <p:cNvPr id="47109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838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90525" y="2125665"/>
            <a:ext cx="5721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b="1">
                <a:solidFill>
                  <a:srgbClr val="0000CC"/>
                </a:solidFill>
              </a:rPr>
              <a:t>*</a:t>
            </a:r>
            <a:r>
              <a:rPr lang="en-US" altLang="en-US" b="1">
                <a:solidFill>
                  <a:srgbClr val="0000CC"/>
                </a:solidFill>
              </a:rPr>
              <a:t>  Khả năng bay hơi</a:t>
            </a:r>
            <a:r>
              <a:rPr lang="vi-VN" altLang="en-US" b="1">
                <a:solidFill>
                  <a:srgbClr val="0000CC"/>
                </a:solidFill>
              </a:rPr>
              <a:t>:</a:t>
            </a: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.VnTime" panose="020B7200000000000000" pitchFamily="34" charset="0"/>
              </a:rPr>
              <a:t>kh«ng bay h¬i</a:t>
            </a:r>
            <a:endParaRPr lang="vi-VN" altLang="en-US" i="1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77838" y="4494215"/>
            <a:ext cx="8763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* </a:t>
            </a:r>
            <a:r>
              <a:rPr lang="en-US" altLang="en-US" b="1">
                <a:solidFill>
                  <a:srgbClr val="0000FF"/>
                </a:solidFill>
              </a:rPr>
              <a:t>Tính chất khác:</a:t>
            </a:r>
            <a:r>
              <a:rPr lang="en-US" altLang="en-US">
                <a:cs typeface="Times New Roman" panose="02020603050405020304" pitchFamily="18" charset="0"/>
              </a:rPr>
              <a:t>một số </a:t>
            </a:r>
            <a:r>
              <a:rPr lang="vi-VN" altLang="en-US"/>
              <a:t>có tính dẻo, tính đàn hồi, có thể kéo sợi, một số có tính cách điện, cách nhiệt .Ngoài ra một số có tính bán dẫn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36563" y="3578225"/>
            <a:ext cx="7086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v-SE" altLang="en-US" sz="3600" b="1" baseline="-25000">
                <a:solidFill>
                  <a:srgbClr val="0000CC"/>
                </a:solidFill>
              </a:rPr>
              <a:t>*</a:t>
            </a:r>
            <a:r>
              <a:rPr lang="sv-SE" altLang="en-US" sz="3200" b="1">
                <a:solidFill>
                  <a:srgbClr val="0000CC"/>
                </a:solidFill>
              </a:rPr>
              <a:t> Độ tan:</a:t>
            </a:r>
            <a:r>
              <a:rPr lang="sv-SE" altLang="en-US" sz="3200">
                <a:solidFill>
                  <a:srgbClr val="0000CC"/>
                </a:solidFill>
              </a:rPr>
              <a:t>  đa số </a:t>
            </a:r>
            <a:r>
              <a:rPr lang="sv-SE" altLang="en-US"/>
              <a:t>không tan trong dung môi thường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304802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Tính chất nào sau đây </a:t>
            </a:r>
            <a:r>
              <a:rPr lang="en-US" altLang="en-US" sz="4000" b="1" i="1">
                <a:solidFill>
                  <a:srgbClr val="0000CC"/>
                </a:solidFill>
              </a:rPr>
              <a:t>không</a:t>
            </a:r>
            <a:r>
              <a:rPr lang="en-US" altLang="en-US" sz="4000"/>
              <a:t> phải là tính chất của polime ?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2" y="1600202"/>
            <a:ext cx="383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A. Không bay hơi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9600" y="2209802"/>
            <a:ext cx="5416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B. Hầu hết là các chất rắn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09602" y="2895602"/>
            <a:ext cx="8156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C. Đa số không tan trong các dung môi</a:t>
            </a:r>
          </a:p>
          <a:p>
            <a:pPr algn="l"/>
            <a:r>
              <a:rPr lang="en-US" altLang="en-US" sz="4000"/>
              <a:t>    thông thường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42927" y="4191002"/>
            <a:ext cx="8524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/>
              <a:t>D. Mỗi loại polime có một nhiệt độ nóng</a:t>
            </a:r>
          </a:p>
          <a:p>
            <a:pPr algn="l"/>
            <a:r>
              <a:rPr lang="en-US" altLang="en-US" sz="4000"/>
              <a:t>     chảy xác định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609600" y="4267200"/>
            <a:ext cx="457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endParaRPr lang="en-SG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56" grpId="0"/>
      <p:bldP spid="49157" grpId="0"/>
      <p:bldP spid="49158" grpId="0"/>
      <p:bldP spid="491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7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53400" y="6172200"/>
            <a:ext cx="9906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9155" name="Picture 2" descr="E:\gadt cua Thanh\ga du gio daicuongpolime Thanh\plastic_pollution-8e14f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685800"/>
            <a:ext cx="82327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70127" y="149227"/>
            <a:ext cx="491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 b="1" u="sng">
                <a:solidFill>
                  <a:srgbClr val="0000CC"/>
                </a:solidFill>
              </a:rPr>
              <a:t>CÂU HỎI CỦNG CỐ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3429000" y="838202"/>
            <a:ext cx="4343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60000"/>
              </a:lnSpc>
            </a:pPr>
            <a:r>
              <a:rPr lang="en-US" altLang="en-US" b="1" i="1">
                <a:latin typeface="VNI-Times" pitchFamily="2" charset="0"/>
              </a:rPr>
              <a:t>            COOCH</a:t>
            </a:r>
            <a:r>
              <a:rPr lang="en-US" altLang="en-US" b="1" i="1" baseline="-25000">
                <a:latin typeface="VNI-Times" pitchFamily="2" charset="0"/>
              </a:rPr>
              <a:t>3</a:t>
            </a:r>
          </a:p>
          <a:p>
            <a:pPr algn="l">
              <a:lnSpc>
                <a:spcPct val="160000"/>
              </a:lnSpc>
            </a:pPr>
            <a:r>
              <a:rPr lang="en-US" altLang="en-US" b="1" i="1">
                <a:latin typeface="VNI-Times" pitchFamily="2" charset="0"/>
              </a:rPr>
              <a:t>CH</a:t>
            </a:r>
            <a:r>
              <a:rPr lang="en-US" altLang="en-US" b="1" i="1" baseline="-25000">
                <a:latin typeface="VNI-Times" pitchFamily="2" charset="0"/>
              </a:rPr>
              <a:t>2</a:t>
            </a:r>
            <a:r>
              <a:rPr lang="en-US" altLang="en-US" b="1" i="1">
                <a:latin typeface="VNI-Times" pitchFamily="2" charset="0"/>
              </a:rPr>
              <a:t> – C</a:t>
            </a:r>
            <a:endParaRPr lang="en-US" altLang="en-US" b="1" i="1" baseline="-25000">
              <a:latin typeface="VNI-Times" pitchFamily="2" charset="0"/>
            </a:endParaRPr>
          </a:p>
          <a:p>
            <a:pPr algn="l">
              <a:lnSpc>
                <a:spcPct val="160000"/>
              </a:lnSpc>
            </a:pPr>
            <a:r>
              <a:rPr lang="en-US" altLang="en-US" b="1" i="1">
                <a:latin typeface="VNI-Times" pitchFamily="2" charset="0"/>
              </a:rPr>
              <a:t>	 CH</a:t>
            </a:r>
            <a:r>
              <a:rPr lang="en-US" altLang="en-US" b="1" i="1" baseline="-25000">
                <a:latin typeface="VNI-Times" pitchFamily="2" charset="0"/>
              </a:rPr>
              <a:t>3 </a:t>
            </a:r>
            <a:r>
              <a:rPr lang="en-US" altLang="en-US" b="1" i="1">
                <a:latin typeface="VNI-Times" pitchFamily="2" charset="0"/>
              </a:rPr>
              <a:t>	      </a:t>
            </a:r>
            <a:r>
              <a:rPr lang="en-US" altLang="en-US" b="1" i="1" baseline="-25000">
                <a:latin typeface="VNI-Times" pitchFamily="2" charset="0"/>
              </a:rPr>
              <a:t>n</a:t>
            </a:r>
          </a:p>
          <a:p>
            <a:pPr algn="l">
              <a:lnSpc>
                <a:spcPct val="150000"/>
              </a:lnSpc>
            </a:pPr>
            <a:endParaRPr lang="en-US" altLang="en-US" b="1" i="1">
              <a:latin typeface="VNI-Times" pitchFamily="2" charset="0"/>
            </a:endParaRPr>
          </a:p>
          <a:p>
            <a:pPr algn="l">
              <a:lnSpc>
                <a:spcPct val="150000"/>
              </a:lnSpc>
            </a:pPr>
            <a:endParaRPr lang="en-US" altLang="en-US" sz="1800" b="1" i="1">
              <a:latin typeface="VNI-Times" pitchFamily="2" charset="0"/>
            </a:endParaRPr>
          </a:p>
          <a:p>
            <a:pPr algn="l">
              <a:lnSpc>
                <a:spcPct val="150000"/>
              </a:lnSpc>
            </a:pPr>
            <a:endParaRPr lang="en-US" altLang="en-US" sz="1800" b="1" i="1">
              <a:latin typeface="VNI-Times" pitchFamily="2" charset="0"/>
            </a:endParaRPr>
          </a:p>
          <a:p>
            <a:pPr algn="l"/>
            <a:endParaRPr lang="en-US" altLang="en-US" sz="1800" b="1" i="1">
              <a:latin typeface="VNI-Times" pitchFamily="2" charset="0"/>
            </a:endParaRPr>
          </a:p>
          <a:p>
            <a:pPr algn="l"/>
            <a:endParaRPr lang="en-US" altLang="en-US" sz="1800" b="1" i="1">
              <a:latin typeface="VNI-Times" pitchFamily="2" charset="0"/>
            </a:endParaRP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3352802" y="1600200"/>
            <a:ext cx="2790825" cy="1162050"/>
            <a:chOff x="3282" y="2880"/>
            <a:chExt cx="1758" cy="732"/>
          </a:xfrm>
        </p:grpSpPr>
        <p:sp>
          <p:nvSpPr>
            <p:cNvPr id="50185" name="AutoShape 24"/>
            <p:cNvSpPr>
              <a:spLocks noChangeArrowheads="1"/>
            </p:cNvSpPr>
            <p:nvPr/>
          </p:nvSpPr>
          <p:spPr bwMode="auto">
            <a:xfrm>
              <a:off x="3345" y="2914"/>
              <a:ext cx="1440" cy="69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86" name="Line 25"/>
            <p:cNvSpPr>
              <a:spLocks noChangeShapeType="1"/>
            </p:cNvSpPr>
            <p:nvPr/>
          </p:nvSpPr>
          <p:spPr bwMode="auto">
            <a:xfrm>
              <a:off x="3282" y="314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Line 26"/>
            <p:cNvSpPr>
              <a:spLocks noChangeShapeType="1"/>
            </p:cNvSpPr>
            <p:nvPr/>
          </p:nvSpPr>
          <p:spPr bwMode="auto">
            <a:xfrm>
              <a:off x="4126" y="3279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Line 27"/>
            <p:cNvSpPr>
              <a:spLocks noChangeShapeType="1"/>
            </p:cNvSpPr>
            <p:nvPr/>
          </p:nvSpPr>
          <p:spPr bwMode="auto">
            <a:xfrm>
              <a:off x="4144" y="2880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Line 28"/>
            <p:cNvSpPr>
              <a:spLocks noChangeShapeType="1"/>
            </p:cNvSpPr>
            <p:nvPr/>
          </p:nvSpPr>
          <p:spPr bwMode="auto">
            <a:xfrm>
              <a:off x="4272" y="3147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107950" y="1111252"/>
            <a:ext cx="28273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/>
              <a:t>Câu 1: Polime</a:t>
            </a: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6705602" y="1219200"/>
            <a:ext cx="1806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Có tên là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228600" y="2649538"/>
            <a:ext cx="7924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en-US" sz="4400" dirty="0"/>
              <a:t>    </a:t>
            </a:r>
            <a:r>
              <a:rPr lang="en-US" sz="4400" dirty="0" err="1"/>
              <a:t>A.Poli</a:t>
            </a:r>
            <a:r>
              <a:rPr lang="en-US" sz="4400" dirty="0"/>
              <a:t>(</a:t>
            </a:r>
            <a:r>
              <a:rPr lang="en-US" sz="4400" dirty="0" err="1"/>
              <a:t>metyl</a:t>
            </a:r>
            <a:r>
              <a:rPr lang="en-US" sz="4400" dirty="0"/>
              <a:t> </a:t>
            </a:r>
            <a:r>
              <a:rPr lang="en-US" sz="4400" dirty="0" err="1"/>
              <a:t>acrylat</a:t>
            </a:r>
            <a:r>
              <a:rPr lang="en-US" sz="4400" dirty="0"/>
              <a:t>)</a:t>
            </a:r>
          </a:p>
          <a:p>
            <a:pPr marL="0" indent="0">
              <a:defRPr/>
            </a:pPr>
            <a:r>
              <a:rPr lang="en-US" sz="4400" dirty="0">
                <a:latin typeface=".VnTime" pitchFamily="34" charset="0"/>
              </a:rPr>
              <a:t>   B.  </a:t>
            </a:r>
            <a:r>
              <a:rPr lang="en-US" sz="4400" dirty="0" err="1"/>
              <a:t>Poli</a:t>
            </a:r>
            <a:r>
              <a:rPr lang="en-US" sz="4400" dirty="0"/>
              <a:t>(vinyl </a:t>
            </a:r>
            <a:r>
              <a:rPr lang="en-US" sz="4400" dirty="0" err="1"/>
              <a:t>axetat</a:t>
            </a:r>
            <a:r>
              <a:rPr lang="en-US" sz="4400" dirty="0"/>
              <a:t>)</a:t>
            </a:r>
          </a:p>
          <a:p>
            <a:pPr>
              <a:defRPr/>
            </a:pPr>
            <a:r>
              <a:rPr lang="en-US" sz="4400" dirty="0">
                <a:latin typeface=".VnTime" pitchFamily="34" charset="0"/>
              </a:rPr>
              <a:t>          C. </a:t>
            </a:r>
            <a:r>
              <a:rPr lang="en-US" sz="4400" dirty="0" err="1"/>
              <a:t>Poli</a:t>
            </a:r>
            <a:r>
              <a:rPr lang="en-US" sz="4400" dirty="0"/>
              <a:t>(</a:t>
            </a:r>
            <a:r>
              <a:rPr lang="en-US" sz="4400" dirty="0" err="1"/>
              <a:t>metyl</a:t>
            </a:r>
            <a:r>
              <a:rPr lang="en-US" sz="4400" dirty="0"/>
              <a:t> </a:t>
            </a:r>
            <a:r>
              <a:rPr lang="en-US" sz="4400" dirty="0" err="1"/>
              <a:t>metacrylat</a:t>
            </a:r>
            <a:r>
              <a:rPr lang="en-US" sz="4400" dirty="0"/>
              <a:t>)</a:t>
            </a:r>
          </a:p>
          <a:p>
            <a:pPr>
              <a:defRPr/>
            </a:pPr>
            <a:r>
              <a:rPr lang="en-US" sz="4400" dirty="0"/>
              <a:t>D. </a:t>
            </a:r>
            <a:r>
              <a:rPr lang="en-US" sz="4400" dirty="0" err="1"/>
              <a:t>Poli</a:t>
            </a:r>
            <a:r>
              <a:rPr lang="en-US" sz="4400" dirty="0"/>
              <a:t> </a:t>
            </a:r>
            <a:r>
              <a:rPr lang="en-US" sz="4400" dirty="0" err="1"/>
              <a:t>acrilonitrin</a:t>
            </a:r>
            <a:endParaRPr lang="en-US" sz="4400" dirty="0"/>
          </a:p>
          <a:p>
            <a:pPr algn="l" eaLnBrk="1" hangingPunct="1">
              <a:lnSpc>
                <a:spcPct val="150000"/>
              </a:lnSpc>
              <a:buFontTx/>
              <a:buAutoNum type="alphaUcPeriod"/>
              <a:defRPr/>
            </a:pPr>
            <a:endParaRPr lang="en-US" sz="4400" dirty="0">
              <a:latin typeface=".VnTime" pitchFamily="34" charset="0"/>
            </a:endParaRPr>
          </a:p>
        </p:txBody>
      </p:sp>
      <p:sp>
        <p:nvSpPr>
          <p:cNvPr id="47153" name="Oval 49"/>
          <p:cNvSpPr>
            <a:spLocks noChangeArrowheads="1"/>
          </p:cNvSpPr>
          <p:nvPr/>
        </p:nvSpPr>
        <p:spPr bwMode="auto">
          <a:xfrm>
            <a:off x="1927225" y="41148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latin typeface="Arial" panose="020B0604020202020204" pitchFamily="34" charset="0"/>
              </a:rPr>
              <a:t>C</a:t>
            </a:r>
            <a:r>
              <a:rPr lang="en-US" altLang="en-US" sz="32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/>
      <p:bldP spid="47150" grpId="0"/>
      <p:bldP spid="47151" grpId="0"/>
      <p:bldP spid="47152" grpId="0"/>
      <p:bldP spid="471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5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altLang="en-US" sz="3400" b="1">
                <a:solidFill>
                  <a:srgbClr val="0000CC"/>
                </a:solidFill>
                <a:latin typeface="Times New Roman" panose="02020603050405020304" pitchFamily="18" charset="0"/>
              </a:rPr>
              <a:t>Câu 2: </a:t>
            </a:r>
            <a:r>
              <a:rPr lang="en-US" altLang="en-US" sz="3400" b="1">
                <a:solidFill>
                  <a:schemeClr val="tx1"/>
                </a:solidFill>
                <a:latin typeface="Times New Roman" panose="02020603050405020304" pitchFamily="18" charset="0"/>
              </a:rPr>
              <a:t>Gọi tên các polime sau</a:t>
            </a:r>
          </a:p>
        </p:txBody>
      </p:sp>
      <p:graphicFrame>
        <p:nvGraphicFramePr>
          <p:cNvPr id="91172" name="Group 3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monome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đầu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polime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HO - CH</a:t>
                      </a:r>
                      <a:r>
                        <a:rPr kumimoji="0" lang="en-US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CH</a:t>
                      </a:r>
                      <a:r>
                        <a:rPr kumimoji="0" lang="en-US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OH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Etylen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glicol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 CH</a:t>
                      </a:r>
                      <a:r>
                        <a:rPr kumimoji="0" lang="en-US" sz="2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- CH</a:t>
                      </a:r>
                      <a:r>
                        <a:rPr kumimoji="0" lang="en-US" sz="2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– O )</a:t>
                      </a:r>
                      <a:r>
                        <a:rPr kumimoji="0" lang="en-US" sz="2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    COOCH</a:t>
                      </a:r>
                      <a:r>
                        <a:rPr kumimoji="0" lang="en-US" sz="3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3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=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    CH</a:t>
                      </a:r>
                      <a:r>
                        <a:rPr kumimoji="0" lang="en-US" sz="3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Metyl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metacrylat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	              </a:t>
                      </a: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COOCH</a:t>
                      </a:r>
                      <a:r>
                        <a:rPr kumimoji="0" lang="en-US" sz="3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    CH</a:t>
                      </a:r>
                      <a:r>
                        <a:rPr kumimoji="0" lang="en-US" sz="3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             CH</a:t>
                      </a:r>
                      <a:r>
                        <a:rPr kumimoji="0" lang="en-US" sz="3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        </a:t>
                      </a: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3000" b="0" i="0" u="none" strike="noStrike" cap="none" normalizeH="0" baseline="-2500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860927" y="59039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4953000" y="2743202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Poli(etylen glicol)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191000" y="5715002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20" name="Line 22"/>
          <p:cNvSpPr>
            <a:spLocks noChangeShapeType="1"/>
          </p:cNvSpPr>
          <p:nvPr/>
        </p:nvSpPr>
        <p:spPr bwMode="auto">
          <a:xfrm>
            <a:off x="7620000" y="25146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3"/>
          <p:cNvSpPr>
            <a:spLocks noChangeShapeType="1"/>
          </p:cNvSpPr>
          <p:nvPr/>
        </p:nvSpPr>
        <p:spPr bwMode="auto">
          <a:xfrm>
            <a:off x="5029200" y="25146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4648200" y="5410202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Poli(Metyl metacrylat)</a:t>
            </a:r>
          </a:p>
        </p:txBody>
      </p:sp>
      <p:sp>
        <p:nvSpPr>
          <p:cNvPr id="51223" name="Line 38"/>
          <p:cNvSpPr>
            <a:spLocks noChangeShapeType="1"/>
          </p:cNvSpPr>
          <p:nvPr/>
        </p:nvSpPr>
        <p:spPr bwMode="auto">
          <a:xfrm flipV="1">
            <a:off x="1676400" y="41148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39"/>
          <p:cNvSpPr>
            <a:spLocks noChangeShapeType="1"/>
          </p:cNvSpPr>
          <p:nvPr/>
        </p:nvSpPr>
        <p:spPr bwMode="auto">
          <a:xfrm flipV="1">
            <a:off x="1676400" y="46482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25" name="Group 40"/>
          <p:cNvGrpSpPr>
            <a:grpSpLocks/>
          </p:cNvGrpSpPr>
          <p:nvPr/>
        </p:nvGrpSpPr>
        <p:grpSpPr bwMode="auto">
          <a:xfrm>
            <a:off x="5362577" y="4114800"/>
            <a:ext cx="2790825" cy="1162050"/>
            <a:chOff x="3282" y="2880"/>
            <a:chExt cx="1758" cy="732"/>
          </a:xfrm>
        </p:grpSpPr>
        <p:sp>
          <p:nvSpPr>
            <p:cNvPr id="51227" name="AutoShape 41"/>
            <p:cNvSpPr>
              <a:spLocks noChangeArrowheads="1"/>
            </p:cNvSpPr>
            <p:nvPr/>
          </p:nvSpPr>
          <p:spPr bwMode="auto">
            <a:xfrm>
              <a:off x="3345" y="2914"/>
              <a:ext cx="1440" cy="69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228" name="Line 42"/>
            <p:cNvSpPr>
              <a:spLocks noChangeShapeType="1"/>
            </p:cNvSpPr>
            <p:nvPr/>
          </p:nvSpPr>
          <p:spPr bwMode="auto">
            <a:xfrm>
              <a:off x="3282" y="3147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Line 43"/>
            <p:cNvSpPr>
              <a:spLocks noChangeShapeType="1"/>
            </p:cNvSpPr>
            <p:nvPr/>
          </p:nvSpPr>
          <p:spPr bwMode="auto">
            <a:xfrm>
              <a:off x="4126" y="3279"/>
              <a:ext cx="0" cy="1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Line 44"/>
            <p:cNvSpPr>
              <a:spLocks noChangeShapeType="1"/>
            </p:cNvSpPr>
            <p:nvPr/>
          </p:nvSpPr>
          <p:spPr bwMode="auto">
            <a:xfrm>
              <a:off x="4144" y="2880"/>
              <a:ext cx="0" cy="1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Line 45"/>
            <p:cNvSpPr>
              <a:spLocks noChangeShapeType="1"/>
            </p:cNvSpPr>
            <p:nvPr/>
          </p:nvSpPr>
          <p:spPr bwMode="auto">
            <a:xfrm>
              <a:off x="4272" y="3147"/>
              <a:ext cx="76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6" name="AutoShape 4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76200"/>
            <a:ext cx="6858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/>
      <p:bldP spid="911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177"/>
            <a:ext cx="9144000" cy="1139825"/>
          </a:xfrm>
        </p:spPr>
        <p:txBody>
          <a:bodyPr/>
          <a:lstStyle/>
          <a:p>
            <a:pPr eaLnBrk="1" hangingPunct="1"/>
            <a:r>
              <a:rPr lang="en-US" altLang="en-US" sz="3300" b="1">
                <a:solidFill>
                  <a:srgbClr val="0000CC"/>
                </a:solidFill>
                <a:latin typeface=".VnTime" panose="020B7200000000000000" pitchFamily="34" charset="0"/>
              </a:rPr>
              <a:t>C©u 3:</a:t>
            </a:r>
            <a:r>
              <a:rPr lang="en-US" altLang="en-US" sz="3300" b="1">
                <a:solidFill>
                  <a:schemeClr val="tx1"/>
                </a:solidFill>
                <a:latin typeface=".VnTime" panose="020B7200000000000000" pitchFamily="34" charset="0"/>
              </a:rPr>
              <a:t>Poli(vinyl clorua) cã ph©n tö khèi lµ 35.000 </a:t>
            </a:r>
            <a:br>
              <a:rPr lang="en-US" altLang="en-US" sz="3300" b="1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lang="en-US" altLang="en-US" sz="3300" b="1">
                <a:solidFill>
                  <a:schemeClr val="tx1"/>
                </a:solidFill>
                <a:latin typeface=".VnTime" panose="020B7200000000000000" pitchFamily="34" charset="0"/>
              </a:rPr>
              <a:t>	HÖ sè </a:t>
            </a:r>
            <a:r>
              <a:rPr lang="en-US" altLang="en-US" sz="3300" b="1">
                <a:solidFill>
                  <a:srgbClr val="FF3300"/>
                </a:solidFill>
                <a:latin typeface=".VnTime" panose="020B7200000000000000" pitchFamily="34" charset="0"/>
              </a:rPr>
              <a:t>polime hãa n</a:t>
            </a:r>
            <a:r>
              <a:rPr lang="en-US" altLang="en-US" sz="3300" b="1">
                <a:solidFill>
                  <a:schemeClr val="tx1"/>
                </a:solidFill>
                <a:latin typeface=".VnTime" panose="020B7200000000000000" pitchFamily="34" charset="0"/>
              </a:rPr>
              <a:t> cña polime nµy lµ: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A. 560          B. 506            C. 460              D. 600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457200" y="1738313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6200" y="2971802"/>
            <a:ext cx="6096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Công thức của Poli(vinylclorua) là: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Hay </a:t>
            </a:r>
            <a:r>
              <a:rPr lang="en-US" altLang="en-US" sz="3200" b="1"/>
              <a:t>(C</a:t>
            </a:r>
            <a:r>
              <a:rPr lang="en-US" altLang="en-US" sz="3200" b="1" baseline="-25000"/>
              <a:t>2</a:t>
            </a:r>
            <a:r>
              <a:rPr lang="en-US" altLang="en-US" sz="3200" b="1"/>
              <a:t>H</a:t>
            </a:r>
            <a:r>
              <a:rPr lang="en-US" altLang="en-US" sz="3200" b="1" baseline="-25000"/>
              <a:t>3</a:t>
            </a:r>
            <a:r>
              <a:rPr lang="en-US" altLang="en-US" sz="3200" b="1"/>
              <a:t>Cl)</a:t>
            </a:r>
            <a:r>
              <a:rPr lang="en-US" altLang="en-US" sz="3200" b="1" baseline="-25000"/>
              <a:t>n  </a:t>
            </a:r>
            <a:r>
              <a:rPr lang="en-US" altLang="en-US" sz="3200" b="1"/>
              <a:t>,   M  =  62,5n</a:t>
            </a:r>
          </a:p>
        </p:txBody>
      </p:sp>
      <p:graphicFrame>
        <p:nvGraphicFramePr>
          <p:cNvPr id="6247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553200" y="2743202"/>
          <a:ext cx="25146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Document" r:id="rId3" imgW="1123950" imgH="495300" progId="ChemWindow.Document">
                  <p:embed/>
                </p:oleObj>
              </mc:Choice>
              <mc:Fallback>
                <p:oleObj name="Document" r:id="rId3" imgW="1123950" imgH="495300" progId="ChemWindow.Document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43202"/>
                        <a:ext cx="2514600" cy="1293813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8" name="Object 14"/>
          <p:cNvGraphicFramePr>
            <a:graphicFrameLocks noChangeAspect="1"/>
          </p:cNvGraphicFramePr>
          <p:nvPr/>
        </p:nvGraphicFramePr>
        <p:xfrm>
          <a:off x="2133600" y="4343400"/>
          <a:ext cx="4114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Equation" r:id="rId5" imgW="1091726" imgH="418918" progId="Equation.DSMT4">
                  <p:embed/>
                </p:oleObj>
              </mc:Choice>
              <mc:Fallback>
                <p:oleObj name="Equation" r:id="rId5" imgW="1091726" imgH="41891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114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2" name="Picture 15" descr=" Anhdepblog.c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143500"/>
            <a:ext cx="4171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  <p:bldP spid="62468" grpId="0" animBg="1"/>
      <p:bldP spid="624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2" name="Picture 4" descr="Pictur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1509" name="Picture 5" descr="4fefhv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828802"/>
            <a:ext cx="47688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4fefhv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828802"/>
            <a:ext cx="47688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4fefhv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1816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8" descr="estrelas92223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9" descr="estrelas92223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0" descr="estrelas92223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81402"/>
            <a:ext cx="381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2" descr="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90802"/>
            <a:ext cx="53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 descr="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2"/>
            <a:ext cx="685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 descr="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5" descr="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2"/>
            <a:ext cx="381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Rectangle 19"/>
          <p:cNvSpPr>
            <a:spLocks noChangeArrowheads="1"/>
          </p:cNvSpPr>
          <p:nvPr/>
        </p:nvSpPr>
        <p:spPr bwMode="auto">
          <a:xfrm>
            <a:off x="1143000" y="2338388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4400" b="1">
                <a:solidFill>
                  <a:srgbClr val="000099"/>
                </a:solidFill>
              </a:rPr>
              <a:t>BÀI HỌC KẾT THÚC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4615160"/>
            <a:ext cx="86106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thầy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58 -0.03056 L -0.12257 0.02269 C -0.1085 0.03472 -0.0875 0.04144 -0.06562 0.04144 C -0.04062 0.04144 -0.02066 0.03472 -0.00659 0.02269 L 0.06042 -0.03056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0.18056 L -0.04757 0.2338 C -0.03351 0.24584 -0.0125 0.25255 0.00938 0.25255 C 0.03438 0.25255 0.05434 0.24584 0.0684 0.2338 L 0.13542 0.18056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2 0.15833 L -0.23091 0.21157 C -0.21684 0.22361 -0.19584 0.23032 -0.17396 0.23032 C -0.14896 0.23032 -0.129 0.22361 -0.11493 0.21157 L -0.04792 0.15833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-614259" y="338566"/>
            <a:ext cx="1005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0066FF"/>
                </a:solidFill>
                <a:cs typeface="Times New Roman" panose="02020603050405020304" pitchFamily="18" charset="0"/>
              </a:rPr>
              <a:t>Bài 13- </a:t>
            </a:r>
            <a:r>
              <a:rPr lang="en-US" altLang="en-US" sz="3200" b="1">
                <a:solidFill>
                  <a:srgbClr val="0066FF"/>
                </a:solidFill>
                <a:cs typeface="Times New Roman" panose="02020603050405020304" pitchFamily="18" charset="0"/>
              </a:rPr>
              <a:t>  </a:t>
            </a:r>
            <a:r>
              <a:rPr lang="vi-VN" altLang="en-US" sz="4800" b="1">
                <a:solidFill>
                  <a:srgbClr val="0066FF"/>
                </a:solidFill>
                <a:cs typeface="Times New Roman" panose="02020603050405020304" pitchFamily="18" charset="0"/>
              </a:rPr>
              <a:t>ĐẠI CƯƠNG VỀ POLIME</a:t>
            </a:r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1973263" y="2662232"/>
            <a:ext cx="4418012" cy="606424"/>
            <a:chOff x="1974" y="2437"/>
            <a:chExt cx="3018" cy="382"/>
          </a:xfrm>
        </p:grpSpPr>
        <p:sp>
          <p:nvSpPr>
            <p:cNvPr id="19522" name="AutoShape 17"/>
            <p:cNvSpPr>
              <a:spLocks noChangeArrowheads="1"/>
            </p:cNvSpPr>
            <p:nvPr/>
          </p:nvSpPr>
          <p:spPr bwMode="auto">
            <a:xfrm>
              <a:off x="2195" y="2460"/>
              <a:ext cx="2797" cy="2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23" name="Oval 18"/>
            <p:cNvSpPr>
              <a:spLocks noChangeArrowheads="1"/>
            </p:cNvSpPr>
            <p:nvPr/>
          </p:nvSpPr>
          <p:spPr bwMode="auto">
            <a:xfrm rot="1758052">
              <a:off x="1988" y="2449"/>
              <a:ext cx="530" cy="333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24" name="Oval 19"/>
            <p:cNvSpPr>
              <a:spLocks noChangeArrowheads="1"/>
            </p:cNvSpPr>
            <p:nvPr/>
          </p:nvSpPr>
          <p:spPr bwMode="auto">
            <a:xfrm rot="1758052">
              <a:off x="1974" y="2437"/>
              <a:ext cx="530" cy="333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25" name="Oval 20"/>
            <p:cNvSpPr>
              <a:spLocks noChangeArrowheads="1"/>
            </p:cNvSpPr>
            <p:nvPr/>
          </p:nvSpPr>
          <p:spPr bwMode="auto">
            <a:xfrm>
              <a:off x="2027" y="2458"/>
              <a:ext cx="238" cy="18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26" name="Text Box 21"/>
            <p:cNvSpPr txBox="1">
              <a:spLocks noChangeArrowheads="1"/>
            </p:cNvSpPr>
            <p:nvPr/>
          </p:nvSpPr>
          <p:spPr bwMode="auto">
            <a:xfrm>
              <a:off x="2469" y="2475"/>
              <a:ext cx="22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19527" name="Text Box 22"/>
            <p:cNvSpPr txBox="1">
              <a:spLocks noChangeArrowheads="1"/>
            </p:cNvSpPr>
            <p:nvPr/>
          </p:nvSpPr>
          <p:spPr bwMode="auto">
            <a:xfrm>
              <a:off x="2097" y="2451"/>
              <a:ext cx="2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28" name="AutoShape 23"/>
            <p:cNvSpPr>
              <a:spLocks noChangeArrowheads="1"/>
            </p:cNvSpPr>
            <p:nvPr/>
          </p:nvSpPr>
          <p:spPr bwMode="gray">
            <a:xfrm>
              <a:off x="2195" y="2460"/>
              <a:ext cx="2797" cy="2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29" name="Oval 24"/>
            <p:cNvSpPr>
              <a:spLocks noChangeArrowheads="1"/>
            </p:cNvSpPr>
            <p:nvPr/>
          </p:nvSpPr>
          <p:spPr bwMode="gray">
            <a:xfrm rot="1758052">
              <a:off x="1988" y="2449"/>
              <a:ext cx="530" cy="333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30" name="Oval 25"/>
            <p:cNvSpPr>
              <a:spLocks noChangeArrowheads="1"/>
            </p:cNvSpPr>
            <p:nvPr/>
          </p:nvSpPr>
          <p:spPr bwMode="gray">
            <a:xfrm rot="1758052">
              <a:off x="1974" y="2437"/>
              <a:ext cx="530" cy="333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31" name="Text Box 26"/>
            <p:cNvSpPr txBox="1">
              <a:spLocks noChangeArrowheads="1"/>
            </p:cNvSpPr>
            <p:nvPr/>
          </p:nvSpPr>
          <p:spPr bwMode="gray">
            <a:xfrm>
              <a:off x="2496" y="2487"/>
              <a:ext cx="22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vi-VN" altLang="en-US" sz="2400" b="1">
                  <a:solidFill>
                    <a:srgbClr val="FFFF00"/>
                  </a:solidFill>
                  <a:cs typeface="Times New Roman" panose="02020603050405020304" pitchFamily="18" charset="0"/>
                </a:rPr>
                <a:t>Đặc điểm cấu trúc</a:t>
              </a:r>
            </a:p>
          </p:txBody>
        </p:sp>
        <p:pic>
          <p:nvPicPr>
            <p:cNvPr id="19532" name="Picture 2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" y="2456"/>
              <a:ext cx="2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33" name="Text Box 28"/>
            <p:cNvSpPr txBox="1">
              <a:spLocks noChangeArrowheads="1"/>
            </p:cNvSpPr>
            <p:nvPr/>
          </p:nvSpPr>
          <p:spPr bwMode="gray">
            <a:xfrm>
              <a:off x="2084" y="2451"/>
              <a:ext cx="3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II.</a:t>
              </a:r>
            </a:p>
          </p:txBody>
        </p:sp>
      </p:grpSp>
      <p:grpSp>
        <p:nvGrpSpPr>
          <p:cNvPr id="78868" name="Group 20"/>
          <p:cNvGrpSpPr>
            <a:grpSpLocks/>
          </p:cNvGrpSpPr>
          <p:nvPr/>
        </p:nvGrpSpPr>
        <p:grpSpPr bwMode="auto">
          <a:xfrm>
            <a:off x="2082800" y="3587751"/>
            <a:ext cx="4267200" cy="606426"/>
            <a:chOff x="1971" y="2869"/>
            <a:chExt cx="3021" cy="382"/>
          </a:xfrm>
        </p:grpSpPr>
        <p:sp>
          <p:nvSpPr>
            <p:cNvPr id="19510" name="AutoShape 17"/>
            <p:cNvSpPr>
              <a:spLocks noChangeArrowheads="1"/>
            </p:cNvSpPr>
            <p:nvPr/>
          </p:nvSpPr>
          <p:spPr bwMode="auto">
            <a:xfrm>
              <a:off x="2192" y="2894"/>
              <a:ext cx="2800" cy="2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11" name="Oval 18"/>
            <p:cNvSpPr>
              <a:spLocks noChangeArrowheads="1"/>
            </p:cNvSpPr>
            <p:nvPr/>
          </p:nvSpPr>
          <p:spPr bwMode="auto">
            <a:xfrm rot="1758052">
              <a:off x="1985" y="2882"/>
              <a:ext cx="531" cy="352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12" name="Oval 19"/>
            <p:cNvSpPr>
              <a:spLocks noChangeArrowheads="1"/>
            </p:cNvSpPr>
            <p:nvPr/>
          </p:nvSpPr>
          <p:spPr bwMode="auto">
            <a:xfrm rot="1758052">
              <a:off x="1971" y="2869"/>
              <a:ext cx="530" cy="353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13" name="Oval 20"/>
            <p:cNvSpPr>
              <a:spLocks noChangeArrowheads="1"/>
            </p:cNvSpPr>
            <p:nvPr/>
          </p:nvSpPr>
          <p:spPr bwMode="auto">
            <a:xfrm>
              <a:off x="2024" y="2891"/>
              <a:ext cx="238" cy="19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14" name="Text Box 21"/>
            <p:cNvSpPr txBox="1">
              <a:spLocks noChangeArrowheads="1"/>
            </p:cNvSpPr>
            <p:nvPr/>
          </p:nvSpPr>
          <p:spPr bwMode="auto">
            <a:xfrm>
              <a:off x="2466" y="2910"/>
              <a:ext cx="2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19515" name="Text Box 22"/>
            <p:cNvSpPr txBox="1">
              <a:spLocks noChangeArrowheads="1"/>
            </p:cNvSpPr>
            <p:nvPr/>
          </p:nvSpPr>
          <p:spPr bwMode="auto">
            <a:xfrm>
              <a:off x="2089" y="2883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16" name="AutoShape 23"/>
            <p:cNvSpPr>
              <a:spLocks noChangeArrowheads="1"/>
            </p:cNvSpPr>
            <p:nvPr/>
          </p:nvSpPr>
          <p:spPr bwMode="gray">
            <a:xfrm>
              <a:off x="2192" y="2894"/>
              <a:ext cx="2800" cy="2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17" name="Oval 24"/>
            <p:cNvSpPr>
              <a:spLocks noChangeArrowheads="1"/>
            </p:cNvSpPr>
            <p:nvPr/>
          </p:nvSpPr>
          <p:spPr bwMode="gray">
            <a:xfrm rot="1758052">
              <a:off x="1985" y="2882"/>
              <a:ext cx="531" cy="352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18" name="Oval 25"/>
            <p:cNvSpPr>
              <a:spLocks noChangeArrowheads="1"/>
            </p:cNvSpPr>
            <p:nvPr/>
          </p:nvSpPr>
          <p:spPr bwMode="gray">
            <a:xfrm rot="1758052">
              <a:off x="1971" y="2869"/>
              <a:ext cx="530" cy="353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19" name="Text Box 26"/>
            <p:cNvSpPr txBox="1">
              <a:spLocks noChangeArrowheads="1"/>
            </p:cNvSpPr>
            <p:nvPr/>
          </p:nvSpPr>
          <p:spPr bwMode="gray">
            <a:xfrm>
              <a:off x="2544" y="2928"/>
              <a:ext cx="2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 b="1">
                  <a:solidFill>
                    <a:srgbClr val="FFFF00"/>
                  </a:solidFill>
                  <a:cs typeface="Times New Roman" panose="02020603050405020304" pitchFamily="18" charset="0"/>
                </a:rPr>
                <a:t>Tính chất vật lý</a:t>
              </a:r>
            </a:p>
          </p:txBody>
        </p:sp>
        <p:pic>
          <p:nvPicPr>
            <p:cNvPr id="19520" name="Picture 2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" y="2889"/>
              <a:ext cx="24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1" name="Text Box 28"/>
            <p:cNvSpPr txBox="1">
              <a:spLocks noChangeArrowheads="1"/>
            </p:cNvSpPr>
            <p:nvPr/>
          </p:nvSpPr>
          <p:spPr bwMode="gray">
            <a:xfrm>
              <a:off x="2036" y="2883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III.</a:t>
              </a:r>
            </a:p>
          </p:txBody>
        </p:sp>
      </p:grpSp>
      <p:sp>
        <p:nvSpPr>
          <p:cNvPr id="78907" name="Line 59"/>
          <p:cNvSpPr>
            <a:spLocks noChangeShapeType="1"/>
          </p:cNvSpPr>
          <p:nvPr/>
        </p:nvSpPr>
        <p:spPr bwMode="auto">
          <a:xfrm flipV="1">
            <a:off x="1624015" y="1984372"/>
            <a:ext cx="561975" cy="190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8908" name="Line 60"/>
          <p:cNvSpPr>
            <a:spLocks noChangeShapeType="1"/>
          </p:cNvSpPr>
          <p:nvPr/>
        </p:nvSpPr>
        <p:spPr bwMode="auto">
          <a:xfrm flipH="1">
            <a:off x="1592263" y="2011365"/>
            <a:ext cx="7118" cy="289718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8909" name="Line 61"/>
          <p:cNvSpPr>
            <a:spLocks noChangeShapeType="1"/>
          </p:cNvSpPr>
          <p:nvPr/>
        </p:nvSpPr>
        <p:spPr bwMode="auto">
          <a:xfrm>
            <a:off x="1584325" y="2913060"/>
            <a:ext cx="3810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8910" name="Line 62"/>
          <p:cNvSpPr>
            <a:spLocks noChangeShapeType="1"/>
          </p:cNvSpPr>
          <p:nvPr/>
        </p:nvSpPr>
        <p:spPr bwMode="auto">
          <a:xfrm>
            <a:off x="1604965" y="4889497"/>
            <a:ext cx="40957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78913" name="Group 65"/>
          <p:cNvGrpSpPr>
            <a:grpSpLocks/>
          </p:cNvGrpSpPr>
          <p:nvPr/>
        </p:nvGrpSpPr>
        <p:grpSpPr bwMode="auto">
          <a:xfrm>
            <a:off x="2127252" y="1676400"/>
            <a:ext cx="4264025" cy="606426"/>
            <a:chOff x="1938" y="2005"/>
            <a:chExt cx="3054" cy="382"/>
          </a:xfrm>
        </p:grpSpPr>
        <p:sp>
          <p:nvSpPr>
            <p:cNvPr id="19486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87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19488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89" name="Text Box 26"/>
            <p:cNvSpPr txBox="1">
              <a:spLocks noChangeArrowheads="1"/>
            </p:cNvSpPr>
            <p:nvPr/>
          </p:nvSpPr>
          <p:spPr bwMode="gray">
            <a:xfrm>
              <a:off x="2456" y="2048"/>
              <a:ext cx="25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 b="1">
                  <a:solidFill>
                    <a:srgbClr val="FFFF00"/>
                  </a:solidFill>
                  <a:cs typeface="Times New Roman" panose="02020603050405020304" pitchFamily="18" charset="0"/>
                </a:rPr>
                <a:t>Khái niệm</a:t>
              </a:r>
            </a:p>
          </p:txBody>
        </p:sp>
        <p:sp>
          <p:nvSpPr>
            <p:cNvPr id="19490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91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92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93" name="Text Box 22"/>
            <p:cNvSpPr txBox="1">
              <a:spLocks noChangeArrowheads="1"/>
            </p:cNvSpPr>
            <p:nvPr/>
          </p:nvSpPr>
          <p:spPr bwMode="auto">
            <a:xfrm>
              <a:off x="2059" y="2019"/>
              <a:ext cx="2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494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95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9496" name="Picture 2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7" name="Text Box 28"/>
            <p:cNvSpPr txBox="1">
              <a:spLocks noChangeArrowheads="1"/>
            </p:cNvSpPr>
            <p:nvPr/>
          </p:nvSpPr>
          <p:spPr bwMode="gray">
            <a:xfrm>
              <a:off x="2096" y="2016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I.</a:t>
              </a:r>
            </a:p>
          </p:txBody>
        </p:sp>
      </p:grpSp>
      <p:grpSp>
        <p:nvGrpSpPr>
          <p:cNvPr id="78998" name="Group 150"/>
          <p:cNvGrpSpPr>
            <a:grpSpLocks/>
          </p:cNvGrpSpPr>
          <p:nvPr/>
        </p:nvGrpSpPr>
        <p:grpSpPr bwMode="auto">
          <a:xfrm>
            <a:off x="1884363" y="4352922"/>
            <a:ext cx="4506912" cy="666750"/>
            <a:chOff x="1912" y="1981"/>
            <a:chExt cx="3080" cy="302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2441" y="2043"/>
              <a:ext cx="224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19476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77" name="Text Box 26"/>
            <p:cNvSpPr txBox="1">
              <a:spLocks noChangeArrowheads="1"/>
            </p:cNvSpPr>
            <p:nvPr/>
          </p:nvSpPr>
          <p:spPr bwMode="gray">
            <a:xfrm>
              <a:off x="2318" y="2052"/>
              <a:ext cx="227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Tính chất hóa học</a:t>
              </a:r>
            </a:p>
          </p:txBody>
        </p:sp>
        <p:sp>
          <p:nvSpPr>
            <p:cNvPr id="19478" name="Oval 18"/>
            <p:cNvSpPr>
              <a:spLocks noChangeArrowheads="1"/>
            </p:cNvSpPr>
            <p:nvPr/>
          </p:nvSpPr>
          <p:spPr bwMode="auto">
            <a:xfrm rot="1758052">
              <a:off x="1982" y="2012"/>
              <a:ext cx="479" cy="261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79" name="Oval 24"/>
            <p:cNvSpPr>
              <a:spLocks noChangeArrowheads="1"/>
            </p:cNvSpPr>
            <p:nvPr/>
          </p:nvSpPr>
          <p:spPr bwMode="gray">
            <a:xfrm rot="1758052">
              <a:off x="1923" y="2152"/>
              <a:ext cx="500" cy="108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80" name="Oval 19"/>
            <p:cNvSpPr>
              <a:spLocks noChangeArrowheads="1"/>
            </p:cNvSpPr>
            <p:nvPr/>
          </p:nvSpPr>
          <p:spPr bwMode="auto">
            <a:xfrm rot="1758052">
              <a:off x="1969" y="2010"/>
              <a:ext cx="536" cy="254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81" name="Text Box 22"/>
            <p:cNvSpPr txBox="1">
              <a:spLocks noChangeArrowheads="1"/>
            </p:cNvSpPr>
            <p:nvPr/>
          </p:nvSpPr>
          <p:spPr bwMode="auto">
            <a:xfrm>
              <a:off x="2046" y="2019"/>
              <a:ext cx="30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482" name="Oval 25"/>
            <p:cNvSpPr>
              <a:spLocks noChangeArrowheads="1"/>
            </p:cNvSpPr>
            <p:nvPr/>
          </p:nvSpPr>
          <p:spPr bwMode="gray">
            <a:xfrm rot="1758052">
              <a:off x="1912" y="1981"/>
              <a:ext cx="675" cy="294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83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rtl="1" eaLnBrk="1" hangingPunct="1"/>
              <a:endParaRPr lang="vi-VN" altLang="en-US" sz="180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9484" name="Picture 2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201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5" name="Text Box 28"/>
            <p:cNvSpPr txBox="1">
              <a:spLocks noChangeArrowheads="1"/>
            </p:cNvSpPr>
            <p:nvPr/>
          </p:nvSpPr>
          <p:spPr bwMode="gray">
            <a:xfrm>
              <a:off x="2103" y="2016"/>
              <a:ext cx="3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IV.</a:t>
              </a:r>
            </a:p>
          </p:txBody>
        </p:sp>
      </p:grp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592265" y="3852860"/>
            <a:ext cx="382587" cy="11112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8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8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61"/>
          <p:cNvGrpSpPr>
            <a:grpSpLocks/>
          </p:cNvGrpSpPr>
          <p:nvPr/>
        </p:nvGrpSpPr>
        <p:grpSpPr bwMode="auto">
          <a:xfrm>
            <a:off x="34925" y="401855"/>
            <a:ext cx="5562600" cy="1338262"/>
            <a:chOff x="96" y="-48"/>
            <a:chExt cx="3504" cy="843"/>
          </a:xfrm>
        </p:grpSpPr>
        <p:sp>
          <p:nvSpPr>
            <p:cNvPr id="20488" name="Text Box 46"/>
            <p:cNvSpPr txBox="1">
              <a:spLocks noChangeArrowheads="1"/>
            </p:cNvSpPr>
            <p:nvPr/>
          </p:nvSpPr>
          <p:spPr bwMode="auto">
            <a:xfrm>
              <a:off x="100" y="427"/>
              <a:ext cx="19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00CC"/>
                  </a:solidFill>
                  <a:cs typeface="Times New Roman" panose="02020603050405020304" pitchFamily="18" charset="0"/>
                </a:rPr>
                <a:t>1. Khái niệm</a:t>
              </a:r>
            </a:p>
          </p:txBody>
        </p:sp>
        <p:grpSp>
          <p:nvGrpSpPr>
            <p:cNvPr id="20489" name="Group 48"/>
            <p:cNvGrpSpPr>
              <a:grpSpLocks/>
            </p:cNvGrpSpPr>
            <p:nvPr/>
          </p:nvGrpSpPr>
          <p:grpSpPr bwMode="auto">
            <a:xfrm>
              <a:off x="96" y="-48"/>
              <a:ext cx="3504" cy="420"/>
              <a:chOff x="1938" y="2005"/>
              <a:chExt cx="3255" cy="341"/>
            </a:xfrm>
          </p:grpSpPr>
          <p:sp>
            <p:nvSpPr>
              <p:cNvPr id="20490" name="AutoShape 17"/>
              <p:cNvSpPr>
                <a:spLocks noChangeArrowheads="1"/>
              </p:cNvSpPr>
              <p:nvPr/>
            </p:nvSpPr>
            <p:spPr bwMode="auto">
              <a:xfrm>
                <a:off x="2161" y="2028"/>
                <a:ext cx="2831" cy="2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1" name="Text Box 21"/>
              <p:cNvSpPr txBox="1">
                <a:spLocks noChangeArrowheads="1"/>
              </p:cNvSpPr>
              <p:nvPr/>
            </p:nvSpPr>
            <p:spPr bwMode="auto">
              <a:xfrm>
                <a:off x="2439" y="2043"/>
                <a:ext cx="225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4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0492" name="AutoShape 23"/>
              <p:cNvSpPr>
                <a:spLocks noChangeArrowheads="1"/>
              </p:cNvSpPr>
              <p:nvPr/>
            </p:nvSpPr>
            <p:spPr bwMode="gray">
              <a:xfrm>
                <a:off x="2161" y="2028"/>
                <a:ext cx="2831" cy="2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EC4FC"/>
                  </a:gs>
                  <a:gs pos="100000">
                    <a:srgbClr val="2049F8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3" name="Text Box 26"/>
              <p:cNvSpPr txBox="1">
                <a:spLocks noChangeArrowheads="1"/>
              </p:cNvSpPr>
              <p:nvPr/>
            </p:nvSpPr>
            <p:spPr bwMode="gray">
              <a:xfrm>
                <a:off x="2208" y="2064"/>
                <a:ext cx="298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b="1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      KHÁI NIỆM</a:t>
                </a:r>
              </a:p>
            </p:txBody>
          </p:sp>
          <p:sp>
            <p:nvSpPr>
              <p:cNvPr id="20494" name="Oval 18"/>
              <p:cNvSpPr>
                <a:spLocks noChangeArrowheads="1"/>
              </p:cNvSpPr>
              <p:nvPr/>
            </p:nvSpPr>
            <p:spPr bwMode="auto">
              <a:xfrm rot="1758052">
                <a:off x="1953" y="2017"/>
                <a:ext cx="536" cy="329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5" name="Oval 24"/>
              <p:cNvSpPr>
                <a:spLocks noChangeArrowheads="1"/>
              </p:cNvSpPr>
              <p:nvPr/>
            </p:nvSpPr>
            <p:spPr bwMode="gray">
              <a:xfrm rot="1758052">
                <a:off x="1953" y="2017"/>
                <a:ext cx="536" cy="329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6" name="Oval 19"/>
              <p:cNvSpPr>
                <a:spLocks noChangeArrowheads="1"/>
              </p:cNvSpPr>
              <p:nvPr/>
            </p:nvSpPr>
            <p:spPr bwMode="auto">
              <a:xfrm rot="1758052">
                <a:off x="1938" y="2005"/>
                <a:ext cx="536" cy="329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7" name="Text Box 22"/>
              <p:cNvSpPr txBox="1">
                <a:spLocks noChangeArrowheads="1"/>
              </p:cNvSpPr>
              <p:nvPr/>
            </p:nvSpPr>
            <p:spPr bwMode="auto">
              <a:xfrm>
                <a:off x="2083" y="2019"/>
                <a:ext cx="22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32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0498" name="Oval 25"/>
              <p:cNvSpPr>
                <a:spLocks noChangeArrowheads="1"/>
              </p:cNvSpPr>
              <p:nvPr/>
            </p:nvSpPr>
            <p:spPr bwMode="gray">
              <a:xfrm rot="1758052">
                <a:off x="1938" y="2005"/>
                <a:ext cx="536" cy="329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9" name="Oval 20"/>
              <p:cNvSpPr>
                <a:spLocks noChangeArrowheads="1"/>
              </p:cNvSpPr>
              <p:nvPr/>
            </p:nvSpPr>
            <p:spPr bwMode="auto">
              <a:xfrm>
                <a:off x="1991" y="2026"/>
                <a:ext cx="241" cy="1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500" name="Picture 27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8" y="2024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01" name="Text Box 28"/>
              <p:cNvSpPr txBox="1">
                <a:spLocks noChangeArrowheads="1"/>
              </p:cNvSpPr>
              <p:nvPr/>
            </p:nvSpPr>
            <p:spPr bwMode="gray">
              <a:xfrm>
                <a:off x="2111" y="2016"/>
                <a:ext cx="24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b="1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I.</a:t>
                </a:r>
              </a:p>
            </p:txBody>
          </p:sp>
        </p:grpSp>
      </p:grp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-826889" y="5101919"/>
            <a:ext cx="120184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altLang="en-US" sz="3600" dirty="0" err="1">
                <a:solidFill>
                  <a:srgbClr val="FF0000"/>
                </a:solidFill>
              </a:rPr>
              <a:t>Polime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những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hợp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chất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phân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tử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khối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rất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lớn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vi-VN" altLang="en-US" sz="3600" dirty="0">
                <a:solidFill>
                  <a:srgbClr val="FF0000"/>
                </a:solidFill>
              </a:rPr>
              <a:t>do nhiều đơn vị </a:t>
            </a:r>
            <a:r>
              <a:rPr lang="en-US" altLang="en-US" sz="3600" dirty="0" err="1">
                <a:solidFill>
                  <a:srgbClr val="FF0000"/>
                </a:solidFill>
              </a:rPr>
              <a:t>cơ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sở</a:t>
            </a:r>
            <a:r>
              <a:rPr lang="vi-VN" altLang="en-US" sz="3600" dirty="0">
                <a:solidFill>
                  <a:srgbClr val="FF0000"/>
                </a:solidFill>
              </a:rPr>
              <a:t> (gọi là mắt xích) liên kết với nhau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tạo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nên</a:t>
            </a:r>
            <a:endParaRPr lang="vi-VN" altLang="en-US" sz="3600" dirty="0">
              <a:solidFill>
                <a:srgbClr val="FF0000"/>
              </a:solidFill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1409" y="1927447"/>
            <a:ext cx="9449601" cy="1474654"/>
            <a:chOff x="336" y="2848"/>
            <a:chExt cx="5749" cy="846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36" y="2935"/>
              <a:ext cx="5749" cy="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en-US" sz="1800" dirty="0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 </a:t>
              </a:r>
              <a:r>
                <a:rPr lang="en-US" altLang="en-US" sz="3200" dirty="0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nCH</a:t>
              </a:r>
              <a:r>
                <a:rPr lang="en-US" altLang="en-US" sz="3200" baseline="-25000" dirty="0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2</a:t>
              </a:r>
              <a:r>
                <a:rPr lang="en-US" altLang="en-US" sz="3200" dirty="0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 = CH                  (CH</a:t>
              </a:r>
              <a:r>
                <a:rPr lang="en-US" altLang="en-US" sz="3200" baseline="-25000" dirty="0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2</a:t>
              </a:r>
              <a:r>
                <a:rPr lang="en-US" altLang="en-US" sz="3200" dirty="0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 - CH )</a:t>
              </a:r>
              <a:r>
                <a:rPr lang="en-US" altLang="en-US" sz="3600" baseline="-25000" dirty="0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n</a:t>
              </a:r>
              <a:endParaRPr lang="en-US" altLang="en-US" sz="3200" baseline="-25000" dirty="0">
                <a:solidFill>
                  <a:srgbClr val="000000"/>
                </a:solidFill>
                <a:latin typeface="VNI-Times" pitchFamily="2" charset="0"/>
                <a:sym typeface="Wingdings" panose="05000000000000000000" pitchFamily="2" charset="2"/>
              </a:endParaRPr>
            </a:p>
            <a:p>
              <a:pPr algn="l">
                <a:spcAft>
                  <a:spcPts val="1800"/>
                </a:spcAft>
              </a:pPr>
              <a:r>
                <a:rPr lang="en-US" altLang="en-US" dirty="0">
                  <a:solidFill>
                    <a:srgbClr val="FF3300"/>
                  </a:solidFill>
                  <a:sym typeface="Wingdings" panose="05000000000000000000" pitchFamily="2" charset="2"/>
                </a:rPr>
                <a:t>                </a:t>
              </a:r>
              <a:r>
                <a:rPr lang="en-US" altLang="en-US" sz="3200" dirty="0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Cl                                </a:t>
              </a:r>
              <a:r>
                <a:rPr lang="en-US" altLang="en-US" sz="3200" dirty="0" err="1">
                  <a:solidFill>
                    <a:srgbClr val="000000"/>
                  </a:solidFill>
                  <a:latin typeface="VNI-Times" pitchFamily="2" charset="0"/>
                  <a:sym typeface="Wingdings" panose="05000000000000000000" pitchFamily="2" charset="2"/>
                </a:rPr>
                <a:t>Cl</a:t>
              </a:r>
              <a:endParaRPr lang="en-US" altLang="en-US" sz="3200" dirty="0">
                <a:solidFill>
                  <a:srgbClr val="000000"/>
                </a:solidFill>
                <a:latin typeface="VNI-Times" pitchFamily="2" charset="0"/>
                <a:sym typeface="Wingdings" panose="05000000000000000000" pitchFamily="2" charset="2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1309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48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1652" y="2848"/>
              <a:ext cx="120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VNI-Times" pitchFamily="2" charset="0"/>
                </a:rPr>
                <a:t>t</a:t>
              </a:r>
              <a:r>
                <a:rPr lang="en-US" altLang="en-US" sz="2400" baseline="30000">
                  <a:solidFill>
                    <a:srgbClr val="000000"/>
                  </a:solidFill>
                  <a:latin typeface="VNI-Times" pitchFamily="2" charset="0"/>
                </a:rPr>
                <a:t>0</a:t>
              </a:r>
              <a:r>
                <a:rPr lang="en-US" altLang="en-US" sz="2400">
                  <a:solidFill>
                    <a:srgbClr val="000000"/>
                  </a:solidFill>
                  <a:latin typeface="VNI-Times" pitchFamily="2" charset="0"/>
                </a:rPr>
                <a:t>, xt</a:t>
              </a: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1728" y="3168"/>
              <a:ext cx="671" cy="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6478408" y="2317021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Poli(vinylclorua)</a:t>
            </a:r>
          </a:p>
        </p:txBody>
      </p:sp>
      <p:sp>
        <p:nvSpPr>
          <p:cNvPr id="48" name="Line 120"/>
          <p:cNvSpPr>
            <a:spLocks noChangeShapeType="1"/>
          </p:cNvSpPr>
          <p:nvPr/>
        </p:nvSpPr>
        <p:spPr bwMode="auto">
          <a:xfrm>
            <a:off x="5678308" y="253545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1"/>
          <p:cNvSpPr>
            <a:spLocks noChangeShapeType="1"/>
          </p:cNvSpPr>
          <p:nvPr/>
        </p:nvSpPr>
        <p:spPr bwMode="auto">
          <a:xfrm>
            <a:off x="3773308" y="253545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3714476" y="3429000"/>
            <a:ext cx="59388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CH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- CH </a:t>
            </a:r>
            <a:endParaRPr lang="en-US" altLang="en-US" sz="3200" baseline="-25000" dirty="0">
              <a:solidFill>
                <a:srgbClr val="00000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           Cl</a:t>
            </a:r>
          </a:p>
          <a:p>
            <a:pPr algn="l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6481900" y="3468658"/>
            <a:ext cx="4374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Mắt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xích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monome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3941762" y="4419600"/>
            <a:ext cx="6650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CC"/>
                </a:solidFill>
              </a:rPr>
              <a:t>n : hệ số polime hoá hay độ polime hoá</a:t>
            </a:r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>
            <a:off x="5202755" y="3881907"/>
            <a:ext cx="0" cy="25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7" grpId="0"/>
      <p:bldP spid="58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-282677" y="228600"/>
            <a:ext cx="7200667" cy="592138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3333FF"/>
                </a:solidFill>
              </a:rPr>
              <a:t>Phát biểu nào sau đây đúng ?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14400" y="762000"/>
            <a:ext cx="1143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/>
              <a:t>A. Polime là những dẫn xuất hidrocacbon có phân tử khối rất lớn do nhiều đơn vị cơ sở (gọi là mắt xích) liên kết với nhau tạo nên.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-882477" y="2286000"/>
            <a:ext cx="111483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/>
              <a:t>B. Polime là những hidrocacbon có phân tử khối rất lớn do nhiều đơn vị cơ sở (gọi là mắt xích) liên kết với nhau tạo nên.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-956997" y="3810000"/>
            <a:ext cx="111335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/>
              <a:t>C. Polime là những hợp chất có phân tử khối rất lớn do nhiều đơn vị cơ sở (gọi là mắt xích) liên kết với nhau tạo nên.</a:t>
            </a: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-990600" y="3886200"/>
            <a:ext cx="508282" cy="457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C.</a:t>
            </a:r>
            <a:endParaRPr lang="en-SG" altLang="en-US" sz="3200">
              <a:cs typeface="Times New Roman" panose="02020603050405020304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-1183437" y="5278439"/>
            <a:ext cx="11114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D. Polime là những hợp chất do nhiều phân tử monome hợp thành.</a:t>
            </a:r>
            <a:endParaRPr lang="en-SG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/>
      <p:bldP spid="59396" grpId="0"/>
      <p:bldP spid="59397" grpId="0"/>
      <p:bldP spid="59398" grpId="0" animBg="1"/>
      <p:bldP spid="593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-533400" y="372490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66FF"/>
                </a:solidFill>
              </a:rPr>
              <a:t>  2. Danh pháp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01775"/>
              </p:ext>
            </p:extLst>
          </p:nvPr>
        </p:nvGraphicFramePr>
        <p:xfrm>
          <a:off x="-1219200" y="1536702"/>
          <a:ext cx="11429999" cy="466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45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monome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polime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polime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4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Etilen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CH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etilen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marL="91436" marR="91436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polime  = Poli + tên monome t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ứng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4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-CH=CH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Propilen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(  CH  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</a:t>
                      </a:r>
                      <a:r>
                        <a:rPr lang="en-US" sz="28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propilen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CH3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4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CH=CH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Stiren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(CH 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</a:t>
                      </a:r>
                      <a:r>
                        <a:rPr kumimoji="0" lang="en-US" sz="2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Poli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stiren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C</a:t>
                      </a:r>
                      <a:r>
                        <a:rPr kumimoji="0" lang="en-US" sz="2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sz="2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45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=CH-CH=CH</a:t>
                      </a:r>
                      <a:r>
                        <a:rPr lang="en-US" sz="2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Buta-1,3-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đien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 CH</a:t>
                      </a:r>
                      <a:r>
                        <a:rPr kumimoji="0" lang="en-US" sz="2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-CH= CH-CH</a:t>
                      </a:r>
                      <a:r>
                        <a:rPr kumimoji="0" lang="en-US" sz="2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kumimoji="0" lang="en-US" sz="2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Poli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buta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-1,3-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06" name="TextBox 5"/>
          <p:cNvSpPr txBox="1">
            <a:spLocks noChangeArrowheads="1"/>
          </p:cNvSpPr>
          <p:nvPr/>
        </p:nvSpPr>
        <p:spPr bwMode="auto">
          <a:xfrm>
            <a:off x="0" y="985840"/>
            <a:ext cx="9067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Nghiên cứu SGK mục I/ trang60, hoàn thành bảng 1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514600" y="3733801"/>
            <a:ext cx="0" cy="25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21832" y="4724401"/>
            <a:ext cx="0" cy="251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42785"/>
              </p:ext>
            </p:extLst>
          </p:nvPr>
        </p:nvGraphicFramePr>
        <p:xfrm>
          <a:off x="-1203158" y="901880"/>
          <a:ext cx="11642558" cy="460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polime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polime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polime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32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Teflon</a:t>
                      </a: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Polime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endParaRPr lang="en-US" sz="2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756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Nilon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- 6</a:t>
                      </a: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725" marB="45725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84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Xenlulozơ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5" marB="45725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756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Nilon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- 7</a:t>
                      </a:r>
                    </a:p>
                  </a:txBody>
                  <a:tcPr marL="91427" marR="9142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5" marB="45725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7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981292"/>
            <a:ext cx="2570163" cy="8588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2800" name="TextBox 13"/>
          <p:cNvSpPr txBox="1">
            <a:spLocks noChangeArrowheads="1"/>
          </p:cNvSpPr>
          <p:nvPr/>
        </p:nvSpPr>
        <p:spPr bwMode="auto">
          <a:xfrm>
            <a:off x="-349250" y="3092541"/>
            <a:ext cx="34210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( HN- [CH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baseline="-25000">
                <a:solidFill>
                  <a:srgbClr val="000000"/>
                </a:solidFill>
              </a:rPr>
              <a:t>5</a:t>
            </a:r>
            <a:r>
              <a:rPr lang="en-US" altLang="en-US">
                <a:solidFill>
                  <a:srgbClr val="000000"/>
                </a:solidFill>
              </a:rPr>
              <a:t>-CO)</a:t>
            </a:r>
            <a:r>
              <a:rPr lang="en-US" altLang="en-US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32801" name="TextBox 19"/>
          <p:cNvSpPr txBox="1">
            <a:spLocks noChangeArrowheads="1"/>
          </p:cNvSpPr>
          <p:nvPr/>
        </p:nvSpPr>
        <p:spPr bwMode="auto">
          <a:xfrm>
            <a:off x="-526799" y="3914855"/>
            <a:ext cx="35401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</a:rPr>
              <a:t>(C</a:t>
            </a:r>
            <a:r>
              <a:rPr lang="en-US" altLang="en-US" sz="3600" baseline="-25000">
                <a:solidFill>
                  <a:srgbClr val="000000"/>
                </a:solidFill>
              </a:rPr>
              <a:t>6</a:t>
            </a:r>
            <a:r>
              <a:rPr lang="en-US" altLang="en-US" sz="3600">
                <a:solidFill>
                  <a:srgbClr val="000000"/>
                </a:solidFill>
              </a:rPr>
              <a:t>H</a:t>
            </a:r>
            <a:r>
              <a:rPr lang="en-US" altLang="en-US" sz="3600" baseline="-25000">
                <a:solidFill>
                  <a:srgbClr val="000000"/>
                </a:solidFill>
              </a:rPr>
              <a:t>10</a:t>
            </a:r>
            <a:r>
              <a:rPr lang="en-US" altLang="en-US" sz="3600">
                <a:solidFill>
                  <a:srgbClr val="000000"/>
                </a:solidFill>
              </a:rPr>
              <a:t>O</a:t>
            </a:r>
            <a:r>
              <a:rPr lang="en-US" altLang="en-US" sz="3600" baseline="-25000">
                <a:solidFill>
                  <a:srgbClr val="000000"/>
                </a:solidFill>
              </a:rPr>
              <a:t>5</a:t>
            </a:r>
            <a:r>
              <a:rPr lang="en-US" altLang="en-US" sz="3600">
                <a:solidFill>
                  <a:srgbClr val="000000"/>
                </a:solidFill>
              </a:rPr>
              <a:t>)</a:t>
            </a:r>
            <a:r>
              <a:rPr lang="en-US" altLang="en-US" sz="3600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32802" name="TextBox 13"/>
          <p:cNvSpPr txBox="1">
            <a:spLocks noChangeArrowheads="1"/>
          </p:cNvSpPr>
          <p:nvPr/>
        </p:nvSpPr>
        <p:spPr bwMode="auto">
          <a:xfrm>
            <a:off x="-458537" y="4846351"/>
            <a:ext cx="3403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( HN- [CH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-CO)</a:t>
            </a:r>
            <a:r>
              <a:rPr lang="en-US" altLang="en-US" baseline="-25000">
                <a:solidFill>
                  <a:srgbClr val="000000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3962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0000CC"/>
                </a:solidFill>
              </a:rPr>
              <a:t>3. Phân loại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733802" y="1905000"/>
            <a:ext cx="337661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Polime thiên nhiên</a:t>
            </a:r>
          </a:p>
          <a:p>
            <a:r>
              <a:rPr lang="en-US" altLang="en-US" sz="3200"/>
              <a:t>Polime tổng hợp</a:t>
            </a:r>
          </a:p>
          <a:p>
            <a:r>
              <a:rPr lang="en-US" altLang="en-US" sz="3200"/>
              <a:t>Polime nhân tạo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88927" y="1916113"/>
            <a:ext cx="3336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+Theo nguồn gốc:</a:t>
            </a:r>
            <a:endParaRPr lang="en-US" altLang="en-US" sz="320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-304800" y="4572000"/>
            <a:ext cx="9753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/>
              <a:t>Polime trùng hợp </a:t>
            </a:r>
            <a:r>
              <a:rPr lang="vi-VN" altLang="en-US" i="1"/>
              <a:t>(được tổng hợp bằng phản ứng trùng hợp)</a:t>
            </a:r>
            <a:endParaRPr lang="en-US" altLang="en-US" i="1"/>
          </a:p>
          <a:p>
            <a:r>
              <a:rPr lang="vi-VN" altLang="en-US" sz="2700"/>
              <a:t>Polime trùng ngưng </a:t>
            </a:r>
            <a:r>
              <a:rPr lang="vi-VN" altLang="en-US" sz="2700" i="1"/>
              <a:t>(được tổng hợp bằng phản ứng trùng ngưng)</a:t>
            </a:r>
          </a:p>
        </p:txBody>
      </p:sp>
      <p:sp>
        <p:nvSpPr>
          <p:cNvPr id="33798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2133600"/>
            <a:ext cx="381000" cy="3048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AutoShape 2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2590800"/>
            <a:ext cx="381000" cy="3048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3048000"/>
            <a:ext cx="381000" cy="3048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1" name="AutoShape 3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4038600"/>
            <a:ext cx="381000" cy="3810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2" name="AutoShape 3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59436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66725" y="3886200"/>
            <a:ext cx="342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+Polime tổng hợp: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/>
      <p:bldP spid="6153" grpId="0"/>
      <p:bldP spid="6155" grpId="0"/>
      <p:bldP spid="6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Polime thiên nhiên (có nguồn gốc từ thiên nhiên)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4" descr="cao su thiên nhiê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2"/>
            <a:ext cx="3505200" cy="275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5" descr="2528389476_e0a9dd6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2"/>
            <a:ext cx="35560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98bf9069-ad32-4109-b1cd-f837c32ecac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1050927" y="374491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Cao su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7843838" y="2278063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b="1">
                <a:solidFill>
                  <a:srgbClr val="0000CC"/>
                </a:solidFill>
                <a:hlinkClick r:id="rId5" action="ppaction://hlinkfile"/>
              </a:rPr>
              <a:t>kén tơ</a:t>
            </a:r>
            <a:endParaRPr lang="vi-VN" altLang="en-US" b="1">
              <a:solidFill>
                <a:srgbClr val="0000CC"/>
              </a:solidFill>
            </a:endParaRP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327027" y="6519865"/>
            <a:ext cx="3178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0000CC"/>
                </a:solidFill>
              </a:rPr>
              <a:t>Các loại sợi thiên nhiên</a:t>
            </a:r>
          </a:p>
        </p:txBody>
      </p:sp>
      <p:sp>
        <p:nvSpPr>
          <p:cNvPr id="3482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9600"/>
            <a:ext cx="457200" cy="3810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4286" name="Picture 14" descr="bongvai1009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924800" y="4800602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 Cây bông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 - &amp;quot;KiÓm tra bµi cò&amp;quot;&quot;/&gt;&lt;property id=&quot;20307&quot; value=&quot;311&quot;/&gt;&lt;/object&gt;&lt;object type=&quot;3&quot; unique_id=&quot;10005&quot;&gt;&lt;property id=&quot;20148&quot; value=&quot;5&quot;/&gt;&lt;property id=&quot;20300&quot; value=&quot;Slide 6 - &amp;quot;  (-CH2 - CH -)n&amp;#x0D;&amp;#x0A;               Cl&amp;quot;&quot;/&gt;&lt;property id=&quot;20307&quot; value=&quot;276&quot;/&gt;&lt;/object&gt;&lt;object type=&quot;3&quot; unique_id=&quot;10006&quot;&gt;&lt;property id=&quot;20148&quot; value=&quot;5&quot;/&gt;&lt;property id=&quot;20300&quot; value=&quot;Slide 9&quot;/&gt;&lt;property id=&quot;20307&quot; value=&quot;277&quot;/&gt;&lt;/object&gt;&lt;object type=&quot;3&quot; unique_id=&quot;10007&quot;&gt;&lt;property id=&quot;20148&quot; value=&quot;5&quot;/&gt;&lt;property id=&quot;20300&quot; value=&quot;Slide 10&quot;/&gt;&lt;property id=&quot;20307&quot; value=&quot;309&quot;/&gt;&lt;/object&gt;&lt;object type=&quot;3&quot; unique_id=&quot;10008&quot;&gt;&lt;property id=&quot;20148&quot; value=&quot;5&quot;/&gt;&lt;property id=&quot;20300&quot; value=&quot;Slide 11&quot;/&gt;&lt;property id=&quot;20307&quot; value=&quot;310&quot;/&gt;&lt;/object&gt;&lt;object type=&quot;3&quot; unique_id=&quot;10009&quot;&gt;&lt;property id=&quot;20148&quot; value=&quot;5&quot;/&gt;&lt;property id=&quot;20300&quot; value=&quot;Slide 12&quot;/&gt;&lt;property id=&quot;20307&quot; value=&quot;267&quot;/&gt;&lt;/object&gt;&lt;object type=&quot;3&quot; unique_id=&quot;10010&quot;&gt;&lt;property id=&quot;20148&quot; value=&quot;5&quot;/&gt;&lt;property id=&quot;20300&quot; value=&quot;Slide 13&quot;/&gt;&lt;property id=&quot;20307&quot; value=&quot;299&quot;/&gt;&lt;/object&gt;&lt;object type=&quot;3&quot; unique_id=&quot;10011&quot;&gt;&lt;property id=&quot;20148&quot; value=&quot;5&quot;/&gt;&lt;property id=&quot;20300&quot; value=&quot;Slide 14&quot;/&gt;&lt;property id=&quot;20307&quot; value=&quot;296&quot;/&gt;&lt;/object&gt;&lt;object type=&quot;3&quot; unique_id=&quot;10012&quot;&gt;&lt;property id=&quot;20148&quot; value=&quot;5&quot;/&gt;&lt;property id=&quot;20300&quot; value=&quot;Slide 15&quot;/&gt;&lt;property id=&quot;20307&quot; value=&quot;257&quot;/&gt;&lt;/object&gt;&lt;object type=&quot;3&quot; unique_id=&quot;10013&quot;&gt;&lt;property id=&quot;20148&quot; value=&quot;5&quot;/&gt;&lt;property id=&quot;20300&quot; value=&quot;Slide 16&quot;/&gt;&lt;property id=&quot;20307&quot; value=&quot;300&quot;/&gt;&lt;/object&gt;&lt;object type=&quot;3&quot; unique_id=&quot;10014&quot;&gt;&lt;property id=&quot;20148&quot; value=&quot;5&quot;/&gt;&lt;property id=&quot;20300&quot; value=&quot;Slide 17 - &amp;quot;H×nh d¹ng ph©n tö polime&amp;quot;&quot;/&gt;&lt;property id=&quot;20307&quot; value=&quot;285&quot;/&gt;&lt;/object&gt;&lt;object type=&quot;3&quot; unique_id=&quot;10015&quot;&gt;&lt;property id=&quot;20148&quot; value=&quot;5&quot;/&gt;&lt;property id=&quot;20300&quot; value=&quot;Slide 18&quot;/&gt;&lt;property id=&quot;20307&quot; value=&quot;290&quot;/&gt;&lt;/object&gt;&lt;object type=&quot;3&quot; unique_id=&quot;10016&quot;&gt;&lt;property id=&quot;20148&quot; value=&quot;5&quot;/&gt;&lt;property id=&quot;20300&quot; value=&quot;Slide 19&quot;/&gt;&lt;property id=&quot;20307&quot; value=&quot;301&quot;/&gt;&lt;/object&gt;&lt;object type=&quot;3&quot; unique_id=&quot;10017&quot;&gt;&lt;property id=&quot;20148&quot; value=&quot;5&quot;/&gt;&lt;property id=&quot;20300&quot; value=&quot;Slide 20&quot;/&gt;&lt;property id=&quot;20307&quot; value=&quot;307&quot;/&gt;&lt;/object&gt;&lt;object type=&quot;3&quot; unique_id=&quot;10018&quot;&gt;&lt;property id=&quot;20148&quot; value=&quot;5&quot;/&gt;&lt;property id=&quot;20300&quot; value=&quot;Slide 21 - &amp;quot;Gọi tên các polime sau&amp;quot;&quot;/&gt;&lt;property id=&quot;20307&quot; value=&quot;302&quot;/&gt;&lt;/object&gt;&lt;object type=&quot;3&quot; unique_id=&quot;10019&quot;&gt;&lt;property id=&quot;20148&quot; value=&quot;5&quot;/&gt;&lt;property id=&quot;20300&quot; value=&quot;Slide 22&quot;/&gt;&lt;property id=&quot;20307&quot; value=&quot;258&quot;/&gt;&lt;/object&gt;&lt;object type=&quot;3&quot; unique_id=&quot;10020&quot;&gt;&lt;property id=&quot;20148&quot; value=&quot;5&quot;/&gt;&lt;property id=&quot;20300&quot; value=&quot;Slide 23 - &amp;quot;Polime thiªn nhiªn (cã nguån gèc tõ thiªn nhiªn) &amp;quot;&quot;/&gt;&lt;property id=&quot;20307&quot; value=&quot;286&quot;/&gt;&lt;/object&gt;&lt;object type=&quot;3&quot; unique_id=&quot;10021&quot;&gt;&lt;property id=&quot;20148&quot; value=&quot;5&quot;/&gt;&lt;property id=&quot;20300&quot; value=&quot;Slide 24 - &amp;quot;Polime tæng hîp (do con ng­êi tæng hîp nªn)&amp;quot;&quot;/&gt;&lt;property id=&quot;20307&quot; value=&quot;287&quot;/&gt;&lt;/object&gt;&lt;object type=&quot;3&quot; unique_id=&quot;10022&quot;&gt;&lt;property id=&quot;20148&quot; value=&quot;5&quot;/&gt;&lt;property id=&quot;20300&quot; value=&quot;Slide 25 - &amp;quot;Polime nh©n t¹o (polime thiªn nhiªn ®­îc chÕ ho¸ mét phÇn )&amp;quot;&quot;/&gt;&lt;property id=&quot;20307&quot; value=&quot;288&quot;/&gt;&lt;/object&gt;&lt;object type=&quot;3&quot; unique_id=&quot;10023&quot;&gt;&lt;property id=&quot;20148&quot; value=&quot;5&quot;/&gt;&lt;property id=&quot;20300&quot; value=&quot;Slide 26 - &amp;quot;Polime trïng hîp&amp;quot;&quot;/&gt;&lt;property id=&quot;20307&quot; value=&quot;292&quot;/&gt;&lt;/object&gt;&lt;object type=&quot;3&quot; unique_id=&quot;10024&quot;&gt;&lt;property id=&quot;20148&quot; value=&quot;5&quot;/&gt;&lt;property id=&quot;20300&quot; value=&quot;Slide 27&quot;/&gt;&lt;property id=&quot;20307&quot; value=&quot;289&quot;/&gt;&lt;/object&gt;&lt;object type=&quot;3&quot; unique_id=&quot;10025&quot;&gt;&lt;property id=&quot;20148&quot; value=&quot;5&quot;/&gt;&lt;property id=&quot;20300&quot; value=&quot;Slide 28&quot;/&gt;&lt;property id=&quot;20307&quot; value=&quot;291&quot;/&gt;&lt;/object&gt;&lt;object type=&quot;3&quot; unique_id=&quot;10026&quot;&gt;&lt;property id=&quot;20148&quot; value=&quot;5&quot;/&gt;&lt;property id=&quot;20300&quot; value=&quot;Slide 29&quot;/&gt;&lt;property id=&quot;20307&quot; value=&quot;261&quot;/&gt;&lt;/object&gt;&lt;object type=&quot;3&quot; unique_id=&quot;10027&quot;&gt;&lt;property id=&quot;20148&quot; value=&quot;5&quot;/&gt;&lt;property id=&quot;20300&quot; value=&quot;Slide 30&quot;/&gt;&lt;property id=&quot;20307&quot; value=&quot;268&quot;/&gt;&lt;/object&gt;&lt;object type=&quot;3&quot; unique_id=&quot;10028&quot;&gt;&lt;property id=&quot;20148&quot; value=&quot;5&quot;/&gt;&lt;property id=&quot;20300&quot; value=&quot;Slide 40&quot;/&gt;&lt;property id=&quot;20307&quot; value=&quot;308&quot;/&gt;&lt;/object&gt;&lt;object type=&quot;3&quot; unique_id=&quot;10029&quot;&gt;&lt;property id=&quot;20148&quot; value=&quot;5&quot;/&gt;&lt;property id=&quot;20300&quot; value=&quot;Slide 31&quot;/&gt;&lt;property id=&quot;20307&quot; value=&quot;283&quot;/&gt;&lt;/object&gt;&lt;object type=&quot;3&quot; unique_id=&quot;10030&quot;&gt;&lt;property id=&quot;20148&quot; value=&quot;5&quot;/&gt;&lt;property id=&quot;20300&quot; value=&quot;Slide 32&quot;/&gt;&lt;property id=&quot;20307&quot; value=&quot;263&quot;/&gt;&lt;/object&gt;&lt;object type=&quot;3&quot; unique_id=&quot;10031&quot;&gt;&lt;property id=&quot;20148&quot; value=&quot;5&quot;/&gt;&lt;property id=&quot;20300&quot; value=&quot;Slide 33&quot;/&gt;&lt;property id=&quot;20307&quot; value=&quot;278&quot;/&gt;&lt;/object&gt;&lt;object type=&quot;3&quot; unique_id=&quot;10032&quot;&gt;&lt;property id=&quot;20148&quot; value=&quot;5&quot;/&gt;&lt;property id=&quot;20300&quot; value=&quot;Slide 34&quot;/&gt;&lt;property id=&quot;20307&quot; value=&quot;303&quot;/&gt;&lt;/object&gt;&lt;object type=&quot;3&quot; unique_id=&quot;10033&quot;&gt;&lt;property id=&quot;20148&quot; value=&quot;5&quot;/&gt;&lt;property id=&quot;20300&quot; value=&quot;Slide 35&quot;/&gt;&lt;property id=&quot;20307&quot; value=&quot;281&quot;/&gt;&lt;/object&gt;&lt;object type=&quot;3&quot; unique_id=&quot;10034&quot;&gt;&lt;property id=&quot;20148&quot; value=&quot;5&quot;/&gt;&lt;property id=&quot;20300&quot; value=&quot;Slide 36&quot;/&gt;&lt;property id=&quot;20307&quot; value=&quot;304&quot;/&gt;&lt;/object&gt;&lt;object type=&quot;3&quot; unique_id=&quot;10035&quot;&gt;&lt;property id=&quot;20148&quot; value=&quot;5&quot;/&gt;&lt;property id=&quot;20300&quot; value=&quot;Slide 37&quot;/&gt;&lt;property id=&quot;20307&quot; value=&quot;305&quot;/&gt;&lt;/object&gt;&lt;object type=&quot;3&quot; unique_id=&quot;10036&quot;&gt;&lt;property id=&quot;20148&quot; value=&quot;5&quot;/&gt;&lt;property id=&quot;20300&quot; value=&quot;Slide 39&quot;/&gt;&lt;property id=&quot;20307&quot; value=&quot;306&quot;/&gt;&lt;/object&gt;&lt;object type=&quot;3&quot; unique_id=&quot;10037&quot;&gt;&lt;property id=&quot;20148&quot; value=&quot;5&quot;/&gt;&lt;property id=&quot;20300&quot; value=&quot;Slide 41&quot;/&gt;&lt;property id=&quot;20307&quot; value=&quot;279&quot;/&gt;&lt;/object&gt;&lt;object type=&quot;3&quot; unique_id=&quot;10038&quot;&gt;&lt;property id=&quot;20148&quot; value=&quot;5&quot;/&gt;&lt;property id=&quot;20300&quot; value=&quot;Slide 42 - &amp;quot;C©u 2:Poli(vinyl clorua) cã ph©n tö khèi lµ 35.000 &amp;#x0D;&amp;#x0A;&amp;amp;#x09;HÖ sè polime hãa n cña polime nµy lµ:&amp;quot;&quot;/&gt;&lt;property id=&quot;20307&quot; value=&quot;293&quot;/&gt;&lt;/object&gt;&lt;object type=&quot;3&quot; unique_id=&quot;10299&quot;&gt;&lt;property id=&quot;20148&quot; value=&quot;5&quot;/&gt;&lt;property id=&quot;20300&quot; value=&quot;Slide 4&quot;/&gt;&lt;property id=&quot;20307&quot; value=&quot;313&quot;/&gt;&lt;/object&gt;&lt;object type=&quot;3&quot; unique_id=&quot;10456&quot;&gt;&lt;property id=&quot;20148&quot; value=&quot;5&quot;/&gt;&lt;property id=&quot;20300&quot; value=&quot;Slide 3&quot;/&gt;&lt;property id=&quot;20307&quot; value=&quot;314&quot;/&gt;&lt;/object&gt;&lt;object type=&quot;3&quot; unique_id=&quot;13657&quot;&gt;&lt;property id=&quot;20148&quot; value=&quot;5&quot;/&gt;&lt;property id=&quot;20300&quot; value=&quot;Slide 43&quot;/&gt;&lt;property id=&quot;20307&quot; value=&quot;316&quot;/&gt;&lt;/object&gt;&lt;object type=&quot;3&quot; unique_id=&quot;14138&quot;&gt;&lt;property id=&quot;20148&quot; value=&quot;5&quot;/&gt;&lt;property id=&quot;20300&quot; value=&quot;Slide 7&quot;/&gt;&lt;property id=&quot;20307&quot; value=&quot;317&quot;/&gt;&lt;/object&gt;&lt;object type=&quot;3&quot; unique_id=&quot;14426&quot;&gt;&lt;property id=&quot;20148&quot; value=&quot;5&quot;/&gt;&lt;property id=&quot;20300&quot; value=&quot;Slide 8&quot;/&gt;&lt;property id=&quot;20307&quot; value=&quot;319&quot;/&gt;&lt;/object&gt;&lt;object type=&quot;3&quot; unique_id=&quot;15393&quot;&gt;&lt;property id=&quot;20148&quot; value=&quot;5&quot;/&gt;&lt;property id=&quot;20300&quot; value=&quot;Slide 38&quot;/&gt;&lt;property id=&quot;20307&quot; value=&quot;320&quot;/&gt;&lt;/object&gt;&lt;object type=&quot;3&quot; unique_id=&quot;16641&quot;&gt;&lt;property id=&quot;20148&quot; value=&quot;5&quot;/&gt;&lt;property id=&quot;20300&quot; value=&quot;Slide 1&quot;/&gt;&lt;property id=&quot;20307&quot; value=&quot;321&quot;/&gt;&lt;/object&gt;&lt;object type=&quot;3&quot; unique_id=&quot;16642&quot;&gt;&lt;property id=&quot;20148&quot; value=&quot;5&quot;/&gt;&lt;property id=&quot;20300&quot; value=&quot;Slide 2&quot;/&gt;&lt;property id=&quot;20307&quot; value=&quot;3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2301</TotalTime>
  <Words>1119</Words>
  <Application>Microsoft Office PowerPoint</Application>
  <PresentationFormat>On-screen Show (4:3)</PresentationFormat>
  <Paragraphs>226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.VnTime</vt:lpstr>
      <vt:lpstr>.VnTimeH</vt:lpstr>
      <vt:lpstr>Arial</vt:lpstr>
      <vt:lpstr>Calibri</vt:lpstr>
      <vt:lpstr>Garamond</vt:lpstr>
      <vt:lpstr>Times New Roman</vt:lpstr>
      <vt:lpstr>VNI-Times</vt:lpstr>
      <vt:lpstr>Wingdings</vt:lpstr>
      <vt:lpstr>Edge</vt:lpstr>
      <vt:lpstr>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Polime thiên nhiên (có nguồn gốc từ thiên nhiên) </vt:lpstr>
      <vt:lpstr>Polime tổng hợp (do con người tổng hợp nên)</vt:lpstr>
      <vt:lpstr>Polime nhân tạo (polime thiên nhiên được chế hoá một phần )</vt:lpstr>
      <vt:lpstr>Polime trùng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2: Gọi tên các polime sau</vt:lpstr>
      <vt:lpstr>C©u 3:Poli(vinyl clorua) cã ph©n tö khèi lµ 35.000   HÖ sè polime hãa n cña polime nµy lµ:</vt:lpstr>
      <vt:lpstr>PowerPoint Presentation</vt:lpstr>
    </vt:vector>
  </TitlesOfParts>
  <Company>Mobile: 0953 172.699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Hoàn</dc:creator>
  <cp:lastModifiedBy>Administrator</cp:lastModifiedBy>
  <cp:revision>408</cp:revision>
  <dcterms:created xsi:type="dcterms:W3CDTF">2008-10-28T09:13:24Z</dcterms:created>
  <dcterms:modified xsi:type="dcterms:W3CDTF">2022-11-21T06:57:38Z</dcterms:modified>
</cp:coreProperties>
</file>