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88" r:id="rId2"/>
    <p:sldId id="289" r:id="rId3"/>
    <p:sldId id="291" r:id="rId4"/>
    <p:sldId id="285" r:id="rId5"/>
    <p:sldId id="284" r:id="rId6"/>
    <p:sldId id="283" r:id="rId7"/>
    <p:sldId id="292" r:id="rId8"/>
    <p:sldId id="294" r:id="rId9"/>
    <p:sldId id="295" r:id="rId10"/>
    <p:sldId id="273" r:id="rId11"/>
    <p:sldId id="293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D03"/>
    <a:srgbClr val="F0E8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54" autoAdjust="0"/>
  </p:normalViewPr>
  <p:slideViewPr>
    <p:cSldViewPr snapToGrid="0">
      <p:cViewPr varScale="1">
        <p:scale>
          <a:sx n="71" d="100"/>
          <a:sy n="71" d="100"/>
        </p:scale>
        <p:origin x="-102" y="-1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85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10" Type="http://schemas.openxmlformats.org/officeDocument/2006/relationships/image" Target="../media/image13.wmf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12" Type="http://schemas.openxmlformats.org/officeDocument/2006/relationships/image" Target="../media/image25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11" Type="http://schemas.openxmlformats.org/officeDocument/2006/relationships/image" Target="../media/image24.wmf"/><Relationship Id="rId5" Type="http://schemas.openxmlformats.org/officeDocument/2006/relationships/image" Target="../media/image18.wmf"/><Relationship Id="rId10" Type="http://schemas.openxmlformats.org/officeDocument/2006/relationships/image" Target="../media/image23.wmf"/><Relationship Id="rId4" Type="http://schemas.openxmlformats.org/officeDocument/2006/relationships/image" Target="../media/image17.wmf"/><Relationship Id="rId9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image" Target="../media/image33.wmf"/><Relationship Id="rId3" Type="http://schemas.openxmlformats.org/officeDocument/2006/relationships/image" Target="../media/image17.wmf"/><Relationship Id="rId7" Type="http://schemas.openxmlformats.org/officeDocument/2006/relationships/image" Target="../media/image29.wmf"/><Relationship Id="rId12" Type="http://schemas.openxmlformats.org/officeDocument/2006/relationships/image" Target="../media/image32.wmf"/><Relationship Id="rId2" Type="http://schemas.openxmlformats.org/officeDocument/2006/relationships/image" Target="../media/image16.wmf"/><Relationship Id="rId1" Type="http://schemas.openxmlformats.org/officeDocument/2006/relationships/image" Target="../media/image14.wmf"/><Relationship Id="rId6" Type="http://schemas.openxmlformats.org/officeDocument/2006/relationships/image" Target="../media/image28.wmf"/><Relationship Id="rId11" Type="http://schemas.openxmlformats.org/officeDocument/2006/relationships/image" Target="../media/image23.wmf"/><Relationship Id="rId5" Type="http://schemas.openxmlformats.org/officeDocument/2006/relationships/image" Target="../media/image27.wmf"/><Relationship Id="rId15" Type="http://schemas.openxmlformats.org/officeDocument/2006/relationships/image" Target="../media/image22.wmf"/><Relationship Id="rId10" Type="http://schemas.openxmlformats.org/officeDocument/2006/relationships/image" Target="../media/image15.wmf"/><Relationship Id="rId4" Type="http://schemas.openxmlformats.org/officeDocument/2006/relationships/image" Target="../media/image26.wmf"/><Relationship Id="rId9" Type="http://schemas.openxmlformats.org/officeDocument/2006/relationships/image" Target="../media/image31.wmf"/><Relationship Id="rId14" Type="http://schemas.openxmlformats.org/officeDocument/2006/relationships/image" Target="../media/image34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image" Target="../media/image42.wmf"/><Relationship Id="rId18" Type="http://schemas.openxmlformats.org/officeDocument/2006/relationships/image" Target="../media/image46.wmf"/><Relationship Id="rId3" Type="http://schemas.openxmlformats.org/officeDocument/2006/relationships/image" Target="../media/image16.wmf"/><Relationship Id="rId7" Type="http://schemas.openxmlformats.org/officeDocument/2006/relationships/image" Target="../media/image36.wmf"/><Relationship Id="rId12" Type="http://schemas.openxmlformats.org/officeDocument/2006/relationships/image" Target="../media/image41.wmf"/><Relationship Id="rId17" Type="http://schemas.openxmlformats.org/officeDocument/2006/relationships/image" Target="../media/image45.wmf"/><Relationship Id="rId2" Type="http://schemas.openxmlformats.org/officeDocument/2006/relationships/image" Target="../media/image24.wmf"/><Relationship Id="rId16" Type="http://schemas.openxmlformats.org/officeDocument/2006/relationships/image" Target="../media/image44.wmf"/><Relationship Id="rId1" Type="http://schemas.openxmlformats.org/officeDocument/2006/relationships/image" Target="../media/image14.wmf"/><Relationship Id="rId6" Type="http://schemas.openxmlformats.org/officeDocument/2006/relationships/image" Target="../media/image35.wmf"/><Relationship Id="rId11" Type="http://schemas.openxmlformats.org/officeDocument/2006/relationships/image" Target="../media/image40.wmf"/><Relationship Id="rId5" Type="http://schemas.openxmlformats.org/officeDocument/2006/relationships/image" Target="../media/image17.wmf"/><Relationship Id="rId15" Type="http://schemas.openxmlformats.org/officeDocument/2006/relationships/image" Target="../media/image15.wmf"/><Relationship Id="rId10" Type="http://schemas.openxmlformats.org/officeDocument/2006/relationships/image" Target="../media/image39.wmf"/><Relationship Id="rId4" Type="http://schemas.openxmlformats.org/officeDocument/2006/relationships/image" Target="../media/image23.wmf"/><Relationship Id="rId9" Type="http://schemas.openxmlformats.org/officeDocument/2006/relationships/image" Target="../media/image38.wmf"/><Relationship Id="rId14" Type="http://schemas.openxmlformats.org/officeDocument/2006/relationships/image" Target="../media/image4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image" Target="../media/image61.wmf"/><Relationship Id="rId7" Type="http://schemas.openxmlformats.org/officeDocument/2006/relationships/image" Target="../media/image65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Relationship Id="rId6" Type="http://schemas.openxmlformats.org/officeDocument/2006/relationships/image" Target="../media/image64.wmf"/><Relationship Id="rId5" Type="http://schemas.openxmlformats.org/officeDocument/2006/relationships/image" Target="../media/image63.wmf"/><Relationship Id="rId4" Type="http://schemas.openxmlformats.org/officeDocument/2006/relationships/image" Target="../media/image6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C16AA-7D84-4056-BE99-EB332EB010D9}" type="datetimeFigureOut">
              <a:rPr lang="vi-VN" smtClean="0"/>
              <a:t>09/04/2019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EF907-6A05-4039-BE4B-57E58D55DAA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829975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FFC29-5FB2-4540-80D2-A4ECA748DE30}" type="datetimeFigureOut">
              <a:rPr lang="vi-VN" smtClean="0"/>
              <a:t>09/04/2019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F63-1A6A-4C7E-AC63-00817E3B6F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83384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FFC29-5FB2-4540-80D2-A4ECA748DE30}" type="datetimeFigureOut">
              <a:rPr lang="vi-VN" smtClean="0"/>
              <a:t>09/04/2019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F63-1A6A-4C7E-AC63-00817E3B6F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57532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FFC29-5FB2-4540-80D2-A4ECA748DE30}" type="datetimeFigureOut">
              <a:rPr lang="vi-VN" smtClean="0"/>
              <a:t>09/04/2019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F63-1A6A-4C7E-AC63-00817E3B6F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53619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FFC29-5FB2-4540-80D2-A4ECA748DE30}" type="datetimeFigureOut">
              <a:rPr lang="vi-VN" smtClean="0"/>
              <a:t>09/04/2019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F63-1A6A-4C7E-AC63-00817E3B6F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385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FFC29-5FB2-4540-80D2-A4ECA748DE30}" type="datetimeFigureOut">
              <a:rPr lang="vi-VN" smtClean="0"/>
              <a:t>09/04/2019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F63-1A6A-4C7E-AC63-00817E3B6F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65840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FFC29-5FB2-4540-80D2-A4ECA748DE30}" type="datetimeFigureOut">
              <a:rPr lang="vi-VN" smtClean="0"/>
              <a:t>09/04/2019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F63-1A6A-4C7E-AC63-00817E3B6F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53361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FFC29-5FB2-4540-80D2-A4ECA748DE30}" type="datetimeFigureOut">
              <a:rPr lang="vi-VN" smtClean="0"/>
              <a:t>09/04/2019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F63-1A6A-4C7E-AC63-00817E3B6F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1465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FFC29-5FB2-4540-80D2-A4ECA748DE30}" type="datetimeFigureOut">
              <a:rPr lang="vi-VN" smtClean="0"/>
              <a:t>09/04/2019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F63-1A6A-4C7E-AC63-00817E3B6F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2137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FFC29-5FB2-4540-80D2-A4ECA748DE30}" type="datetimeFigureOut">
              <a:rPr lang="vi-VN" smtClean="0"/>
              <a:t>09/04/2019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F63-1A6A-4C7E-AC63-00817E3B6F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1209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FFC29-5FB2-4540-80D2-A4ECA748DE30}" type="datetimeFigureOut">
              <a:rPr lang="vi-VN" smtClean="0"/>
              <a:t>09/04/2019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F63-1A6A-4C7E-AC63-00817E3B6F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3800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FFC29-5FB2-4540-80D2-A4ECA748DE30}" type="datetimeFigureOut">
              <a:rPr lang="vi-VN" smtClean="0"/>
              <a:t>09/04/2019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EF63-1A6A-4C7E-AC63-00817E3B6F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5800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FFC29-5FB2-4540-80D2-A4ECA748DE30}" type="datetimeFigureOut">
              <a:rPr lang="vi-VN" smtClean="0"/>
              <a:t>09/04/2019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1EF63-1A6A-4C7E-AC63-00817E3B6F3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1331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8.wmf"/><Relationship Id="rId18" Type="http://schemas.openxmlformats.org/officeDocument/2006/relationships/oleObject" Target="../embeddings/oleObject9.bin"/><Relationship Id="rId3" Type="http://schemas.openxmlformats.org/officeDocument/2006/relationships/image" Target="../media/image3.jpeg"/><Relationship Id="rId21" Type="http://schemas.openxmlformats.org/officeDocument/2006/relationships/image" Target="../media/image12.wmf"/><Relationship Id="rId7" Type="http://schemas.openxmlformats.org/officeDocument/2006/relationships/image" Target="../media/image5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5" Type="http://schemas.openxmlformats.org/officeDocument/2006/relationships/image" Target="../media/image9.wmf"/><Relationship Id="rId23" Type="http://schemas.openxmlformats.org/officeDocument/2006/relationships/image" Target="../media/image13.w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11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7.bin"/><Relationship Id="rId22" Type="http://schemas.openxmlformats.org/officeDocument/2006/relationships/oleObject" Target="../embeddings/oleObject1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7.bin"/><Relationship Id="rId18" Type="http://schemas.openxmlformats.org/officeDocument/2006/relationships/image" Target="../media/image21.wmf"/><Relationship Id="rId26" Type="http://schemas.openxmlformats.org/officeDocument/2006/relationships/image" Target="../media/image25.wmf"/><Relationship Id="rId3" Type="http://schemas.openxmlformats.org/officeDocument/2006/relationships/oleObject" Target="../embeddings/oleObject12.bin"/><Relationship Id="rId21" Type="http://schemas.openxmlformats.org/officeDocument/2006/relationships/oleObject" Target="../embeddings/oleObject21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8.wmf"/><Relationship Id="rId17" Type="http://schemas.openxmlformats.org/officeDocument/2006/relationships/oleObject" Target="../embeddings/oleObject19.bin"/><Relationship Id="rId25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0.wmf"/><Relationship Id="rId20" Type="http://schemas.openxmlformats.org/officeDocument/2006/relationships/image" Target="../media/image22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6.bin"/><Relationship Id="rId24" Type="http://schemas.openxmlformats.org/officeDocument/2006/relationships/image" Target="../media/image24.wmf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23" Type="http://schemas.openxmlformats.org/officeDocument/2006/relationships/oleObject" Target="../embeddings/oleObject22.bin"/><Relationship Id="rId10" Type="http://schemas.openxmlformats.org/officeDocument/2006/relationships/image" Target="../media/image17.wmf"/><Relationship Id="rId19" Type="http://schemas.openxmlformats.org/officeDocument/2006/relationships/oleObject" Target="../embeddings/oleObject20.bin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9.wmf"/><Relationship Id="rId22" Type="http://schemas.openxmlformats.org/officeDocument/2006/relationships/image" Target="../media/image2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29.bin"/><Relationship Id="rId18" Type="http://schemas.openxmlformats.org/officeDocument/2006/relationships/image" Target="../media/image30.wmf"/><Relationship Id="rId26" Type="http://schemas.openxmlformats.org/officeDocument/2006/relationships/image" Target="../media/image32.wmf"/><Relationship Id="rId3" Type="http://schemas.openxmlformats.org/officeDocument/2006/relationships/oleObject" Target="../embeddings/oleObject24.bin"/><Relationship Id="rId21" Type="http://schemas.openxmlformats.org/officeDocument/2006/relationships/oleObject" Target="../embeddings/oleObject33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27.wmf"/><Relationship Id="rId17" Type="http://schemas.openxmlformats.org/officeDocument/2006/relationships/oleObject" Target="../embeddings/oleObject31.bin"/><Relationship Id="rId25" Type="http://schemas.openxmlformats.org/officeDocument/2006/relationships/oleObject" Target="../embeddings/oleObject35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9.wmf"/><Relationship Id="rId20" Type="http://schemas.openxmlformats.org/officeDocument/2006/relationships/image" Target="../media/image31.wmf"/><Relationship Id="rId29" Type="http://schemas.openxmlformats.org/officeDocument/2006/relationships/oleObject" Target="../embeddings/oleObject37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28.bin"/><Relationship Id="rId24" Type="http://schemas.openxmlformats.org/officeDocument/2006/relationships/image" Target="../media/image23.wmf"/><Relationship Id="rId32" Type="http://schemas.openxmlformats.org/officeDocument/2006/relationships/image" Target="../media/image22.wmf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30.bin"/><Relationship Id="rId23" Type="http://schemas.openxmlformats.org/officeDocument/2006/relationships/oleObject" Target="../embeddings/oleObject34.bin"/><Relationship Id="rId28" Type="http://schemas.openxmlformats.org/officeDocument/2006/relationships/image" Target="../media/image33.wmf"/><Relationship Id="rId10" Type="http://schemas.openxmlformats.org/officeDocument/2006/relationships/image" Target="../media/image26.wmf"/><Relationship Id="rId19" Type="http://schemas.openxmlformats.org/officeDocument/2006/relationships/oleObject" Target="../embeddings/oleObject32.bin"/><Relationship Id="rId31" Type="http://schemas.openxmlformats.org/officeDocument/2006/relationships/oleObject" Target="../embeddings/oleObject38.bin"/><Relationship Id="rId4" Type="http://schemas.openxmlformats.org/officeDocument/2006/relationships/image" Target="../media/image14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28.wmf"/><Relationship Id="rId22" Type="http://schemas.openxmlformats.org/officeDocument/2006/relationships/image" Target="../media/image15.wmf"/><Relationship Id="rId27" Type="http://schemas.openxmlformats.org/officeDocument/2006/relationships/oleObject" Target="../embeddings/oleObject36.bin"/><Relationship Id="rId30" Type="http://schemas.openxmlformats.org/officeDocument/2006/relationships/image" Target="../media/image34.wmf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4.bin"/><Relationship Id="rId18" Type="http://schemas.openxmlformats.org/officeDocument/2006/relationships/image" Target="../media/image37.wmf"/><Relationship Id="rId26" Type="http://schemas.openxmlformats.org/officeDocument/2006/relationships/image" Target="../media/image41.wmf"/><Relationship Id="rId21" Type="http://schemas.openxmlformats.org/officeDocument/2006/relationships/oleObject" Target="../embeddings/oleObject48.bin"/><Relationship Id="rId34" Type="http://schemas.openxmlformats.org/officeDocument/2006/relationships/image" Target="../media/image44.wmf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17.wmf"/><Relationship Id="rId17" Type="http://schemas.openxmlformats.org/officeDocument/2006/relationships/oleObject" Target="../embeddings/oleObject46.bin"/><Relationship Id="rId25" Type="http://schemas.openxmlformats.org/officeDocument/2006/relationships/oleObject" Target="../embeddings/oleObject50.bin"/><Relationship Id="rId33" Type="http://schemas.openxmlformats.org/officeDocument/2006/relationships/oleObject" Target="../embeddings/oleObject54.bin"/><Relationship Id="rId38" Type="http://schemas.openxmlformats.org/officeDocument/2006/relationships/image" Target="../media/image46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6.wmf"/><Relationship Id="rId20" Type="http://schemas.openxmlformats.org/officeDocument/2006/relationships/image" Target="../media/image38.wmf"/><Relationship Id="rId29" Type="http://schemas.openxmlformats.org/officeDocument/2006/relationships/oleObject" Target="../embeddings/oleObject52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43.bin"/><Relationship Id="rId24" Type="http://schemas.openxmlformats.org/officeDocument/2006/relationships/image" Target="../media/image40.wmf"/><Relationship Id="rId32" Type="http://schemas.openxmlformats.org/officeDocument/2006/relationships/image" Target="../media/image15.wmf"/><Relationship Id="rId37" Type="http://schemas.openxmlformats.org/officeDocument/2006/relationships/oleObject" Target="../embeddings/oleObject56.bin"/><Relationship Id="rId5" Type="http://schemas.openxmlformats.org/officeDocument/2006/relationships/oleObject" Target="../embeddings/oleObject40.bin"/><Relationship Id="rId15" Type="http://schemas.openxmlformats.org/officeDocument/2006/relationships/oleObject" Target="../embeddings/oleObject45.bin"/><Relationship Id="rId23" Type="http://schemas.openxmlformats.org/officeDocument/2006/relationships/oleObject" Target="../embeddings/oleObject49.bin"/><Relationship Id="rId28" Type="http://schemas.openxmlformats.org/officeDocument/2006/relationships/image" Target="../media/image42.wmf"/><Relationship Id="rId36" Type="http://schemas.openxmlformats.org/officeDocument/2006/relationships/image" Target="../media/image45.wmf"/><Relationship Id="rId10" Type="http://schemas.openxmlformats.org/officeDocument/2006/relationships/image" Target="../media/image23.wmf"/><Relationship Id="rId19" Type="http://schemas.openxmlformats.org/officeDocument/2006/relationships/oleObject" Target="../embeddings/oleObject47.bin"/><Relationship Id="rId31" Type="http://schemas.openxmlformats.org/officeDocument/2006/relationships/oleObject" Target="../embeddings/oleObject53.bin"/><Relationship Id="rId4" Type="http://schemas.openxmlformats.org/officeDocument/2006/relationships/image" Target="../media/image14.wmf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35.wmf"/><Relationship Id="rId22" Type="http://schemas.openxmlformats.org/officeDocument/2006/relationships/image" Target="../media/image39.wmf"/><Relationship Id="rId27" Type="http://schemas.openxmlformats.org/officeDocument/2006/relationships/oleObject" Target="../embeddings/oleObject51.bin"/><Relationship Id="rId30" Type="http://schemas.openxmlformats.org/officeDocument/2006/relationships/image" Target="../media/image43.wmf"/><Relationship Id="rId35" Type="http://schemas.openxmlformats.org/officeDocument/2006/relationships/oleObject" Target="../embeddings/oleObject55.bin"/><Relationship Id="rId8" Type="http://schemas.openxmlformats.org/officeDocument/2006/relationships/image" Target="../media/image16.wmf"/><Relationship Id="rId3" Type="http://schemas.openxmlformats.org/officeDocument/2006/relationships/oleObject" Target="../embeddings/oleObject3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13" Type="http://schemas.openxmlformats.org/officeDocument/2006/relationships/oleObject" Target="../embeddings/oleObject61.bin"/><Relationship Id="rId3" Type="http://schemas.openxmlformats.org/officeDocument/2006/relationships/image" Target="../media/image52.jpeg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5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7.wmf"/><Relationship Id="rId11" Type="http://schemas.openxmlformats.org/officeDocument/2006/relationships/oleObject" Target="../embeddings/oleObject60.bin"/><Relationship Id="rId5" Type="http://schemas.openxmlformats.org/officeDocument/2006/relationships/oleObject" Target="../embeddings/oleObject57.bin"/><Relationship Id="rId10" Type="http://schemas.openxmlformats.org/officeDocument/2006/relationships/image" Target="../media/image49.wmf"/><Relationship Id="rId4" Type="http://schemas.openxmlformats.org/officeDocument/2006/relationships/hyperlink" Target="b&#181;i%20t.doc" TargetMode="External"/><Relationship Id="rId9" Type="http://schemas.openxmlformats.org/officeDocument/2006/relationships/oleObject" Target="../embeddings/oleObject59.bin"/><Relationship Id="rId14" Type="http://schemas.openxmlformats.org/officeDocument/2006/relationships/image" Target="../media/image5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13" Type="http://schemas.openxmlformats.org/officeDocument/2006/relationships/oleObject" Target="../embeddings/oleObject66.bin"/><Relationship Id="rId3" Type="http://schemas.openxmlformats.org/officeDocument/2006/relationships/image" Target="../media/image58.jpeg"/><Relationship Id="rId7" Type="http://schemas.openxmlformats.org/officeDocument/2006/relationships/oleObject" Target="../embeddings/oleObject63.bin"/><Relationship Id="rId12" Type="http://schemas.openxmlformats.org/officeDocument/2006/relationships/image" Target="../media/image5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3.wmf"/><Relationship Id="rId11" Type="http://schemas.openxmlformats.org/officeDocument/2006/relationships/oleObject" Target="../embeddings/oleObject65.bin"/><Relationship Id="rId5" Type="http://schemas.openxmlformats.org/officeDocument/2006/relationships/oleObject" Target="../embeddings/oleObject62.bin"/><Relationship Id="rId10" Type="http://schemas.openxmlformats.org/officeDocument/2006/relationships/image" Target="../media/image55.wmf"/><Relationship Id="rId4" Type="http://schemas.openxmlformats.org/officeDocument/2006/relationships/hyperlink" Target="b&#181;i%20t.doc" TargetMode="External"/><Relationship Id="rId9" Type="http://schemas.openxmlformats.org/officeDocument/2006/relationships/oleObject" Target="../embeddings/oleObject64.bin"/><Relationship Id="rId14" Type="http://schemas.openxmlformats.org/officeDocument/2006/relationships/image" Target="../media/image57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9.bin"/><Relationship Id="rId13" Type="http://schemas.openxmlformats.org/officeDocument/2006/relationships/image" Target="../media/image63.wmf"/><Relationship Id="rId18" Type="http://schemas.openxmlformats.org/officeDocument/2006/relationships/oleObject" Target="../embeddings/oleObject74.bin"/><Relationship Id="rId3" Type="http://schemas.openxmlformats.org/officeDocument/2006/relationships/image" Target="../media/image67.jpeg"/><Relationship Id="rId7" Type="http://schemas.openxmlformats.org/officeDocument/2006/relationships/image" Target="../media/image60.wmf"/><Relationship Id="rId12" Type="http://schemas.openxmlformats.org/officeDocument/2006/relationships/oleObject" Target="../embeddings/oleObject71.bin"/><Relationship Id="rId17" Type="http://schemas.openxmlformats.org/officeDocument/2006/relationships/image" Target="../media/image65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3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68.bin"/><Relationship Id="rId11" Type="http://schemas.openxmlformats.org/officeDocument/2006/relationships/image" Target="../media/image62.wmf"/><Relationship Id="rId5" Type="http://schemas.openxmlformats.org/officeDocument/2006/relationships/image" Target="../media/image59.wmf"/><Relationship Id="rId15" Type="http://schemas.openxmlformats.org/officeDocument/2006/relationships/image" Target="../media/image64.wmf"/><Relationship Id="rId10" Type="http://schemas.openxmlformats.org/officeDocument/2006/relationships/oleObject" Target="../embeddings/oleObject70.bin"/><Relationship Id="rId19" Type="http://schemas.openxmlformats.org/officeDocument/2006/relationships/image" Target="../media/image66.wmf"/><Relationship Id="rId4" Type="http://schemas.openxmlformats.org/officeDocument/2006/relationships/oleObject" Target="../embeddings/oleObject67.bin"/><Relationship Id="rId9" Type="http://schemas.openxmlformats.org/officeDocument/2006/relationships/image" Target="../media/image61.wmf"/><Relationship Id="rId14" Type="http://schemas.openxmlformats.org/officeDocument/2006/relationships/oleObject" Target="../embeddings/oleObject7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28674" name="Picture 2" descr="E:\Ảnh\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11200" y="81844"/>
            <a:ext cx="10566400" cy="2373572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Can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TRƯỜNG THPT THỊ XÃ MƯỜNG LAY</a:t>
            </a:r>
          </a:p>
          <a:p>
            <a:pPr algn="ctr"/>
            <a:r>
              <a:rPr lang="en-US" sz="54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TỈNH ĐIỆN BIÊN.</a:t>
            </a:r>
            <a:endParaRPr lang="vi-VN" sz="54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1200" y="3175000"/>
            <a:ext cx="10566400" cy="3223061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Can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 MỪNG QUÝ THẦY</a:t>
            </a:r>
          </a:p>
          <a:p>
            <a:pPr algn="ctr"/>
            <a:r>
              <a:rPr lang="en-US" sz="5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CÔ GIÁO VỀ DỰ GIỜ</a:t>
            </a:r>
          </a:p>
          <a:p>
            <a:pPr algn="ctr"/>
            <a:r>
              <a:rPr lang="en-US" sz="5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 </a:t>
            </a:r>
            <a:r>
              <a:rPr lang="en-US" sz="5400" b="1" spc="5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11B2.</a:t>
            </a:r>
            <a:endParaRPr lang="vi-VN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326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Kết quả hình ảnh cho hình nền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/>
          <p:cNvSpPr txBox="1">
            <a:spLocks noChangeArrowheads="1"/>
          </p:cNvSpPr>
          <p:nvPr/>
        </p:nvSpPr>
        <p:spPr>
          <a:xfrm>
            <a:off x="6032311" y="2715904"/>
            <a:ext cx="5936775" cy="4017678"/>
          </a:xfrm>
          <a:prstGeom prst="wedgeRoundRectCallout">
            <a:avLst>
              <a:gd name="adj1" fmla="val -101372"/>
              <a:gd name="adj2" fmla="val 11924"/>
              <a:gd name="adj3" fmla="val 16667"/>
            </a:avLst>
          </a:prstGeom>
          <a:noFill/>
          <a:ln>
            <a:solidFill>
              <a:srgbClr val="0066FF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buFont typeface="Wingdings" panose="05000000000000000000" pitchFamily="2" charset="2"/>
              <a:buChar char="µ"/>
            </a:pPr>
            <a:r>
              <a:rPr lang="en-US" altLang="vi-VN" sz="4400" dirty="0" smtClean="0">
                <a:solidFill>
                  <a:schemeClr val="bg1"/>
                </a:solidFill>
              </a:rPr>
              <a:t>Về nhà xem lại các ví dụ, bài tập đã giải và làm tiếp bài tập 3c,e, bài 4dSGK/ trang 169</a:t>
            </a:r>
            <a:endParaRPr lang="en-US" altLang="vi-VN" sz="4400" dirty="0">
              <a:solidFill>
                <a:schemeClr val="bg1"/>
              </a:solidFill>
            </a:endParaRPr>
          </a:p>
        </p:txBody>
      </p:sp>
      <p:pic>
        <p:nvPicPr>
          <p:cNvPr id="7" name="Picture 5" descr="MCj0398589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380932"/>
            <a:ext cx="1897063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0403" y="3155805"/>
            <a:ext cx="5598994" cy="1325563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/>
              <a:t>Hướng dẫn về nhà</a:t>
            </a:r>
            <a:endParaRPr lang="vi-VN" sz="5400" b="1" dirty="0"/>
          </a:p>
        </p:txBody>
      </p:sp>
    </p:spTree>
    <p:extLst>
      <p:ext uri="{BB962C8B-B14F-4D97-AF65-F5344CB8AC3E}">
        <p14:creationId xmlns:p14="http://schemas.microsoft.com/office/powerpoint/2010/main" val="84200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34818" name="Picture 2" descr="E:\Ảnh\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8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WordArt 5"/>
          <p:cNvSpPr>
            <a:spLocks noChangeArrowheads="1" noChangeShapeType="1" noTextEdit="1"/>
          </p:cNvSpPr>
          <p:nvPr/>
        </p:nvSpPr>
        <p:spPr bwMode="auto">
          <a:xfrm>
            <a:off x="163399" y="4895874"/>
            <a:ext cx="11865204" cy="170511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 smtClean="0">
                <a:ln w="12700" cap="sq">
                  <a:solidFill>
                    <a:srgbClr val="FF0066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+mj-lt"/>
              </a:rPr>
              <a:t>Cảm ơn thày cô và </a:t>
            </a:r>
            <a:r>
              <a:rPr lang="vi-VN" sz="3600" kern="10" smtClean="0">
                <a:ln w="12700" cap="sq">
                  <a:solidFill>
                    <a:srgbClr val="FF0066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+mj-lt"/>
              </a:rPr>
              <a:t>các em </a:t>
            </a:r>
            <a:r>
              <a:rPr lang="vi-VN" sz="3600" kern="10" dirty="0" smtClean="0">
                <a:ln w="12700" cap="sq">
                  <a:solidFill>
                    <a:srgbClr val="FF0066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+mj-lt"/>
              </a:rPr>
              <a:t>chú ý theo dõi.</a:t>
            </a:r>
            <a:endParaRPr lang="vi-VN" sz="3600" kern="10" dirty="0">
              <a:ln w="12700" cap="sq">
                <a:solidFill>
                  <a:srgbClr val="FF0066"/>
                </a:solidFill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5208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18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29700" name="Picture 4" descr="E:\Ảnh\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12800" y="1293294"/>
            <a:ext cx="1056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hỏi:</a:t>
            </a:r>
            <a:r>
              <a:rPr lang="en-US" sz="2800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Viết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các công thức tính đạo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hàm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sau: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05275" y="0"/>
            <a:ext cx="62702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dirty="0" err="1">
                <a:ln/>
                <a:solidFill>
                  <a:srgbClr val="D7198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5400" b="1" cap="all" dirty="0">
                <a:ln/>
                <a:solidFill>
                  <a:srgbClr val="D7198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>
                <a:ln/>
                <a:solidFill>
                  <a:srgbClr val="D7198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5400" b="1" cap="all" dirty="0">
                <a:ln/>
                <a:solidFill>
                  <a:srgbClr val="D7198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>
                <a:ln/>
                <a:solidFill>
                  <a:srgbClr val="D7198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cap="all" dirty="0">
                <a:ln/>
                <a:solidFill>
                  <a:srgbClr val="D7198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>
                <a:ln/>
                <a:solidFill>
                  <a:srgbClr val="D7198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cũ</a:t>
            </a:r>
            <a:endParaRPr lang="vi-VN" sz="5400" b="1" cap="all" dirty="0">
              <a:ln/>
              <a:solidFill>
                <a:srgbClr val="D7198A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5816398"/>
              </p:ext>
            </p:extLst>
          </p:nvPr>
        </p:nvGraphicFramePr>
        <p:xfrm>
          <a:off x="1010366" y="2228638"/>
          <a:ext cx="1568450" cy="295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7" name="Equation" r:id="rId4" imgW="685800" imgH="1295280" progId="Equation.DSMT4">
                  <p:embed/>
                </p:oleObj>
              </mc:Choice>
              <mc:Fallback>
                <p:oleObj name="Equation" r:id="rId4" imgW="685800" imgH="12952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0366" y="2228638"/>
                        <a:ext cx="1568450" cy="2954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2790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29700" name="Picture 4" descr="E:\Ảnh\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4758180" y="0"/>
            <a:ext cx="3564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mtClean="0">
                <a:ln/>
                <a:solidFill>
                  <a:srgbClr val="D7198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Bài toán</a:t>
            </a:r>
            <a:endParaRPr lang="vi-VN" sz="5400" b="1" cap="all" dirty="0">
              <a:ln/>
              <a:solidFill>
                <a:srgbClr val="D7198A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1046237" y="2672333"/>
            <a:ext cx="10652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800" smtClean="0">
                <a:latin typeface="Times New Roman" panose="02020603050405020304" pitchFamily="18" charset="0"/>
              </a:rPr>
              <a:t>Ta </a:t>
            </a:r>
            <a:r>
              <a:rPr lang="en-US" sz="2800" dirty="0" smtClean="0">
                <a:latin typeface="Times New Roman" panose="02020603050405020304" pitchFamily="18" charset="0"/>
              </a:rPr>
              <a:t>có:</a:t>
            </a:r>
            <a:endParaRPr lang="en-US" sz="28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2818995"/>
              </p:ext>
            </p:extLst>
          </p:nvPr>
        </p:nvGraphicFramePr>
        <p:xfrm>
          <a:off x="2466326" y="2441575"/>
          <a:ext cx="1916113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5" name="Equation" r:id="rId4" imgW="1916280" imgH="987480" progId="Equation.DSMT4">
                  <p:embed/>
                </p:oleObj>
              </mc:Choice>
              <mc:Fallback>
                <p:oleObj name="Equation" r:id="rId4" imgW="1916280" imgH="98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66326" y="2441575"/>
                        <a:ext cx="1916113" cy="987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0199870"/>
              </p:ext>
            </p:extLst>
          </p:nvPr>
        </p:nvGraphicFramePr>
        <p:xfrm>
          <a:off x="4559122" y="2528887"/>
          <a:ext cx="4237038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6" name="Equation" r:id="rId6" imgW="1854000" imgH="393480" progId="Equation.DSMT4">
                  <p:embed/>
                </p:oleObj>
              </mc:Choice>
              <mc:Fallback>
                <p:oleObj name="Equation" r:id="rId6" imgW="1854000" imgH="393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9122" y="2528887"/>
                        <a:ext cx="4237038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9328435"/>
              </p:ext>
            </p:extLst>
          </p:nvPr>
        </p:nvGraphicFramePr>
        <p:xfrm>
          <a:off x="1124739" y="3572076"/>
          <a:ext cx="3657600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7" name="Equation" r:id="rId8" imgW="3657600" imgH="900000" progId="Equation.DSMT4">
                  <p:embed/>
                </p:oleObj>
              </mc:Choice>
              <mc:Fallback>
                <p:oleObj name="Equation" r:id="rId8" imgW="3657600" imgH="900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24739" y="3572076"/>
                        <a:ext cx="3657600" cy="900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0023731"/>
              </p:ext>
            </p:extLst>
          </p:nvPr>
        </p:nvGraphicFramePr>
        <p:xfrm>
          <a:off x="4847431" y="3526217"/>
          <a:ext cx="2497137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8" name="Equation" r:id="rId10" imgW="2496960" imgH="958680" progId="Equation.DSMT4">
                  <p:embed/>
                </p:oleObj>
              </mc:Choice>
              <mc:Fallback>
                <p:oleObj name="Equation" r:id="rId10" imgW="2496960" imgH="958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847431" y="3526217"/>
                        <a:ext cx="2497137" cy="958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4116007"/>
              </p:ext>
            </p:extLst>
          </p:nvPr>
        </p:nvGraphicFramePr>
        <p:xfrm>
          <a:off x="7269343" y="3609216"/>
          <a:ext cx="1335087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9" name="Equation" r:id="rId12" imgW="1335240" imgH="900000" progId="Equation.DSMT4">
                  <p:embed/>
                </p:oleObj>
              </mc:Choice>
              <mc:Fallback>
                <p:oleObj name="Equation" r:id="rId12" imgW="1335240" imgH="900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269343" y="3609216"/>
                        <a:ext cx="1335087" cy="900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1793232" y="4735524"/>
            <a:ext cx="7825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800" dirty="0" smtClean="0">
                <a:latin typeface="Times New Roman" panose="02020603050405020304" pitchFamily="18" charset="0"/>
              </a:rPr>
              <a:t>Vậy</a:t>
            </a:r>
            <a:endParaRPr lang="en-US" sz="28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1853030"/>
              </p:ext>
            </p:extLst>
          </p:nvPr>
        </p:nvGraphicFramePr>
        <p:xfrm>
          <a:off x="2803404" y="4529179"/>
          <a:ext cx="2584450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00" name="Equation" r:id="rId14" imgW="2584440" imgH="987480" progId="Equation.DSMT4">
                  <p:embed/>
                </p:oleObj>
              </mc:Choice>
              <mc:Fallback>
                <p:oleObj name="Equation" r:id="rId14" imgW="2584440" imgH="98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803404" y="4529179"/>
                        <a:ext cx="2584450" cy="987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1124739" y="6002865"/>
            <a:ext cx="167866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800" dirty="0" smtClean="0">
                <a:latin typeface="Times New Roman" panose="02020603050405020304" pitchFamily="18" charset="0"/>
              </a:rPr>
              <a:t>Nhận xét: </a:t>
            </a:r>
            <a:endParaRPr lang="en-US" sz="28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468149"/>
              </p:ext>
            </p:extLst>
          </p:nvPr>
        </p:nvGraphicFramePr>
        <p:xfrm>
          <a:off x="2900805" y="5888797"/>
          <a:ext cx="1857375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01" name="Equation" r:id="rId16" imgW="1857240" imgH="900000" progId="Equation.DSMT4">
                  <p:embed/>
                </p:oleObj>
              </mc:Choice>
              <mc:Fallback>
                <p:oleObj name="Equation" r:id="rId16" imgW="1857240" imgH="900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2900805" y="5888797"/>
                        <a:ext cx="1857375" cy="900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6111635"/>
              </p:ext>
            </p:extLst>
          </p:nvPr>
        </p:nvGraphicFramePr>
        <p:xfrm>
          <a:off x="4758180" y="5783263"/>
          <a:ext cx="2932113" cy="1074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02" name="Equation" r:id="rId18" imgW="2932200" imgH="1074600" progId="Equation.DSMT4">
                  <p:embed/>
                </p:oleObj>
              </mc:Choice>
              <mc:Fallback>
                <p:oleObj name="Equation" r:id="rId18" imgW="2932200" imgH="1074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4758180" y="5783263"/>
                        <a:ext cx="2932113" cy="1074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5318013" y="1984403"/>
            <a:ext cx="12223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Trả lời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1903452"/>
              </p:ext>
            </p:extLst>
          </p:nvPr>
        </p:nvGraphicFramePr>
        <p:xfrm>
          <a:off x="5041900" y="1111250"/>
          <a:ext cx="1219200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03" name="Equation" r:id="rId20" imgW="533160" imgH="393480" progId="Equation.DSMT4">
                  <p:embed/>
                </p:oleObj>
              </mc:Choice>
              <mc:Fallback>
                <p:oleObj name="Equation" r:id="rId20" imgW="53316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1900" y="1111250"/>
                        <a:ext cx="1219200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811104" y="1299953"/>
            <a:ext cx="423058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800" smtClean="0">
                <a:latin typeface="Times New Roman" panose="02020603050405020304" pitchFamily="18" charset="0"/>
              </a:rPr>
              <a:t>Bài toán</a:t>
            </a:r>
            <a:r>
              <a:rPr lang="en-US" sz="2800" smtClean="0">
                <a:latin typeface="Times New Roman" panose="02020603050405020304" pitchFamily="18" charset="0"/>
              </a:rPr>
              <a:t>: </a:t>
            </a:r>
            <a:r>
              <a:rPr lang="en-US" sz="2800" dirty="0" smtClean="0">
                <a:latin typeface="Times New Roman" panose="02020603050405020304" pitchFamily="18" charset="0"/>
              </a:rPr>
              <a:t>Tính đạo </a:t>
            </a:r>
            <a:r>
              <a:rPr lang="en-US" sz="2800" smtClean="0">
                <a:latin typeface="Times New Roman" panose="02020603050405020304" pitchFamily="18" charset="0"/>
              </a:rPr>
              <a:t>hàm </a:t>
            </a:r>
            <a:r>
              <a:rPr lang="en-US" sz="2800" smtClean="0">
                <a:latin typeface="Times New Roman" panose="02020603050405020304" pitchFamily="18" charset="0"/>
              </a:rPr>
              <a:t>sau</a:t>
            </a:r>
            <a:r>
              <a:rPr lang="en-US" sz="2800" smtClean="0">
                <a:latin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6437025" y="1299953"/>
            <a:ext cx="7328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800" smtClean="0">
                <a:latin typeface="Times New Roman" panose="02020603050405020304" pitchFamily="18" charset="0"/>
              </a:rPr>
              <a:t>Với</a:t>
            </a:r>
            <a:endParaRPr lang="en-US" sz="28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5376186"/>
              </p:ext>
            </p:extLst>
          </p:nvPr>
        </p:nvGraphicFramePr>
        <p:xfrm>
          <a:off x="7513638" y="1111250"/>
          <a:ext cx="2757487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04" name="Equation" r:id="rId22" imgW="1206360" imgH="393480" progId="Equation.DSMT4">
                  <p:embed/>
                </p:oleObj>
              </mc:Choice>
              <mc:Fallback>
                <p:oleObj name="Equation" r:id="rId22" imgW="120636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3638" y="1111250"/>
                        <a:ext cx="2757487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0962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1" grpId="0"/>
      <p:bldP spid="19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28804" y="-200907"/>
            <a:ext cx="11901401" cy="6842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71- BÀI 3: ĐẠO HÀM CỦA HÀM SỐ LƯỢNG GIÁC (T2)</a:t>
            </a:r>
            <a:endParaRPr lang="en-US" alt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185155" y="0"/>
            <a:ext cx="56038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en-US" altLang="vi-VN" dirty="0">
              <a:latin typeface=".VnTime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85155" y="389135"/>
            <a:ext cx="4953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4. Đạo hàm của hàm số y = tanx.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24"/>
          <p:cNvGraphicFramePr>
            <a:graphicFrameLocks noChangeAspect="1"/>
          </p:cNvGraphicFramePr>
          <p:nvPr/>
        </p:nvGraphicFramePr>
        <p:xfrm>
          <a:off x="6038850" y="33401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1" name="Equation" r:id="rId3" imgW="114120" imgH="177480" progId="Equation.DSMT4">
                  <p:embed/>
                </p:oleObj>
              </mc:Choice>
              <mc:Fallback>
                <p:oleObj name="Equation" r:id="rId3" imgW="114120" imgH="177480" progId="Equation.DSMT4">
                  <p:embed/>
                  <p:pic>
                    <p:nvPicPr>
                      <p:cNvPr id="1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40100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27322" y="805079"/>
            <a:ext cx="6260778" cy="31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Định lý 4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: Hàm số                 có đạo hàm tại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2435622"/>
              </p:ext>
            </p:extLst>
          </p:nvPr>
        </p:nvGraphicFramePr>
        <p:xfrm>
          <a:off x="340143" y="1261333"/>
          <a:ext cx="2753371" cy="880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2" name="Equation" r:id="rId5" imgW="1231560" imgH="393480" progId="Equation.DSMT4">
                  <p:embed/>
                </p:oleObj>
              </mc:Choice>
              <mc:Fallback>
                <p:oleObj name="Equation" r:id="rId5" imgW="1231560" imgH="393480" progId="Equation.DSMT4">
                  <p:embed/>
                  <p:pic>
                    <p:nvPicPr>
                      <p:cNvPr id="1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143" y="1261333"/>
                        <a:ext cx="2753371" cy="8807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78601" y="2222436"/>
            <a:ext cx="5775848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Chú ý</a:t>
            </a:r>
            <a:r>
              <a:rPr lang="en-US" altLang="vi-VN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smtClean="0">
                <a:latin typeface="Times New Roman" pitchFamily="18" charset="0"/>
                <a:cs typeface="Times New Roman" pitchFamily="18" charset="0"/>
              </a:rPr>
              <a:t>Nếu                 và                 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thì</a:t>
            </a:r>
            <a:endParaRPr lang="en-US" altLang="vi-VN" sz="24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4116791"/>
              </p:ext>
            </p:extLst>
          </p:nvPr>
        </p:nvGraphicFramePr>
        <p:xfrm>
          <a:off x="1570229" y="2239515"/>
          <a:ext cx="2833687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3" name="Equation" r:id="rId7" imgW="1257120" imgH="203040" progId="Equation.DSMT4">
                  <p:embed/>
                </p:oleObj>
              </mc:Choice>
              <mc:Fallback>
                <p:oleObj name="Equation" r:id="rId7" imgW="1257120" imgH="203040" progId="Equation.DSMT4">
                  <p:embed/>
                  <p:pic>
                    <p:nvPicPr>
                      <p:cNvPr id="1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0229" y="2239515"/>
                        <a:ext cx="2833687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3988178"/>
              </p:ext>
            </p:extLst>
          </p:nvPr>
        </p:nvGraphicFramePr>
        <p:xfrm>
          <a:off x="2446557" y="853468"/>
          <a:ext cx="1316026" cy="428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4" name="Equation" r:id="rId9" imgW="583920" imgH="190440" progId="Equation.DSMT4">
                  <p:embed/>
                </p:oleObj>
              </mc:Choice>
              <mc:Fallback>
                <p:oleObj name="Equation" r:id="rId9" imgW="583920" imgH="190440" progId="Equation.DSMT4">
                  <p:embed/>
                  <p:pic>
                    <p:nvPicPr>
                      <p:cNvPr id="2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557" y="853468"/>
                        <a:ext cx="1316026" cy="4283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/>
          <p:cNvCxnSpPr/>
          <p:nvPr/>
        </p:nvCxnSpPr>
        <p:spPr>
          <a:xfrm flipH="1">
            <a:off x="6171802" y="502240"/>
            <a:ext cx="12150" cy="633737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30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3540160"/>
              </p:ext>
            </p:extLst>
          </p:nvPr>
        </p:nvGraphicFramePr>
        <p:xfrm>
          <a:off x="6349888" y="1344111"/>
          <a:ext cx="2600325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5" name="Equation" r:id="rId11" imgW="1028520" imgH="203040" progId="Equation.DSMT4">
                  <p:embed/>
                </p:oleObj>
              </mc:Choice>
              <mc:Fallback>
                <p:oleObj name="Equation" r:id="rId11" imgW="1028520" imgH="203040" progId="Equation.DSMT4">
                  <p:embed/>
                  <p:pic>
                    <p:nvPicPr>
                      <p:cNvPr id="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9888" y="1344111"/>
                        <a:ext cx="2600325" cy="490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7353965"/>
              </p:ext>
            </p:extLst>
          </p:nvPr>
        </p:nvGraphicFramePr>
        <p:xfrm>
          <a:off x="7401245" y="2487936"/>
          <a:ext cx="2144712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6" name="Equation" r:id="rId13" imgW="977760" imgH="203040" progId="Equation.DSMT4">
                  <p:embed/>
                </p:oleObj>
              </mc:Choice>
              <mc:Fallback>
                <p:oleObj name="Equation" r:id="rId13" imgW="977760" imgH="203040" progId="Equation.DSMT4">
                  <p:embed/>
                  <p:pic>
                    <p:nvPicPr>
                      <p:cNvPr id="9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1245" y="2487936"/>
                        <a:ext cx="2144712" cy="44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2091492"/>
              </p:ext>
            </p:extLst>
          </p:nvPr>
        </p:nvGraphicFramePr>
        <p:xfrm>
          <a:off x="7677740" y="2922171"/>
          <a:ext cx="3867150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7" name="Equation" r:id="rId15" imgW="1714320" imgH="393480" progId="Equation.DSMT4">
                  <p:embed/>
                </p:oleObj>
              </mc:Choice>
              <mc:Fallback>
                <p:oleObj name="Equation" r:id="rId15" imgW="1714320" imgH="393480" progId="Equation.DSMT4">
                  <p:embed/>
                  <p:pic>
                    <p:nvPicPr>
                      <p:cNvPr id="1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7740" y="2922171"/>
                        <a:ext cx="3867150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6171802" y="908902"/>
            <a:ext cx="5935912" cy="37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VD1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: Tính đạo hàm của hàm số 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6335467" y="2468909"/>
            <a:ext cx="1314584" cy="501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smtClean="0">
                <a:latin typeface="Times New Roman" pitchFamily="18" charset="0"/>
                <a:cs typeface="Times New Roman" pitchFamily="18" charset="0"/>
              </a:rPr>
              <a:t>a)Ta 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có: 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6294539" y="1788129"/>
            <a:ext cx="5656512" cy="37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vi-VN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Bài làm</a:t>
            </a:r>
            <a:endParaRPr lang="en-US" altLang="vi-VN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7999880"/>
              </p:ext>
            </p:extLst>
          </p:nvPr>
        </p:nvGraphicFramePr>
        <p:xfrm>
          <a:off x="7867650" y="3981450"/>
          <a:ext cx="3376613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8" name="Equation" r:id="rId17" imgW="1523880" imgH="393480" progId="Equation.DSMT4">
                  <p:embed/>
                </p:oleObj>
              </mc:Choice>
              <mc:Fallback>
                <p:oleObj name="Equation" r:id="rId17" imgW="1523880" imgH="393480" progId="Equation.DSMT4">
                  <p:embed/>
                  <p:pic>
                    <p:nvPicPr>
                      <p:cNvPr id="45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7650" y="3981450"/>
                        <a:ext cx="3376613" cy="83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6226757" y="5375355"/>
            <a:ext cx="5935912" cy="37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VD2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: Tính đạo hàm của hàm số 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073207"/>
              </p:ext>
            </p:extLst>
          </p:nvPr>
        </p:nvGraphicFramePr>
        <p:xfrm>
          <a:off x="8049296" y="5742236"/>
          <a:ext cx="2245331" cy="898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9" name="Equation" r:id="rId19" imgW="939600" imgH="393480" progId="Equation.DSMT4">
                  <p:embed/>
                </p:oleObj>
              </mc:Choice>
              <mc:Fallback>
                <p:oleObj name="Equation" r:id="rId19" imgW="939600" imgH="393480" progId="Equation.DSMT4">
                  <p:embed/>
                  <p:pic>
                    <p:nvPicPr>
                      <p:cNvPr id="47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9296" y="5742236"/>
                        <a:ext cx="2245331" cy="8984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7004228" y="4161871"/>
            <a:ext cx="794034" cy="350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Vậy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2955478" y="1461693"/>
            <a:ext cx="802721" cy="37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và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5519716"/>
              </p:ext>
            </p:extLst>
          </p:nvPr>
        </p:nvGraphicFramePr>
        <p:xfrm>
          <a:off x="3512391" y="1219478"/>
          <a:ext cx="2377346" cy="1011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30" name="Equation" r:id="rId21" imgW="1104840" imgH="469800" progId="Equation.DSMT4">
                  <p:embed/>
                </p:oleObj>
              </mc:Choice>
              <mc:Fallback>
                <p:oleObj name="Equation" r:id="rId21" imgW="1104840" imgH="469800" progId="Equation.DSMT4">
                  <p:embed/>
                  <p:pic>
                    <p:nvPicPr>
                      <p:cNvPr id="22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2391" y="1219478"/>
                        <a:ext cx="2377346" cy="10116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2591787"/>
              </p:ext>
            </p:extLst>
          </p:nvPr>
        </p:nvGraphicFramePr>
        <p:xfrm>
          <a:off x="3515925" y="2585274"/>
          <a:ext cx="2478028" cy="1054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31" name="Equation" r:id="rId23" imgW="1104840" imgH="469800" progId="Equation.DSMT4">
                  <p:embed/>
                </p:oleObj>
              </mc:Choice>
              <mc:Fallback>
                <p:oleObj name="Equation" r:id="rId23" imgW="1104840" imgH="469800" progId="Equation.DSMT4">
                  <p:embed/>
                  <p:pic>
                    <p:nvPicPr>
                      <p:cNvPr id="1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5925" y="2585274"/>
                        <a:ext cx="2478028" cy="10545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0021446"/>
              </p:ext>
            </p:extLst>
          </p:nvPr>
        </p:nvGraphicFramePr>
        <p:xfrm>
          <a:off x="9404350" y="1296988"/>
          <a:ext cx="2530475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32" name="Equation" r:id="rId25" imgW="1015920" imgH="228600" progId="Equation.DSMT4">
                  <p:embed/>
                </p:oleObj>
              </mc:Choice>
              <mc:Fallback>
                <p:oleObj name="Equation" r:id="rId25" imgW="10159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9404350" y="1296988"/>
                        <a:ext cx="2530475" cy="569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235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3" grpId="0"/>
      <p:bldP spid="34" grpId="0"/>
      <p:bldP spid="35" grpId="0"/>
      <p:bldP spid="37" grpId="0"/>
      <p:bldP spid="47" grpId="0"/>
      <p:bldP spid="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28804" y="-200907"/>
            <a:ext cx="11901401" cy="6842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71- BÀI 3: ĐẠO HÀM CỦA HÀM SỐ LƯỢNG GIÁC (T2)</a:t>
            </a:r>
            <a:endParaRPr lang="en-US" alt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185155" y="0"/>
            <a:ext cx="56038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en-US" altLang="vi-VN" dirty="0">
              <a:latin typeface=".VnTime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85155" y="389135"/>
            <a:ext cx="4953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4. Đạo hàm của hàm số y = tanx.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24"/>
          <p:cNvGraphicFramePr>
            <a:graphicFrameLocks noChangeAspect="1"/>
          </p:cNvGraphicFramePr>
          <p:nvPr/>
        </p:nvGraphicFramePr>
        <p:xfrm>
          <a:off x="6038850" y="33401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9" name="Equation" r:id="rId3" imgW="114120" imgH="177480" progId="Equation.DSMT4">
                  <p:embed/>
                </p:oleObj>
              </mc:Choice>
              <mc:Fallback>
                <p:oleObj name="Equation" r:id="rId3" imgW="114120" imgH="177480" progId="Equation.DSMT4">
                  <p:embed/>
                  <p:pic>
                    <p:nvPicPr>
                      <p:cNvPr id="1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40100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27322" y="805079"/>
            <a:ext cx="6568351" cy="50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Định lý 4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: Hàm số                 có đạo hàm tại</a:t>
            </a:r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78601" y="2222436"/>
            <a:ext cx="5775848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Chú ý</a:t>
            </a:r>
            <a:r>
              <a:rPr lang="en-US" altLang="vi-VN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smtClean="0">
                <a:latin typeface="Times New Roman" pitchFamily="18" charset="0"/>
                <a:cs typeface="Times New Roman" pitchFamily="18" charset="0"/>
              </a:rPr>
              <a:t>Nếu                 và                 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thì</a:t>
            </a:r>
            <a:endParaRPr lang="en-US" altLang="vi-VN" sz="24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1979419"/>
              </p:ext>
            </p:extLst>
          </p:nvPr>
        </p:nvGraphicFramePr>
        <p:xfrm>
          <a:off x="1570229" y="2222436"/>
          <a:ext cx="2833687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0" name="Equation" r:id="rId5" imgW="1257120" imgH="203040" progId="Equation.DSMT4">
                  <p:embed/>
                </p:oleObj>
              </mc:Choice>
              <mc:Fallback>
                <p:oleObj name="Equation" r:id="rId5" imgW="1257120" imgH="203040" progId="Equation.DSMT4">
                  <p:embed/>
                  <p:pic>
                    <p:nvPicPr>
                      <p:cNvPr id="1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0229" y="2222436"/>
                        <a:ext cx="2833687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4445560"/>
              </p:ext>
            </p:extLst>
          </p:nvPr>
        </p:nvGraphicFramePr>
        <p:xfrm>
          <a:off x="2442173" y="843153"/>
          <a:ext cx="1316026" cy="428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1" name="Equation" r:id="rId7" imgW="583920" imgH="190440" progId="Equation.DSMT4">
                  <p:embed/>
                </p:oleObj>
              </mc:Choice>
              <mc:Fallback>
                <p:oleObj name="Equation" r:id="rId7" imgW="583920" imgH="190440" progId="Equation.DSMT4">
                  <p:embed/>
                  <p:pic>
                    <p:nvPicPr>
                      <p:cNvPr id="2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2173" y="843153"/>
                        <a:ext cx="1316026" cy="4283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/>
          <p:cNvCxnSpPr/>
          <p:nvPr/>
        </p:nvCxnSpPr>
        <p:spPr>
          <a:xfrm flipH="1">
            <a:off x="6171802" y="502240"/>
            <a:ext cx="12150" cy="633737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6202604" y="470198"/>
            <a:ext cx="5689403" cy="37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VD2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: Tính đạo hàm của hàm số 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3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2778976"/>
              </p:ext>
            </p:extLst>
          </p:nvPr>
        </p:nvGraphicFramePr>
        <p:xfrm>
          <a:off x="6198156" y="2219200"/>
          <a:ext cx="2306637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2" name="Equation" r:id="rId9" imgW="1193760" imgH="431640" progId="Equation.DSMT4">
                  <p:embed/>
                </p:oleObj>
              </mc:Choice>
              <mc:Fallback>
                <p:oleObj name="Equation" r:id="rId9" imgW="1193760" imgH="431640" progId="Equation.DSMT4">
                  <p:embed/>
                  <p:pic>
                    <p:nvPicPr>
                      <p:cNvPr id="43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8156" y="2219200"/>
                        <a:ext cx="2306637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6269685" y="4308639"/>
            <a:ext cx="1921964" cy="526575"/>
          </a:xfrm>
          <a:prstGeom prst="rect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Nhận xét</a:t>
            </a:r>
            <a:endParaRPr lang="en-US" altLang="vi-VN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6459547" y="3514613"/>
            <a:ext cx="895088" cy="37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Vậy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4640701"/>
              </p:ext>
            </p:extLst>
          </p:nvPr>
        </p:nvGraphicFramePr>
        <p:xfrm>
          <a:off x="7354635" y="3290563"/>
          <a:ext cx="3940175" cy="126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3" name="Equation" r:id="rId11" imgW="1777680" imgH="596880" progId="Equation.DSMT4">
                  <p:embed/>
                </p:oleObj>
              </mc:Choice>
              <mc:Fallback>
                <p:oleObj name="Equation" r:id="rId11" imgW="1777680" imgH="596880" progId="Equation.DSMT4">
                  <p:embed/>
                  <p:pic>
                    <p:nvPicPr>
                      <p:cNvPr id="4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4635" y="3290563"/>
                        <a:ext cx="3940175" cy="126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526576"/>
              </p:ext>
            </p:extLst>
          </p:nvPr>
        </p:nvGraphicFramePr>
        <p:xfrm>
          <a:off x="6269685" y="4760815"/>
          <a:ext cx="2476500" cy="8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4" name="Equation" r:id="rId13" imgW="1117440" imgH="393480" progId="Equation.DSMT4">
                  <p:embed/>
                </p:oleObj>
              </mc:Choice>
              <mc:Fallback>
                <p:oleObj name="Equation" r:id="rId13" imgW="1117440" imgH="393480" progId="Equation.DSMT4">
                  <p:embed/>
                  <p:pic>
                    <p:nvPicPr>
                      <p:cNvPr id="47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9685" y="4760815"/>
                        <a:ext cx="2476500" cy="833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8035865"/>
              </p:ext>
            </p:extLst>
          </p:nvPr>
        </p:nvGraphicFramePr>
        <p:xfrm>
          <a:off x="9386932" y="4747713"/>
          <a:ext cx="2505075" cy="8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5" name="Equation" r:id="rId15" imgW="1130040" imgH="393480" progId="Equation.DSMT4">
                  <p:embed/>
                </p:oleObj>
              </mc:Choice>
              <mc:Fallback>
                <p:oleObj name="Equation" r:id="rId15" imgW="1130040" imgH="393480" progId="Equation.DSMT4">
                  <p:embed/>
                  <p:pic>
                    <p:nvPicPr>
                      <p:cNvPr id="4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86932" y="4747713"/>
                        <a:ext cx="2505075" cy="833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2367296"/>
              </p:ext>
            </p:extLst>
          </p:nvPr>
        </p:nvGraphicFramePr>
        <p:xfrm>
          <a:off x="9872663" y="5643563"/>
          <a:ext cx="2376487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6" name="Equation" r:id="rId17" imgW="1155600" imgH="469800" progId="Equation.DSMT4">
                  <p:embed/>
                </p:oleObj>
              </mc:Choice>
              <mc:Fallback>
                <p:oleObj name="Equation" r:id="rId17" imgW="1155600" imgH="469800" progId="Equation.DSMT4">
                  <p:embed/>
                  <p:pic>
                    <p:nvPicPr>
                      <p:cNvPr id="49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72663" y="5643563"/>
                        <a:ext cx="2376487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9636471"/>
              </p:ext>
            </p:extLst>
          </p:nvPr>
        </p:nvGraphicFramePr>
        <p:xfrm>
          <a:off x="6198156" y="5677355"/>
          <a:ext cx="3611563" cy="118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7" name="Equation" r:id="rId19" imgW="1739880" imgH="596880" progId="Equation.DSMT4">
                  <p:embed/>
                </p:oleObj>
              </mc:Choice>
              <mc:Fallback>
                <p:oleObj name="Equation" r:id="rId19" imgW="1739880" imgH="596880" progId="Equation.DSMT4">
                  <p:embed/>
                  <p:pic>
                    <p:nvPicPr>
                      <p:cNvPr id="5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8156" y="5677355"/>
                        <a:ext cx="3611563" cy="1182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6269685" y="1452313"/>
            <a:ext cx="5656512" cy="37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vi-VN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Bài làm</a:t>
            </a:r>
            <a:endParaRPr lang="en-US" altLang="vi-VN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4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8186916"/>
              </p:ext>
            </p:extLst>
          </p:nvPr>
        </p:nvGraphicFramePr>
        <p:xfrm>
          <a:off x="340143" y="1261333"/>
          <a:ext cx="2753371" cy="880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8" name="Equation" r:id="rId21" imgW="1231560" imgH="393480" progId="Equation.DSMT4">
                  <p:embed/>
                </p:oleObj>
              </mc:Choice>
              <mc:Fallback>
                <p:oleObj name="Equation" r:id="rId21" imgW="1231560" imgH="393480" progId="Equation.DSMT4">
                  <p:embed/>
                  <p:pic>
                    <p:nvPicPr>
                      <p:cNvPr id="1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143" y="1261333"/>
                        <a:ext cx="2753371" cy="8807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2955478" y="1461693"/>
            <a:ext cx="802721" cy="37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và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6" name="Object 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5519716"/>
              </p:ext>
            </p:extLst>
          </p:nvPr>
        </p:nvGraphicFramePr>
        <p:xfrm>
          <a:off x="3512391" y="1219478"/>
          <a:ext cx="2377346" cy="1011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9" name="Equation" r:id="rId23" imgW="1104840" imgH="469800" progId="Equation.DSMT4">
                  <p:embed/>
                </p:oleObj>
              </mc:Choice>
              <mc:Fallback>
                <p:oleObj name="Equation" r:id="rId23" imgW="1104840" imgH="469800" progId="Equation.DSMT4">
                  <p:embed/>
                  <p:pic>
                    <p:nvPicPr>
                      <p:cNvPr id="22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2391" y="1219478"/>
                        <a:ext cx="2377346" cy="10116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7782521"/>
              </p:ext>
            </p:extLst>
          </p:nvPr>
        </p:nvGraphicFramePr>
        <p:xfrm>
          <a:off x="3515925" y="2585274"/>
          <a:ext cx="2478028" cy="1054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0" name="Equation" r:id="rId25" imgW="1104840" imgH="469800" progId="Equation.DSMT4">
                  <p:embed/>
                </p:oleObj>
              </mc:Choice>
              <mc:Fallback>
                <p:oleObj name="Equation" r:id="rId25" imgW="1104840" imgH="469800" progId="Equation.DSMT4">
                  <p:embed/>
                  <p:pic>
                    <p:nvPicPr>
                      <p:cNvPr id="1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5925" y="2585274"/>
                        <a:ext cx="2478028" cy="10545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6153150" y="1775213"/>
            <a:ext cx="1352964" cy="37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Ta có: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0663822"/>
              </p:ext>
            </p:extLst>
          </p:nvPr>
        </p:nvGraphicFramePr>
        <p:xfrm>
          <a:off x="8545788" y="1856475"/>
          <a:ext cx="1743075" cy="147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1" name="Equation" r:id="rId27" imgW="901440" imgH="761760" progId="Equation.DSMT4">
                  <p:embed/>
                </p:oleObj>
              </mc:Choice>
              <mc:Fallback>
                <p:oleObj name="Equation" r:id="rId27" imgW="901440" imgH="761760" progId="Equation.DSMT4">
                  <p:embed/>
                  <p:pic>
                    <p:nvPicPr>
                      <p:cNvPr id="53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5788" y="1856475"/>
                        <a:ext cx="1743075" cy="1471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8714644"/>
              </p:ext>
            </p:extLst>
          </p:nvPr>
        </p:nvGraphicFramePr>
        <p:xfrm>
          <a:off x="10228262" y="2222436"/>
          <a:ext cx="1963738" cy="112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2" name="Equation" r:id="rId29" imgW="1015920" imgH="583920" progId="Equation.DSMT4">
                  <p:embed/>
                </p:oleObj>
              </mc:Choice>
              <mc:Fallback>
                <p:oleObj name="Equation" r:id="rId29" imgW="1015920" imgH="583920" progId="Equation.DSMT4">
                  <p:embed/>
                  <p:pic>
                    <p:nvPicPr>
                      <p:cNvPr id="53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8262" y="2222436"/>
                        <a:ext cx="1963738" cy="1128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968315"/>
              </p:ext>
            </p:extLst>
          </p:nvPr>
        </p:nvGraphicFramePr>
        <p:xfrm>
          <a:off x="8365182" y="679866"/>
          <a:ext cx="2403393" cy="961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3" name="Equation" r:id="rId31" imgW="939600" imgH="393480" progId="Equation.DSMT4">
                  <p:embed/>
                </p:oleObj>
              </mc:Choice>
              <mc:Fallback>
                <p:oleObj name="Equation" r:id="rId31" imgW="939600" imgH="393480" progId="Equation.DSMT4">
                  <p:embed/>
                  <p:pic>
                    <p:nvPicPr>
                      <p:cNvPr id="4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5182" y="679866"/>
                        <a:ext cx="2403393" cy="9617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71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/>
      <p:bldP spid="61" grpId="0"/>
      <p:bldP spid="6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28804" y="-200907"/>
            <a:ext cx="11901401" cy="6842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71- BÀI 3: ĐẠO HÀM CỦA HÀM SỐ LƯỢNG GIÁC (T2)</a:t>
            </a:r>
            <a:endParaRPr lang="en-US" alt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185155" y="0"/>
            <a:ext cx="56038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en-US" altLang="vi-VN" dirty="0">
              <a:latin typeface=".VnTime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85155" y="389135"/>
            <a:ext cx="4953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4. Đạo hàm của hàm số y = tanx.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24"/>
          <p:cNvGraphicFramePr>
            <a:graphicFrameLocks noChangeAspect="1"/>
          </p:cNvGraphicFramePr>
          <p:nvPr/>
        </p:nvGraphicFramePr>
        <p:xfrm>
          <a:off x="6038850" y="33401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19" name="Equation" r:id="rId3" imgW="114120" imgH="177480" progId="Equation.DSMT4">
                  <p:embed/>
                </p:oleObj>
              </mc:Choice>
              <mc:Fallback>
                <p:oleObj name="Equation" r:id="rId3" imgW="114120" imgH="177480" progId="Equation.DSMT4">
                  <p:embed/>
                  <p:pic>
                    <p:nvPicPr>
                      <p:cNvPr id="1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40100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9348127"/>
              </p:ext>
            </p:extLst>
          </p:nvPr>
        </p:nvGraphicFramePr>
        <p:xfrm>
          <a:off x="3515925" y="2585274"/>
          <a:ext cx="2478028" cy="1054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0" name="Equation" r:id="rId5" imgW="1104840" imgH="469800" progId="Equation.DSMT4">
                  <p:embed/>
                </p:oleObj>
              </mc:Choice>
              <mc:Fallback>
                <p:oleObj name="Equation" r:id="rId5" imgW="1104840" imgH="469800" progId="Equation.DSMT4">
                  <p:embed/>
                  <p:pic>
                    <p:nvPicPr>
                      <p:cNvPr id="1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5925" y="2585274"/>
                        <a:ext cx="2478028" cy="10545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27322" y="805079"/>
            <a:ext cx="6568351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Định lý 4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: Hàm số                 có đạo hàm tại</a:t>
            </a:r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78601" y="2222436"/>
            <a:ext cx="5775848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Chú ý</a:t>
            </a:r>
            <a:r>
              <a:rPr lang="en-US" altLang="vi-VN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 Nếu                 </a:t>
            </a:r>
            <a:r>
              <a:rPr lang="en-US" altLang="vi-VN" sz="2400" smtClean="0">
                <a:latin typeface="Times New Roman" pitchFamily="18" charset="0"/>
                <a:cs typeface="Times New Roman" pitchFamily="18" charset="0"/>
              </a:rPr>
              <a:t>và                 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thì</a:t>
            </a:r>
            <a:endParaRPr lang="en-US" altLang="vi-VN" sz="24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779699"/>
              </p:ext>
            </p:extLst>
          </p:nvPr>
        </p:nvGraphicFramePr>
        <p:xfrm>
          <a:off x="1570229" y="2222436"/>
          <a:ext cx="2833687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1" name="Equation" r:id="rId7" imgW="1257120" imgH="203040" progId="Equation.DSMT4">
                  <p:embed/>
                </p:oleObj>
              </mc:Choice>
              <mc:Fallback>
                <p:oleObj name="Equation" r:id="rId7" imgW="1257120" imgH="203040" progId="Equation.DSMT4">
                  <p:embed/>
                  <p:pic>
                    <p:nvPicPr>
                      <p:cNvPr id="1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0229" y="2222436"/>
                        <a:ext cx="2833687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131863" y="3605724"/>
            <a:ext cx="4953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. Đạo hàm của hàm số y = cotx.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78601" y="4017917"/>
            <a:ext cx="6390090" cy="94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Định lý 5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: Hàm </a:t>
            </a:r>
            <a:r>
              <a:rPr lang="en-US" altLang="vi-VN" sz="2400" smtClean="0">
                <a:latin typeface="Times New Roman" pitchFamily="18" charset="0"/>
                <a:cs typeface="Times New Roman" pitchFamily="18" charset="0"/>
              </a:rPr>
              <a:t>số                   có 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đạo hàm tại 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0780954"/>
              </p:ext>
            </p:extLst>
          </p:nvPr>
        </p:nvGraphicFramePr>
        <p:xfrm>
          <a:off x="3512391" y="1219478"/>
          <a:ext cx="2377346" cy="1011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2" name="Equation" r:id="rId9" imgW="1104840" imgH="469800" progId="Equation.DSMT4">
                  <p:embed/>
                </p:oleObj>
              </mc:Choice>
              <mc:Fallback>
                <p:oleObj name="Equation" r:id="rId9" imgW="1104840" imgH="469800" progId="Equation.DSMT4">
                  <p:embed/>
                  <p:pic>
                    <p:nvPicPr>
                      <p:cNvPr id="22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2391" y="1219478"/>
                        <a:ext cx="2377346" cy="10116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7706421"/>
              </p:ext>
            </p:extLst>
          </p:nvPr>
        </p:nvGraphicFramePr>
        <p:xfrm>
          <a:off x="2457464" y="844061"/>
          <a:ext cx="1316026" cy="428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3" name="Equation" r:id="rId11" imgW="583920" imgH="190440" progId="Equation.DSMT4">
                  <p:embed/>
                </p:oleObj>
              </mc:Choice>
              <mc:Fallback>
                <p:oleObj name="Equation" r:id="rId11" imgW="583920" imgH="190440" progId="Equation.DSMT4">
                  <p:embed/>
                  <p:pic>
                    <p:nvPicPr>
                      <p:cNvPr id="2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7464" y="844061"/>
                        <a:ext cx="1316026" cy="4283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924649"/>
              </p:ext>
            </p:extLst>
          </p:nvPr>
        </p:nvGraphicFramePr>
        <p:xfrm>
          <a:off x="2399684" y="4056645"/>
          <a:ext cx="1405730" cy="448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4" name="Equation" r:id="rId13" imgW="596880" imgH="190440" progId="Equation.DSMT4">
                  <p:embed/>
                </p:oleObj>
              </mc:Choice>
              <mc:Fallback>
                <p:oleObj name="Equation" r:id="rId13" imgW="596880" imgH="190440" progId="Equation.DSMT4">
                  <p:embed/>
                  <p:pic>
                    <p:nvPicPr>
                      <p:cNvPr id="24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9684" y="4056645"/>
                        <a:ext cx="1405730" cy="4483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6977545"/>
              </p:ext>
            </p:extLst>
          </p:nvPr>
        </p:nvGraphicFramePr>
        <p:xfrm>
          <a:off x="492225" y="4753963"/>
          <a:ext cx="2116138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5" name="Equation" r:id="rId15" imgW="977760" imgH="203040" progId="Equation.DSMT4">
                  <p:embed/>
                </p:oleObj>
              </mc:Choice>
              <mc:Fallback>
                <p:oleObj name="Equation" r:id="rId15" imgW="977760" imgH="203040" progId="Equation.DSMT4">
                  <p:embed/>
                  <p:pic>
                    <p:nvPicPr>
                      <p:cNvPr id="25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225" y="4753963"/>
                        <a:ext cx="2116138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8543852"/>
              </p:ext>
            </p:extLst>
          </p:nvPr>
        </p:nvGraphicFramePr>
        <p:xfrm>
          <a:off x="3478397" y="4421597"/>
          <a:ext cx="2449812" cy="1019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6" name="Equation" r:id="rId17" imgW="1130040" imgH="469800" progId="Equation.DSMT4">
                  <p:embed/>
                </p:oleObj>
              </mc:Choice>
              <mc:Fallback>
                <p:oleObj name="Equation" r:id="rId17" imgW="1130040" imgH="469800" progId="Equation.DSMT4">
                  <p:embed/>
                  <p:pic>
                    <p:nvPicPr>
                      <p:cNvPr id="26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8397" y="4421597"/>
                        <a:ext cx="2449812" cy="10194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15"/>
          <p:cNvSpPr>
            <a:spLocks noChangeArrowheads="1"/>
          </p:cNvSpPr>
          <p:nvPr/>
        </p:nvSpPr>
        <p:spPr bwMode="auto">
          <a:xfrm>
            <a:off x="31651" y="5326395"/>
            <a:ext cx="5757341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Chú ý</a:t>
            </a:r>
            <a:r>
              <a:rPr lang="en-US" altLang="vi-VN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 Nếu                </a:t>
            </a:r>
            <a:r>
              <a:rPr lang="en-US" altLang="vi-VN" sz="2400" smtClean="0">
                <a:latin typeface="Times New Roman" pitchFamily="18" charset="0"/>
                <a:cs typeface="Times New Roman" pitchFamily="18" charset="0"/>
              </a:rPr>
              <a:t>và                 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thì</a:t>
            </a:r>
            <a:endParaRPr lang="en-US" altLang="vi-VN" sz="24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8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718442"/>
              </p:ext>
            </p:extLst>
          </p:nvPr>
        </p:nvGraphicFramePr>
        <p:xfrm>
          <a:off x="1558126" y="5326395"/>
          <a:ext cx="2794704" cy="4399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7" name="Equation" r:id="rId19" imgW="1295280" imgH="203040" progId="Equation.DSMT4">
                  <p:embed/>
                </p:oleObj>
              </mc:Choice>
              <mc:Fallback>
                <p:oleObj name="Equation" r:id="rId19" imgW="1295280" imgH="203040" progId="Equation.DSMT4">
                  <p:embed/>
                  <p:pic>
                    <p:nvPicPr>
                      <p:cNvPr id="28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8126" y="5326395"/>
                        <a:ext cx="2794704" cy="4399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1126627"/>
              </p:ext>
            </p:extLst>
          </p:nvPr>
        </p:nvGraphicFramePr>
        <p:xfrm>
          <a:off x="3455482" y="5747905"/>
          <a:ext cx="2724022" cy="1132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8" name="Equation" r:id="rId21" imgW="1130040" imgH="469800" progId="Equation.DSMT4">
                  <p:embed/>
                </p:oleObj>
              </mc:Choice>
              <mc:Fallback>
                <p:oleObj name="Equation" r:id="rId21" imgW="1130040" imgH="469800" progId="Equation.DSMT4">
                  <p:embed/>
                  <p:pic>
                    <p:nvPicPr>
                      <p:cNvPr id="2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5482" y="5747905"/>
                        <a:ext cx="2724022" cy="11327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/>
          <p:cNvCxnSpPr/>
          <p:nvPr/>
        </p:nvCxnSpPr>
        <p:spPr>
          <a:xfrm flipH="1">
            <a:off x="6171802" y="502240"/>
            <a:ext cx="12150" cy="633737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30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7233559"/>
              </p:ext>
            </p:extLst>
          </p:nvPr>
        </p:nvGraphicFramePr>
        <p:xfrm>
          <a:off x="6291263" y="1579563"/>
          <a:ext cx="2797175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9" name="Equation" r:id="rId23" imgW="1079280" imgH="203040" progId="Equation.DSMT4">
                  <p:embed/>
                </p:oleObj>
              </mc:Choice>
              <mc:Fallback>
                <p:oleObj name="Equation" r:id="rId23" imgW="1079280" imgH="203040" progId="Equation.DSMT4">
                  <p:embed/>
                  <p:pic>
                    <p:nvPicPr>
                      <p:cNvPr id="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1263" y="1579563"/>
                        <a:ext cx="2797175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5825295"/>
              </p:ext>
            </p:extLst>
          </p:nvPr>
        </p:nvGraphicFramePr>
        <p:xfrm>
          <a:off x="7502346" y="3212138"/>
          <a:ext cx="2220913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30" name="Equation" r:id="rId25" imgW="977760" imgH="203040" progId="Equation.DSMT4">
                  <p:embed/>
                </p:oleObj>
              </mc:Choice>
              <mc:Fallback>
                <p:oleObj name="Equation" r:id="rId25" imgW="977760" imgH="203040" progId="Equation.DSMT4">
                  <p:embed/>
                  <p:pic>
                    <p:nvPicPr>
                      <p:cNvPr id="9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2346" y="3212138"/>
                        <a:ext cx="2220913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6178403" y="823501"/>
            <a:ext cx="5935912" cy="37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VD3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: Tính đạo hàm của hàm số 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6153150" y="3127581"/>
            <a:ext cx="1736956" cy="478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a) Ta có: 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6291506" y="2241324"/>
            <a:ext cx="5656512" cy="37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vi-VN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Bài làm</a:t>
            </a:r>
            <a:endParaRPr lang="en-US" altLang="vi-VN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7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4571517"/>
              </p:ext>
            </p:extLst>
          </p:nvPr>
        </p:nvGraphicFramePr>
        <p:xfrm>
          <a:off x="9196388" y="1587500"/>
          <a:ext cx="2936875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31" name="Equation" r:id="rId27" imgW="1155600" imgH="203040" progId="Equation.DSMT4">
                  <p:embed/>
                </p:oleObj>
              </mc:Choice>
              <mc:Fallback>
                <p:oleObj name="Equation" r:id="rId27" imgW="1155600" imgH="203040" progId="Equation.DSMT4">
                  <p:embed/>
                  <p:pic>
                    <p:nvPicPr>
                      <p:cNvPr id="39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96388" y="1587500"/>
                        <a:ext cx="2936875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6178403" y="4235119"/>
            <a:ext cx="1492365" cy="491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b) Ta có: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7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5368310"/>
              </p:ext>
            </p:extLst>
          </p:nvPr>
        </p:nvGraphicFramePr>
        <p:xfrm>
          <a:off x="7482470" y="4245968"/>
          <a:ext cx="2728912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32" name="Equation" r:id="rId29" imgW="1066680" imgH="203040" progId="Equation.DSMT4">
                  <p:embed/>
                </p:oleObj>
              </mc:Choice>
              <mc:Fallback>
                <p:oleObj name="Equation" r:id="rId29" imgW="1066680" imgH="203040" progId="Equation.DSMT4">
                  <p:embed/>
                  <p:pic>
                    <p:nvPicPr>
                      <p:cNvPr id="37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2470" y="4245968"/>
                        <a:ext cx="2728912" cy="493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8236264"/>
              </p:ext>
            </p:extLst>
          </p:nvPr>
        </p:nvGraphicFramePr>
        <p:xfrm>
          <a:off x="340143" y="1261333"/>
          <a:ext cx="2753371" cy="880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33" name="Equation" r:id="rId31" imgW="1231560" imgH="393480" progId="Equation.DSMT4">
                  <p:embed/>
                </p:oleObj>
              </mc:Choice>
              <mc:Fallback>
                <p:oleObj name="Equation" r:id="rId31" imgW="1231560" imgH="393480" progId="Equation.DSMT4">
                  <p:embed/>
                  <p:pic>
                    <p:nvPicPr>
                      <p:cNvPr id="1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143" y="1261333"/>
                        <a:ext cx="2753371" cy="8807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2955478" y="1461693"/>
            <a:ext cx="802721" cy="37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và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2701189" y="4726915"/>
            <a:ext cx="802721" cy="37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và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2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2449078"/>
              </p:ext>
            </p:extLst>
          </p:nvPr>
        </p:nvGraphicFramePr>
        <p:xfrm>
          <a:off x="9881652" y="3019936"/>
          <a:ext cx="17383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34" name="Equation" r:id="rId33" imgW="799920" imgH="393480" progId="Equation.DSMT4">
                  <p:embed/>
                </p:oleObj>
              </mc:Choice>
              <mc:Fallback>
                <p:oleObj name="Equation" r:id="rId33" imgW="799920" imgH="393480" progId="Equation.DSMT4">
                  <p:embed/>
                  <p:pic>
                    <p:nvPicPr>
                      <p:cNvPr id="31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81652" y="3019936"/>
                        <a:ext cx="17383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6133965"/>
              </p:ext>
            </p:extLst>
          </p:nvPr>
        </p:nvGraphicFramePr>
        <p:xfrm>
          <a:off x="6456363" y="4776788"/>
          <a:ext cx="2503487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35" name="Equation" r:id="rId35" imgW="977760" imgH="419040" progId="Equation.DSMT4">
                  <p:embed/>
                </p:oleObj>
              </mc:Choice>
              <mc:Fallback>
                <p:oleObj name="Equation" r:id="rId35" imgW="977760" imgH="419040" progId="Equation.DSMT4">
                  <p:embed/>
                  <p:pic>
                    <p:nvPicPr>
                      <p:cNvPr id="53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6363" y="4776788"/>
                        <a:ext cx="2503487" cy="1017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2738531"/>
              </p:ext>
            </p:extLst>
          </p:nvPr>
        </p:nvGraphicFramePr>
        <p:xfrm>
          <a:off x="9119762" y="4743783"/>
          <a:ext cx="2603500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36" name="Equation" r:id="rId37" imgW="1015920" imgH="419040" progId="Equation.DSMT4">
                  <p:embed/>
                </p:oleObj>
              </mc:Choice>
              <mc:Fallback>
                <p:oleObj name="Equation" r:id="rId37" imgW="1015920" imgH="41904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19762" y="4743783"/>
                        <a:ext cx="2603500" cy="1017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620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9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7" grpId="0"/>
      <p:bldP spid="33" grpId="0"/>
      <p:bldP spid="34" grpId="0"/>
      <p:bldP spid="35" grpId="0"/>
      <p:bldP spid="46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33795" name="Picture 3" descr="E:\Ảnh\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WordArt 3">
            <a:hlinkClick r:id="rId4" action="ppaction://hlinkfile"/>
          </p:cNvPr>
          <p:cNvSpPr>
            <a:spLocks noChangeArrowheads="1" noChangeShapeType="1" noTextEdit="1"/>
          </p:cNvSpPr>
          <p:nvPr/>
        </p:nvSpPr>
        <p:spPr bwMode="auto">
          <a:xfrm>
            <a:off x="2955692" y="152400"/>
            <a:ext cx="7604984" cy="838200"/>
          </a:xfrm>
          <a:prstGeom prst="rect">
            <a:avLst/>
          </a:prstGeom>
          <a:solidFill>
            <a:schemeClr val="bg1"/>
          </a:solidFill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tập trắc nghiệm</a:t>
            </a:r>
            <a:endParaRPr lang="en-US" sz="3600" kern="10" dirty="0"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955692" y="991473"/>
            <a:ext cx="7604984" cy="5191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Chọn đáp án đúng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955692" y="1510585"/>
            <a:ext cx="1178425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1.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134117" y="1508666"/>
            <a:ext cx="6426559" cy="519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Tìm đạo hàm của hàm số</a:t>
            </a:r>
            <a:endParaRPr lang="en-US" sz="2800" b="1" dirty="0">
              <a:latin typeface=".VnTime" pitchFamily="34" charset="0"/>
            </a:endParaRPr>
          </a:p>
        </p:txBody>
      </p:sp>
      <p:sp>
        <p:nvSpPr>
          <p:cNvPr id="10" name="AutoShape 8" descr="Blue tissue paper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209800" y="2362200"/>
            <a:ext cx="685800" cy="685800"/>
          </a:xfrm>
          <a:prstGeom prst="star8">
            <a:avLst>
              <a:gd name="adj" fmla="val 38250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.VnTime" pitchFamily="34" charset="0"/>
              </a:rPr>
              <a:t>A.</a:t>
            </a:r>
            <a:endParaRPr lang="en-US" sz="2200" b="1" dirty="0">
              <a:solidFill>
                <a:schemeClr val="tx1"/>
              </a:solidFill>
              <a:latin typeface=".VnTime" pitchFamily="34" charset="0"/>
            </a:endParaRPr>
          </a:p>
        </p:txBody>
      </p:sp>
      <p:sp>
        <p:nvSpPr>
          <p:cNvPr id="11" name="AutoShape 17" descr="Blue tissue paper"/>
          <p:cNvSpPr>
            <a:spLocks noChangeArrowheads="1"/>
          </p:cNvSpPr>
          <p:nvPr/>
        </p:nvSpPr>
        <p:spPr bwMode="auto">
          <a:xfrm>
            <a:off x="2958152" y="2239636"/>
            <a:ext cx="7602524" cy="990600"/>
          </a:xfrm>
          <a:prstGeom prst="plaque">
            <a:avLst>
              <a:gd name="adj" fmla="val 16667"/>
            </a:avLst>
          </a:prstGeom>
          <a:solidFill>
            <a:schemeClr val="bg1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8465187"/>
              </p:ext>
            </p:extLst>
          </p:nvPr>
        </p:nvGraphicFramePr>
        <p:xfrm>
          <a:off x="3709988" y="2265363"/>
          <a:ext cx="2100262" cy="862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7" name="Equation" r:id="rId5" imgW="990360" imgH="457200" progId="Equation.DSMT4">
                  <p:embed/>
                </p:oleObj>
              </mc:Choice>
              <mc:Fallback>
                <p:oleObj name="Equation" r:id="rId5" imgW="990360" imgH="4572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9988" y="2265363"/>
                        <a:ext cx="2100262" cy="862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AutoShape 9" descr="Blue tissue paper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215487" y="3467100"/>
            <a:ext cx="685800" cy="685800"/>
          </a:xfrm>
          <a:prstGeom prst="star8">
            <a:avLst>
              <a:gd name="adj" fmla="val 38250"/>
            </a:avLst>
          </a:prstGeom>
          <a:solidFill>
            <a:schemeClr val="accent6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200" b="1" dirty="0" smtClean="0">
                <a:latin typeface=".VnTime" pitchFamily="34" charset="0"/>
              </a:rPr>
              <a:t>B.</a:t>
            </a:r>
            <a:endParaRPr lang="en-US" sz="2200" b="1" dirty="0">
              <a:latin typeface=".VnTime" pitchFamily="34" charset="0"/>
            </a:endParaRPr>
          </a:p>
        </p:txBody>
      </p:sp>
      <p:sp>
        <p:nvSpPr>
          <p:cNvPr id="14" name="AutoShape 22" descr="Blue tissue paper"/>
          <p:cNvSpPr>
            <a:spLocks noChangeArrowheads="1"/>
          </p:cNvSpPr>
          <p:nvPr/>
        </p:nvSpPr>
        <p:spPr bwMode="auto">
          <a:xfrm>
            <a:off x="2958152" y="3429000"/>
            <a:ext cx="7602524" cy="838200"/>
          </a:xfrm>
          <a:prstGeom prst="plaque">
            <a:avLst>
              <a:gd name="adj" fmla="val 16667"/>
            </a:avLst>
          </a:prstGeom>
          <a:solidFill>
            <a:schemeClr val="bg1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2258046"/>
              </p:ext>
            </p:extLst>
          </p:nvPr>
        </p:nvGraphicFramePr>
        <p:xfrm>
          <a:off x="3635375" y="3411538"/>
          <a:ext cx="2127250" cy="862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8" name="Equation" r:id="rId7" imgW="1002960" imgH="457200" progId="Equation.DSMT4">
                  <p:embed/>
                </p:oleObj>
              </mc:Choice>
              <mc:Fallback>
                <p:oleObj name="Equation" r:id="rId7" imgW="1002960" imgH="4572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3411538"/>
                        <a:ext cx="2127250" cy="862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AutoShape 10" descr="Blue tissue paper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199138" y="4650083"/>
            <a:ext cx="685800" cy="685800"/>
          </a:xfrm>
          <a:prstGeom prst="star8">
            <a:avLst>
              <a:gd name="adj" fmla="val 38250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.VnTime" pitchFamily="34" charset="0"/>
              </a:rPr>
              <a:t>C.</a:t>
            </a:r>
            <a:endParaRPr lang="en-US" sz="2200" b="1" dirty="0">
              <a:solidFill>
                <a:schemeClr val="tx1"/>
              </a:solidFill>
              <a:latin typeface=".VnTime" pitchFamily="34" charset="0"/>
            </a:endParaRPr>
          </a:p>
        </p:txBody>
      </p:sp>
      <p:sp>
        <p:nvSpPr>
          <p:cNvPr id="17" name="AutoShape 24" descr="Blue tissue paper"/>
          <p:cNvSpPr>
            <a:spLocks noChangeArrowheads="1"/>
          </p:cNvSpPr>
          <p:nvPr/>
        </p:nvSpPr>
        <p:spPr bwMode="auto">
          <a:xfrm>
            <a:off x="2971800" y="4505980"/>
            <a:ext cx="7588876" cy="990600"/>
          </a:xfrm>
          <a:prstGeom prst="plaque">
            <a:avLst>
              <a:gd name="adj" fmla="val 16667"/>
            </a:avLst>
          </a:prstGeom>
          <a:solidFill>
            <a:schemeClr val="bg1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8576763"/>
              </p:ext>
            </p:extLst>
          </p:nvPr>
        </p:nvGraphicFramePr>
        <p:xfrm>
          <a:off x="3536950" y="4600575"/>
          <a:ext cx="2260600" cy="86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89" name="Equation" r:id="rId9" imgW="1066680" imgH="457200" progId="Equation.DSMT4">
                  <p:embed/>
                </p:oleObj>
              </mc:Choice>
              <mc:Fallback>
                <p:oleObj name="Equation" r:id="rId9" imgW="1066680" imgH="4572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6950" y="4600575"/>
                        <a:ext cx="2260600" cy="862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AutoShape 12" descr="Blue tissue paper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193210" y="5749632"/>
            <a:ext cx="685800" cy="685800"/>
          </a:xfrm>
          <a:prstGeom prst="star8">
            <a:avLst>
              <a:gd name="adj" fmla="val 38250"/>
            </a:avLst>
          </a:prstGeom>
          <a:solidFill>
            <a:schemeClr val="accent6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200" b="1" dirty="0" smtClean="0">
                <a:latin typeface=".VnTime" pitchFamily="34" charset="0"/>
              </a:rPr>
              <a:t>D.</a:t>
            </a:r>
            <a:endParaRPr lang="en-US" sz="2200" b="1" dirty="0">
              <a:latin typeface=".VnTime" pitchFamily="34" charset="0"/>
            </a:endParaRPr>
          </a:p>
        </p:txBody>
      </p:sp>
      <p:sp>
        <p:nvSpPr>
          <p:cNvPr id="20" name="AutoShape 33" descr="Blue tissue paper"/>
          <p:cNvSpPr>
            <a:spLocks noChangeArrowheads="1"/>
          </p:cNvSpPr>
          <p:nvPr/>
        </p:nvSpPr>
        <p:spPr bwMode="auto">
          <a:xfrm>
            <a:off x="2955692" y="5735360"/>
            <a:ext cx="7604984" cy="838200"/>
          </a:xfrm>
          <a:prstGeom prst="plaque">
            <a:avLst>
              <a:gd name="adj" fmla="val 16667"/>
            </a:avLst>
          </a:prstGeom>
          <a:solidFill>
            <a:schemeClr val="bg1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2197281"/>
              </p:ext>
            </p:extLst>
          </p:nvPr>
        </p:nvGraphicFramePr>
        <p:xfrm>
          <a:off x="3567113" y="5703888"/>
          <a:ext cx="2263775" cy="862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90" name="Equation" r:id="rId11" imgW="1066680" imgH="457200" progId="Equation.DSMT4">
                  <p:embed/>
                </p:oleObj>
              </mc:Choice>
              <mc:Fallback>
                <p:oleObj name="Equation" r:id="rId11" imgW="1066680" imgH="4572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7113" y="5703888"/>
                        <a:ext cx="2263775" cy="862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AutoShape 13"/>
          <p:cNvSpPr>
            <a:spLocks noChangeArrowheads="1"/>
          </p:cNvSpPr>
          <p:nvPr/>
        </p:nvSpPr>
        <p:spPr bwMode="auto">
          <a:xfrm>
            <a:off x="74263" y="5335883"/>
            <a:ext cx="1752600" cy="1371600"/>
          </a:xfrm>
          <a:prstGeom prst="irregularSeal2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Đúng!</a:t>
            </a: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3167600"/>
              </p:ext>
            </p:extLst>
          </p:nvPr>
        </p:nvGraphicFramePr>
        <p:xfrm>
          <a:off x="8171734" y="1542004"/>
          <a:ext cx="197167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91" name="Equation" r:id="rId13" imgW="1028520" imgH="228600" progId="Equation.DSMT4">
                  <p:embed/>
                </p:oleObj>
              </mc:Choice>
              <mc:Fallback>
                <p:oleObj name="Equation" r:id="rId13" imgW="1028520" imgH="2286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1734" y="1542004"/>
                        <a:ext cx="1971675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5732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6" grpId="0" animBg="1"/>
      <p:bldP spid="17" grpId="0" animBg="1"/>
      <p:bldP spid="19" grpId="0" animBg="1"/>
      <p:bldP spid="20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35842" name="Picture 2" descr="E:\Ảnh\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3"/>
          <p:cNvSpPr>
            <a:spLocks noChangeArrowheads="1"/>
          </p:cNvSpPr>
          <p:nvPr/>
        </p:nvSpPr>
        <p:spPr bwMode="auto">
          <a:xfrm>
            <a:off x="138538" y="1905000"/>
            <a:ext cx="1752600" cy="1371600"/>
          </a:xfrm>
          <a:prstGeom prst="irregularSeal2">
            <a:avLst/>
          </a:prstGeom>
          <a:solidFill>
            <a:srgbClr val="002060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đúng!</a:t>
            </a:r>
          </a:p>
        </p:txBody>
      </p:sp>
      <p:sp>
        <p:nvSpPr>
          <p:cNvPr id="6" name="AutoShape 8" descr="Blue tissue paper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057400" y="2362200"/>
            <a:ext cx="685800" cy="685800"/>
          </a:xfrm>
          <a:prstGeom prst="star8">
            <a:avLst>
              <a:gd name="adj" fmla="val 38250"/>
            </a:avLst>
          </a:prstGeom>
          <a:solidFill>
            <a:srgbClr val="002060"/>
          </a:soli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200" b="1" dirty="0" smtClean="0">
                <a:latin typeface=".VnTime" pitchFamily="34" charset="0"/>
              </a:rPr>
              <a:t>A.</a:t>
            </a:r>
            <a:endParaRPr lang="en-US" sz="2200" b="1" dirty="0">
              <a:latin typeface=".VnTime" pitchFamily="34" charset="0"/>
            </a:endParaRPr>
          </a:p>
        </p:txBody>
      </p:sp>
      <p:sp>
        <p:nvSpPr>
          <p:cNvPr id="7" name="AutoShape 9" descr="Blue tissue paper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057400" y="3504119"/>
            <a:ext cx="685800" cy="685800"/>
          </a:xfrm>
          <a:prstGeom prst="star8">
            <a:avLst>
              <a:gd name="adj" fmla="val 38250"/>
            </a:avLst>
          </a:prstGeom>
          <a:solidFill>
            <a:srgbClr val="002060"/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200" b="1" dirty="0" smtClean="0">
                <a:latin typeface=".VnTime" pitchFamily="34" charset="0"/>
              </a:rPr>
              <a:t>B.</a:t>
            </a:r>
            <a:endParaRPr lang="en-US" sz="2200" b="1" dirty="0">
              <a:latin typeface=".VnTime" pitchFamily="34" charset="0"/>
            </a:endParaRPr>
          </a:p>
        </p:txBody>
      </p:sp>
      <p:sp>
        <p:nvSpPr>
          <p:cNvPr id="8" name="AutoShape 10" descr="Blue tissue paper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059369" y="4646038"/>
            <a:ext cx="685800" cy="685800"/>
          </a:xfrm>
          <a:prstGeom prst="star8">
            <a:avLst>
              <a:gd name="adj" fmla="val 38250"/>
            </a:avLst>
          </a:prstGeom>
          <a:solidFill>
            <a:srgbClr val="00206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200" b="1" dirty="0" smtClean="0">
                <a:latin typeface=".VnTime" pitchFamily="34" charset="0"/>
              </a:rPr>
              <a:t>C.</a:t>
            </a:r>
            <a:endParaRPr lang="en-US" sz="2200" b="1" dirty="0">
              <a:latin typeface=".VnTime" pitchFamily="34" charset="0"/>
            </a:endParaRPr>
          </a:p>
        </p:txBody>
      </p:sp>
      <p:sp>
        <p:nvSpPr>
          <p:cNvPr id="9" name="AutoShape 12" descr="Blue tissue paper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057400" y="5857875"/>
            <a:ext cx="685800" cy="685800"/>
          </a:xfrm>
          <a:prstGeom prst="star8">
            <a:avLst>
              <a:gd name="adj" fmla="val 38250"/>
            </a:avLst>
          </a:prstGeom>
          <a:solidFill>
            <a:srgbClr val="002060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.VnTime" pitchFamily="34" charset="0"/>
              </a:rPr>
              <a:t>D.</a:t>
            </a:r>
            <a:endParaRPr lang="en-US" sz="2200" b="1" dirty="0">
              <a:solidFill>
                <a:schemeClr val="bg1"/>
              </a:solidFill>
              <a:latin typeface=".VnTime" pitchFamily="34" charset="0"/>
            </a:endParaRPr>
          </a:p>
        </p:txBody>
      </p:sp>
      <p:sp>
        <p:nvSpPr>
          <p:cNvPr id="10" name="WordArt 3">
            <a:hlinkClick r:id="rId4" action="ppaction://hlinkfile"/>
          </p:cNvPr>
          <p:cNvSpPr>
            <a:spLocks noChangeArrowheads="1" noChangeShapeType="1" noTextEdit="1"/>
          </p:cNvSpPr>
          <p:nvPr/>
        </p:nvSpPr>
        <p:spPr bwMode="auto">
          <a:xfrm>
            <a:off x="2955692" y="152400"/>
            <a:ext cx="7604984" cy="838200"/>
          </a:xfrm>
          <a:prstGeom prst="rect">
            <a:avLst/>
          </a:prstGeom>
          <a:solidFill>
            <a:schemeClr val="bg1"/>
          </a:solidFill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tập trắc nghiệm</a:t>
            </a:r>
            <a:endParaRPr lang="en-US" sz="3600" kern="10" dirty="0"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955692" y="991473"/>
            <a:ext cx="7604984" cy="5191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Chọn đáp án đúng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955692" y="1510585"/>
            <a:ext cx="1178425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800" b="1" u="sng" smtClean="0"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u="sng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4134117" y="1508666"/>
            <a:ext cx="6426559" cy="519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Tìm đạo hàm của hàm số</a:t>
            </a:r>
            <a:endParaRPr lang="en-US" sz="2800" b="1" dirty="0">
              <a:latin typeface=".VnTime" pitchFamily="34" charset="0"/>
            </a:endParaRPr>
          </a:p>
        </p:txBody>
      </p:sp>
      <p:sp>
        <p:nvSpPr>
          <p:cNvPr id="14" name="AutoShape 17" descr="Blue tissue paper"/>
          <p:cNvSpPr>
            <a:spLocks noChangeArrowheads="1"/>
          </p:cNvSpPr>
          <p:nvPr/>
        </p:nvSpPr>
        <p:spPr bwMode="auto">
          <a:xfrm>
            <a:off x="2958152" y="2239636"/>
            <a:ext cx="7602524" cy="990600"/>
          </a:xfrm>
          <a:prstGeom prst="plaque">
            <a:avLst>
              <a:gd name="adj" fmla="val 16667"/>
            </a:avLst>
          </a:prstGeom>
          <a:solidFill>
            <a:schemeClr val="bg1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16" name="AutoShape 22" descr="Blue tissue paper"/>
          <p:cNvSpPr>
            <a:spLocks noChangeArrowheads="1"/>
          </p:cNvSpPr>
          <p:nvPr/>
        </p:nvSpPr>
        <p:spPr bwMode="auto">
          <a:xfrm>
            <a:off x="2958152" y="3429000"/>
            <a:ext cx="7602524" cy="838200"/>
          </a:xfrm>
          <a:prstGeom prst="plaque">
            <a:avLst>
              <a:gd name="adj" fmla="val 16667"/>
            </a:avLst>
          </a:prstGeom>
          <a:solidFill>
            <a:schemeClr val="bg1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17" name="AutoShape 24" descr="Blue tissue paper"/>
          <p:cNvSpPr>
            <a:spLocks noChangeArrowheads="1"/>
          </p:cNvSpPr>
          <p:nvPr/>
        </p:nvSpPr>
        <p:spPr bwMode="auto">
          <a:xfrm>
            <a:off x="2971800" y="4505980"/>
            <a:ext cx="7588876" cy="990600"/>
          </a:xfrm>
          <a:prstGeom prst="plaque">
            <a:avLst>
              <a:gd name="adj" fmla="val 16667"/>
            </a:avLst>
          </a:prstGeom>
          <a:solidFill>
            <a:schemeClr val="bg1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18" name="AutoShape 33" descr="Blue tissue paper"/>
          <p:cNvSpPr>
            <a:spLocks noChangeArrowheads="1"/>
          </p:cNvSpPr>
          <p:nvPr/>
        </p:nvSpPr>
        <p:spPr bwMode="auto">
          <a:xfrm>
            <a:off x="2955692" y="5735360"/>
            <a:ext cx="7604984" cy="838200"/>
          </a:xfrm>
          <a:prstGeom prst="plaque">
            <a:avLst>
              <a:gd name="adj" fmla="val 16667"/>
            </a:avLst>
          </a:prstGeom>
          <a:solidFill>
            <a:schemeClr val="bg1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3592995"/>
              </p:ext>
            </p:extLst>
          </p:nvPr>
        </p:nvGraphicFramePr>
        <p:xfrm>
          <a:off x="8134797" y="1542004"/>
          <a:ext cx="150812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3" name="Equation" r:id="rId5" imgW="787320" imgH="228600" progId="Equation.DSMT4">
                  <p:embed/>
                </p:oleObj>
              </mc:Choice>
              <mc:Fallback>
                <p:oleObj name="Equation" r:id="rId5" imgW="787320" imgH="22860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34797" y="1542004"/>
                        <a:ext cx="1508125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805659"/>
              </p:ext>
            </p:extLst>
          </p:nvPr>
        </p:nvGraphicFramePr>
        <p:xfrm>
          <a:off x="3659188" y="2200275"/>
          <a:ext cx="2143125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4" name="Equation" r:id="rId7" imgW="914400" imgH="457200" progId="Equation.DSMT4">
                  <p:embed/>
                </p:oleObj>
              </mc:Choice>
              <mc:Fallback>
                <p:oleObj name="Equation" r:id="rId7" imgW="914400" imgH="4572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9188" y="2200275"/>
                        <a:ext cx="2143125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1501954"/>
              </p:ext>
            </p:extLst>
          </p:nvPr>
        </p:nvGraphicFramePr>
        <p:xfrm>
          <a:off x="3613150" y="3340100"/>
          <a:ext cx="2143125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5" name="Equation" r:id="rId9" imgW="914400" imgH="457200" progId="Equation.DSMT4">
                  <p:embed/>
                </p:oleObj>
              </mc:Choice>
              <mc:Fallback>
                <p:oleObj name="Equation" r:id="rId9" imgW="914400" imgH="45720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3150" y="3340100"/>
                        <a:ext cx="2143125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6897396"/>
              </p:ext>
            </p:extLst>
          </p:nvPr>
        </p:nvGraphicFramePr>
        <p:xfrm>
          <a:off x="3746500" y="4481513"/>
          <a:ext cx="1965325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6" name="Equation" r:id="rId11" imgW="838080" imgH="457200" progId="Equation.DSMT4">
                  <p:embed/>
                </p:oleObj>
              </mc:Choice>
              <mc:Fallback>
                <p:oleObj name="Equation" r:id="rId11" imgW="838080" imgH="457200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4481513"/>
                        <a:ext cx="1965325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7090444"/>
              </p:ext>
            </p:extLst>
          </p:nvPr>
        </p:nvGraphicFramePr>
        <p:xfrm>
          <a:off x="3759200" y="5626100"/>
          <a:ext cx="1965325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7" name="Equation" r:id="rId13" imgW="838080" imgH="457200" progId="Equation.DSMT4">
                  <p:embed/>
                </p:oleObj>
              </mc:Choice>
              <mc:Fallback>
                <p:oleObj name="Equation" r:id="rId13" imgW="838080" imgH="4572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9200" y="5626100"/>
                        <a:ext cx="1965325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6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36874" name="Picture 10" descr="E:\Ảnh\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5087055"/>
              </p:ext>
            </p:extLst>
          </p:nvPr>
        </p:nvGraphicFramePr>
        <p:xfrm>
          <a:off x="4421188" y="4364038"/>
          <a:ext cx="2362200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37" name="Equation" r:id="rId4" imgW="1040948" imgH="393529" progId="Equation.DSMT4">
                  <p:embed/>
                </p:oleObj>
              </mc:Choice>
              <mc:Fallback>
                <p:oleObj name="Equation" r:id="rId4" imgW="1040948" imgH="393529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1188" y="4364038"/>
                        <a:ext cx="2362200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4419600" y="685800"/>
          <a:ext cx="1803400" cy="111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38" name="Equation" r:id="rId6" imgW="761669" imgH="469696" progId="Equation.DSMT4">
                  <p:embed/>
                </p:oleObj>
              </mc:Choice>
              <mc:Fallback>
                <p:oleObj name="Equation" r:id="rId6" imgW="761669" imgH="469696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685800"/>
                        <a:ext cx="1803400" cy="1112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4419600" y="1752600"/>
          <a:ext cx="1982788" cy="99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39" name="Equation" r:id="rId8" imgW="838200" imgH="419100" progId="Equation.DSMT4">
                  <p:embed/>
                </p:oleObj>
              </mc:Choice>
              <mc:Fallback>
                <p:oleObj name="Equation" r:id="rId8" imgW="838200" imgH="4191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752600"/>
                        <a:ext cx="1982788" cy="992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Box 20"/>
          <p:cNvSpPr txBox="1">
            <a:spLocks noChangeArrowheads="1"/>
          </p:cNvSpPr>
          <p:nvPr/>
        </p:nvSpPr>
        <p:spPr bwMode="auto">
          <a:xfrm>
            <a:off x="4419600" y="2924175"/>
            <a:ext cx="2095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vi-VN" sz="2800" dirty="0">
                <a:latin typeface="Times New Roman" panose="02020603050405020304" pitchFamily="18" charset="0"/>
              </a:rPr>
              <a:t>(sinx)</a:t>
            </a:r>
            <a:r>
              <a:rPr lang="en-US" altLang="vi-VN" sz="2800" baseline="30000" dirty="0">
                <a:latin typeface="Times New Roman" panose="02020603050405020304" pitchFamily="18" charset="0"/>
              </a:rPr>
              <a:t>’ </a:t>
            </a:r>
            <a:r>
              <a:rPr lang="en-US" altLang="vi-VN" sz="2800" dirty="0">
                <a:latin typeface="Times New Roman" panose="02020603050405020304" pitchFamily="18" charset="0"/>
              </a:rPr>
              <a:t>= cosx</a:t>
            </a:r>
          </a:p>
        </p:txBody>
      </p:sp>
      <p:sp>
        <p:nvSpPr>
          <p:cNvPr id="29" name="Text Box 21"/>
          <p:cNvSpPr txBox="1">
            <a:spLocks noChangeArrowheads="1"/>
          </p:cNvSpPr>
          <p:nvPr/>
        </p:nvSpPr>
        <p:spPr bwMode="auto">
          <a:xfrm>
            <a:off x="4414440" y="3679175"/>
            <a:ext cx="23034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vi-VN" sz="2800" dirty="0">
                <a:latin typeface="Times New Roman" panose="02020603050405020304" pitchFamily="18" charset="0"/>
              </a:rPr>
              <a:t>(cosx)</a:t>
            </a:r>
            <a:r>
              <a:rPr lang="en-US" altLang="vi-VN" sz="2800" baseline="30000" dirty="0">
                <a:latin typeface="Times New Roman" panose="02020603050405020304" pitchFamily="18" charset="0"/>
              </a:rPr>
              <a:t>’ </a:t>
            </a:r>
            <a:r>
              <a:rPr lang="en-US" altLang="vi-VN" sz="2800" dirty="0">
                <a:latin typeface="Times New Roman" panose="02020603050405020304" pitchFamily="18" charset="0"/>
              </a:rPr>
              <a:t>= - sinx</a:t>
            </a: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5560415"/>
              </p:ext>
            </p:extLst>
          </p:nvPr>
        </p:nvGraphicFramePr>
        <p:xfrm>
          <a:off x="4414838" y="5467350"/>
          <a:ext cx="2563812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40" name="Equation" r:id="rId10" imgW="1129810" imgH="393529" progId="Equation.DSMT4">
                  <p:embed/>
                </p:oleObj>
              </mc:Choice>
              <mc:Fallback>
                <p:oleObj name="Equation" r:id="rId10" imgW="1129810" imgH="393529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4838" y="5467350"/>
                        <a:ext cx="2563812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4072410"/>
              </p:ext>
            </p:extLst>
          </p:nvPr>
        </p:nvGraphicFramePr>
        <p:xfrm>
          <a:off x="8416925" y="841375"/>
          <a:ext cx="1803400" cy="111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41" name="Equation" r:id="rId12" imgW="761669" imgH="469696" progId="Equation.DSMT4">
                  <p:embed/>
                </p:oleObj>
              </mc:Choice>
              <mc:Fallback>
                <p:oleObj name="Equation" r:id="rId12" imgW="761669" imgH="469696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6925" y="841375"/>
                        <a:ext cx="1803400" cy="1112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9176379"/>
              </p:ext>
            </p:extLst>
          </p:nvPr>
        </p:nvGraphicFramePr>
        <p:xfrm>
          <a:off x="8416925" y="1839913"/>
          <a:ext cx="1982788" cy="105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42" name="Equation" r:id="rId14" imgW="837836" imgH="444307" progId="Equation.DSMT4">
                  <p:embed/>
                </p:oleObj>
              </mc:Choice>
              <mc:Fallback>
                <p:oleObj name="Equation" r:id="rId14" imgW="837836" imgH="444307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6925" y="1839913"/>
                        <a:ext cx="1982788" cy="1052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 Box 24"/>
          <p:cNvSpPr txBox="1">
            <a:spLocks noChangeArrowheads="1"/>
          </p:cNvSpPr>
          <p:nvPr/>
        </p:nvSpPr>
        <p:spPr bwMode="auto">
          <a:xfrm>
            <a:off x="8416926" y="2987394"/>
            <a:ext cx="2392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vi-VN" sz="2800" dirty="0">
                <a:latin typeface="Times New Roman" panose="02020603050405020304" pitchFamily="18" charset="0"/>
              </a:rPr>
              <a:t>(sinu)</a:t>
            </a:r>
            <a:r>
              <a:rPr lang="en-US" altLang="vi-VN" sz="2800" baseline="30000" dirty="0">
                <a:latin typeface="Times New Roman" panose="02020603050405020304" pitchFamily="18" charset="0"/>
              </a:rPr>
              <a:t>’ </a:t>
            </a:r>
            <a:r>
              <a:rPr lang="en-US" altLang="vi-VN" sz="2800" dirty="0">
                <a:latin typeface="Times New Roman" panose="02020603050405020304" pitchFamily="18" charset="0"/>
              </a:rPr>
              <a:t>= u’cosu</a:t>
            </a:r>
          </a:p>
        </p:txBody>
      </p:sp>
      <p:sp>
        <p:nvSpPr>
          <p:cNvPr id="34" name="Text Box 25"/>
          <p:cNvSpPr txBox="1">
            <a:spLocks noChangeArrowheads="1"/>
          </p:cNvSpPr>
          <p:nvPr/>
        </p:nvSpPr>
        <p:spPr bwMode="auto">
          <a:xfrm>
            <a:off x="8426831" y="3669792"/>
            <a:ext cx="2600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vi-VN" sz="2800" dirty="0">
                <a:latin typeface="Times New Roman" panose="02020603050405020304" pitchFamily="18" charset="0"/>
              </a:rPr>
              <a:t>(cosu)</a:t>
            </a:r>
            <a:r>
              <a:rPr lang="en-US" altLang="vi-VN" sz="2800" baseline="30000" dirty="0">
                <a:latin typeface="Times New Roman" panose="02020603050405020304" pitchFamily="18" charset="0"/>
              </a:rPr>
              <a:t>’ </a:t>
            </a:r>
            <a:r>
              <a:rPr lang="en-US" altLang="vi-VN" sz="2800" dirty="0">
                <a:latin typeface="Times New Roman" panose="02020603050405020304" pitchFamily="18" charset="0"/>
              </a:rPr>
              <a:t>= - u’sinu</a:t>
            </a:r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0782081"/>
              </p:ext>
            </p:extLst>
          </p:nvPr>
        </p:nvGraphicFramePr>
        <p:xfrm>
          <a:off x="8450263" y="4325938"/>
          <a:ext cx="2362200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43" name="Equation" r:id="rId16" imgW="1040948" imgH="418918" progId="Equation.DSMT4">
                  <p:embed/>
                </p:oleObj>
              </mc:Choice>
              <mc:Fallback>
                <p:oleObj name="Equation" r:id="rId16" imgW="1040948" imgH="418918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0263" y="4325938"/>
                        <a:ext cx="2362200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0515834"/>
              </p:ext>
            </p:extLst>
          </p:nvPr>
        </p:nvGraphicFramePr>
        <p:xfrm>
          <a:off x="8462963" y="5368925"/>
          <a:ext cx="2563812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44" name="Equation" r:id="rId18" imgW="1130300" imgH="419100" progId="Equation.DSMT4">
                  <p:embed/>
                </p:oleObj>
              </mc:Choice>
              <mc:Fallback>
                <p:oleObj name="Equation" r:id="rId18" imgW="1130300" imgH="4191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62963" y="5368925"/>
                        <a:ext cx="2563812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174055"/>
              </p:ext>
            </p:extLst>
          </p:nvPr>
        </p:nvGraphicFramePr>
        <p:xfrm>
          <a:off x="3433007" y="243140"/>
          <a:ext cx="8305178" cy="6393029"/>
        </p:xfrm>
        <a:graphic>
          <a:graphicData uri="http://schemas.openxmlformats.org/drawingml/2006/table">
            <a:tbl>
              <a:tblPr/>
              <a:tblGrid>
                <a:gridCol w="4152589">
                  <a:extLst>
                    <a:ext uri="{9D8B030D-6E8A-4147-A177-3AD203B41FA5}">
                      <a16:colId xmlns:a16="http://schemas.microsoft.com/office/drawing/2014/main" xmlns="" val="1912008553"/>
                    </a:ext>
                  </a:extLst>
                </a:gridCol>
                <a:gridCol w="4152589">
                  <a:extLst>
                    <a:ext uri="{9D8B030D-6E8A-4147-A177-3AD203B41FA5}">
                      <a16:colId xmlns:a16="http://schemas.microsoft.com/office/drawing/2014/main" xmlns="" val="3688649755"/>
                    </a:ext>
                  </a:extLst>
                </a:gridCol>
              </a:tblGrid>
              <a:tr h="26970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vi-VN" altLang="vi-V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        </a:t>
                      </a:r>
                      <a:r>
                        <a:rPr kumimoji="0" lang="en-US" altLang="vi-V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(x</a:t>
                      </a:r>
                      <a:r>
                        <a:rPr kumimoji="0" lang="en-US" altLang="vi-VN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n</a:t>
                      </a:r>
                      <a:r>
                        <a:rPr kumimoji="0" lang="en-US" altLang="vi-V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)</a:t>
                      </a:r>
                      <a:r>
                        <a:rPr kumimoji="0" lang="en-US" altLang="vi-VN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’</a:t>
                      </a:r>
                      <a:r>
                        <a:rPr kumimoji="0" lang="en-US" altLang="vi-V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= n.x </a:t>
                      </a:r>
                      <a:r>
                        <a:rPr kumimoji="0" lang="en-US" altLang="vi-VN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n -1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vi-V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       (u</a:t>
                      </a:r>
                      <a:r>
                        <a:rPr kumimoji="0" lang="en-US" altLang="vi-VN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n</a:t>
                      </a:r>
                      <a:r>
                        <a:rPr kumimoji="0" lang="en-US" altLang="vi-V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)</a:t>
                      </a:r>
                      <a:r>
                        <a:rPr kumimoji="0" lang="en-US" altLang="vi-VN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’</a:t>
                      </a:r>
                      <a:r>
                        <a:rPr kumimoji="0" lang="en-US" altLang="vi-V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= n.u </a:t>
                      </a:r>
                      <a:r>
                        <a:rPr kumimoji="0" lang="en-US" altLang="vi-VN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n -1</a:t>
                      </a:r>
                      <a:r>
                        <a:rPr kumimoji="0" lang="en-US" altLang="vi-V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.u</a:t>
                      </a:r>
                      <a:r>
                        <a:rPr kumimoji="0" lang="en-US" altLang="vi-VN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51904171"/>
                  </a:ext>
                </a:extLst>
              </a:tr>
              <a:tr h="36960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vi-VN" alt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vi-VN" alt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32010724"/>
                  </a:ext>
                </a:extLst>
              </a:tr>
            </a:tbl>
          </a:graphicData>
        </a:graphic>
      </p:graphicFrame>
      <p:sp>
        <p:nvSpPr>
          <p:cNvPr id="38" name="WordArt 3"/>
          <p:cNvSpPr>
            <a:spLocks noChangeArrowheads="1" noChangeShapeType="1" noTextEdit="1"/>
          </p:cNvSpPr>
          <p:nvPr/>
        </p:nvSpPr>
        <p:spPr bwMode="auto">
          <a:xfrm>
            <a:off x="688181" y="274638"/>
            <a:ext cx="2352675" cy="581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40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CỦNG CỐ</a:t>
            </a: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606937" y="1120169"/>
            <a:ext cx="2681287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/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BẢNG ĐẠO HÀM</a:t>
            </a:r>
          </a:p>
        </p:txBody>
      </p:sp>
    </p:spTree>
    <p:extLst>
      <p:ext uri="{BB962C8B-B14F-4D97-AF65-F5344CB8AC3E}">
        <p14:creationId xmlns:p14="http://schemas.microsoft.com/office/powerpoint/2010/main" val="71808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utoUpdateAnimBg="0"/>
      <p:bldP spid="29" grpId="0" autoUpdateAnimBg="0"/>
      <p:bldP spid="33" grpId="0" autoUpdateAnimBg="0"/>
      <p:bldP spid="34" grpId="0" autoUpdateAnimBg="0"/>
      <p:bldP spid="3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6224</TotalTime>
  <Words>416</Words>
  <Application>Microsoft Office PowerPoint</Application>
  <PresentationFormat>Custom</PresentationFormat>
  <Paragraphs>76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Office Theme</vt:lpstr>
      <vt:lpstr>Equation</vt:lpstr>
      <vt:lpstr>MathType 7.0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</vt:vector>
  </TitlesOfParts>
  <Company>P R 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TIẾT 71- BÀI 3: ĐẠO HÀM CỦA HÀM SỐ LƯỢNG GIÁC</dc:title>
  <dc:creator>Windows User</dc:creator>
  <cp:lastModifiedBy>A</cp:lastModifiedBy>
  <cp:revision>166</cp:revision>
  <dcterms:created xsi:type="dcterms:W3CDTF">2018-04-12T08:49:08Z</dcterms:created>
  <dcterms:modified xsi:type="dcterms:W3CDTF">2019-04-09T14:14:38Z</dcterms:modified>
</cp:coreProperties>
</file>