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91" r:id="rId2"/>
    <p:sldId id="257" r:id="rId3"/>
    <p:sldId id="272" r:id="rId4"/>
    <p:sldId id="273" r:id="rId5"/>
    <p:sldId id="274" r:id="rId6"/>
    <p:sldId id="267" r:id="rId7"/>
    <p:sldId id="268" r:id="rId8"/>
    <p:sldId id="269" r:id="rId9"/>
    <p:sldId id="270" r:id="rId10"/>
    <p:sldId id="258" r:id="rId11"/>
    <p:sldId id="259" r:id="rId12"/>
    <p:sldId id="260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7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39D"/>
    <a:srgbClr val="0F0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2" Type="http://schemas.openxmlformats.org/officeDocument/2006/relationships/image" Target="../media/image114.wmf"/><Relationship Id="rId1" Type="http://schemas.openxmlformats.org/officeDocument/2006/relationships/image" Target="../media/image113.wmf"/><Relationship Id="rId6" Type="http://schemas.openxmlformats.org/officeDocument/2006/relationships/image" Target="../media/image118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2" Type="http://schemas.openxmlformats.org/officeDocument/2006/relationships/image" Target="../media/image120.wmf"/><Relationship Id="rId1" Type="http://schemas.openxmlformats.org/officeDocument/2006/relationships/image" Target="../media/image119.wmf"/><Relationship Id="rId6" Type="http://schemas.openxmlformats.org/officeDocument/2006/relationships/image" Target="../media/image118.wmf"/><Relationship Id="rId5" Type="http://schemas.openxmlformats.org/officeDocument/2006/relationships/image" Target="../media/image123.wmf"/><Relationship Id="rId4" Type="http://schemas.openxmlformats.org/officeDocument/2006/relationships/image" Target="../media/image122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6" Type="http://schemas.openxmlformats.org/officeDocument/2006/relationships/image" Target="../media/image118.wmf"/><Relationship Id="rId5" Type="http://schemas.openxmlformats.org/officeDocument/2006/relationships/image" Target="../media/image128.wmf"/><Relationship Id="rId4" Type="http://schemas.openxmlformats.org/officeDocument/2006/relationships/image" Target="../media/image12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2316E-1807-41EB-BCDB-1CD732ABDB6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14134-EBDA-4569-8CB3-16B1090A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8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A719F13-7B54-4E8C-BE42-69D6C2530B1D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A3685E-7547-4671-AE56-E9144C6E3F40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242D6C-10E0-4504-953E-E1BDA098E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2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4.wmf"/><Relationship Id="rId2" Type="http://schemas.openxmlformats.org/officeDocument/2006/relationships/tags" Target="../tags/tag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3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7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9.wmf"/><Relationship Id="rId2" Type="http://schemas.openxmlformats.org/officeDocument/2006/relationships/tags" Target="../tags/tag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8.wmf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2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4.wmf"/><Relationship Id="rId2" Type="http://schemas.openxmlformats.org/officeDocument/2006/relationships/tags" Target="../tags/tag3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73.wmf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7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9.wmf"/><Relationship Id="rId2" Type="http://schemas.openxmlformats.org/officeDocument/2006/relationships/tags" Target="../tags/tag4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8.wmf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8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2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4.wmf"/><Relationship Id="rId2" Type="http://schemas.openxmlformats.org/officeDocument/2006/relationships/tags" Target="../tags/tag5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83.wmf"/><Relationship Id="rId4" Type="http://schemas.openxmlformats.org/officeDocument/2006/relationships/notesSlide" Target="../notesSlides/notesSlide5.xml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87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89.wmf"/><Relationship Id="rId2" Type="http://schemas.openxmlformats.org/officeDocument/2006/relationships/tags" Target="../tags/tag6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6.bin"/><Relationship Id="rId5" Type="http://schemas.openxmlformats.org/officeDocument/2006/relationships/oleObject" Target="../embeddings/oleObject83.bin"/><Relationship Id="rId10" Type="http://schemas.openxmlformats.org/officeDocument/2006/relationships/image" Target="../media/image88.wmf"/><Relationship Id="rId4" Type="http://schemas.openxmlformats.org/officeDocument/2006/relationships/notesSlide" Target="../notesSlides/notesSlide6.xml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9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92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94.wmf"/><Relationship Id="rId2" Type="http://schemas.openxmlformats.org/officeDocument/2006/relationships/tags" Target="../tags/tag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93.wmf"/><Relationship Id="rId4" Type="http://schemas.openxmlformats.org/officeDocument/2006/relationships/notesSlide" Target="../notesSlides/notesSlide7.xml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9" Type="http://schemas.openxmlformats.org/officeDocument/2006/relationships/oleObject" Target="../embeddings/oleObject1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9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4.wmf"/><Relationship Id="rId32" Type="http://schemas.openxmlformats.org/officeDocument/2006/relationships/image" Target="../media/image18.wmf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2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6.wmf"/><Relationship Id="rId36" Type="http://schemas.openxmlformats.org/officeDocument/2006/relationships/image" Target="../media/image20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7.wmf"/><Relationship Id="rId35" Type="http://schemas.openxmlformats.org/officeDocument/2006/relationships/oleObject" Target="../embeddings/oleObject17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97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9.wmf"/><Relationship Id="rId2" Type="http://schemas.openxmlformats.org/officeDocument/2006/relationships/tags" Target="../tags/tag8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0" Type="http://schemas.openxmlformats.org/officeDocument/2006/relationships/image" Target="../media/image98.wmf"/><Relationship Id="rId4" Type="http://schemas.openxmlformats.org/officeDocument/2006/relationships/notesSlide" Target="../notesSlides/notesSlide8.xml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10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oleObject" Target="../embeddings/oleObject102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104.wmf"/><Relationship Id="rId2" Type="http://schemas.openxmlformats.org/officeDocument/2006/relationships/tags" Target="../tags/tag9.xml"/><Relationship Id="rId16" Type="http://schemas.openxmlformats.org/officeDocument/2006/relationships/image" Target="../media/image106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10" Type="http://schemas.openxmlformats.org/officeDocument/2006/relationships/image" Target="../media/image103.wmf"/><Relationship Id="rId4" Type="http://schemas.openxmlformats.org/officeDocument/2006/relationships/notesSlide" Target="../notesSlides/notesSlide9.xml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10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08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110.wmf"/><Relationship Id="rId2" Type="http://schemas.openxmlformats.org/officeDocument/2006/relationships/tags" Target="../tags/tag10.xml"/><Relationship Id="rId16" Type="http://schemas.openxmlformats.org/officeDocument/2006/relationships/image" Target="../media/image112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4.bin"/><Relationship Id="rId15" Type="http://schemas.openxmlformats.org/officeDocument/2006/relationships/oleObject" Target="../embeddings/oleObject109.bin"/><Relationship Id="rId10" Type="http://schemas.openxmlformats.org/officeDocument/2006/relationships/image" Target="../media/image109.wmf"/><Relationship Id="rId4" Type="http://schemas.openxmlformats.org/officeDocument/2006/relationships/notesSlide" Target="../notesSlides/notesSlide10.xml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11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oleObject" Target="../embeddings/oleObject114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16.wmf"/><Relationship Id="rId2" Type="http://schemas.openxmlformats.org/officeDocument/2006/relationships/tags" Target="../tags/tag11.xml"/><Relationship Id="rId16" Type="http://schemas.openxmlformats.org/officeDocument/2006/relationships/image" Target="../media/image118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13.bin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10" Type="http://schemas.openxmlformats.org/officeDocument/2006/relationships/image" Target="../media/image115.wmf"/><Relationship Id="rId4" Type="http://schemas.openxmlformats.org/officeDocument/2006/relationships/notesSlide" Target="../notesSlides/notesSlide11.xml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1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13" Type="http://schemas.openxmlformats.org/officeDocument/2006/relationships/oleObject" Target="../embeddings/oleObject120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122.wmf"/><Relationship Id="rId2" Type="http://schemas.openxmlformats.org/officeDocument/2006/relationships/tags" Target="../tags/tag12.xml"/><Relationship Id="rId16" Type="http://schemas.openxmlformats.org/officeDocument/2006/relationships/image" Target="../media/image118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6.bin"/><Relationship Id="rId15" Type="http://schemas.openxmlformats.org/officeDocument/2006/relationships/oleObject" Target="../embeddings/oleObject121.bin"/><Relationship Id="rId10" Type="http://schemas.openxmlformats.org/officeDocument/2006/relationships/image" Target="../media/image121.wmf"/><Relationship Id="rId4" Type="http://schemas.openxmlformats.org/officeDocument/2006/relationships/notesSlide" Target="../notesSlides/notesSlide12.xml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12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oleObject" Target="../embeddings/oleObject126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127.wmf"/><Relationship Id="rId2" Type="http://schemas.openxmlformats.org/officeDocument/2006/relationships/tags" Target="../tags/tag13.xml"/><Relationship Id="rId16" Type="http://schemas.openxmlformats.org/officeDocument/2006/relationships/image" Target="../media/image118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24.wmf"/><Relationship Id="rId11" Type="http://schemas.openxmlformats.org/officeDocument/2006/relationships/oleObject" Target="../embeddings/oleObject125.bin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10" Type="http://schemas.openxmlformats.org/officeDocument/2006/relationships/image" Target="../media/image126.wmf"/><Relationship Id="rId4" Type="http://schemas.openxmlformats.org/officeDocument/2006/relationships/notesSlide" Target="../notesSlides/notesSlide13.xml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128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page0_blog_entry24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6" y="-12799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05200" y="5905500"/>
            <a:ext cx="5295900" cy="533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TRỊNH BÁ HÙNG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085850" y="268289"/>
            <a:ext cx="73914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SỞ GIÁO DỤC &amp; ĐÀO TẠO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HÀ NỘI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TRƯỜNG THPT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NGÔ SỸ LIÊN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 rot="428634">
            <a:off x="-559654" y="2055857"/>
            <a:ext cx="9082845" cy="23606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72250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>
              <a:defRPr/>
            </a:pPr>
            <a:r>
              <a:rPr lang="en-US" sz="3600" kern="10" dirty="0" err="1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kern="10" dirty="0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kern="10" dirty="0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600" kern="10" dirty="0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600" kern="10" dirty="0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kern="10" dirty="0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kern="10" dirty="0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9525" cap="sq"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71366" scaled="1"/>
                </a:gradFill>
                <a:latin typeface="Times New Roman" pitchFamily="18" charset="0"/>
                <a:cs typeface="Times New Roman" pitchFamily="18" charset="0"/>
              </a:rPr>
              <a:t>hàm</a:t>
            </a:r>
            <a:endParaRPr lang="en-US" sz="3600" kern="10" dirty="0">
              <a:ln w="9525" cap="sq">
                <a:round/>
                <a:headEnd type="none" w="sm" len="sm"/>
                <a:tailEnd type="none" w="sm" len="sm"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971366" scaled="1"/>
              </a:gradFill>
              <a:latin typeface="Times New Roman"/>
              <a:cs typeface="Times New Roman"/>
            </a:endParaRP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571500" y="4095751"/>
            <a:ext cx="70866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11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9" name="Picture 10" descr="j028366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2" y="4857751"/>
            <a:ext cx="17700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072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04088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f’(x) &gt; g’(x) 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Giải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Ta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02056"/>
              </p:ext>
            </p:extLst>
          </p:nvPr>
        </p:nvGraphicFramePr>
        <p:xfrm>
          <a:off x="1066800" y="1447800"/>
          <a:ext cx="3733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7" name="Equation" r:id="rId3" imgW="1244520" imgH="507960" progId="Equation.DSMT4">
                  <p:embed/>
                </p:oleObj>
              </mc:Choice>
              <mc:Fallback>
                <p:oleObj name="Equation" r:id="rId3" imgW="124452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47800"/>
                        <a:ext cx="37338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023058"/>
              </p:ext>
            </p:extLst>
          </p:nvPr>
        </p:nvGraphicFramePr>
        <p:xfrm>
          <a:off x="1524000" y="3352800"/>
          <a:ext cx="327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" name="Equation" r:id="rId5" imgW="927000" imgH="228600" progId="Equation.DSMT4">
                  <p:embed/>
                </p:oleObj>
              </mc:Choice>
              <mc:Fallback>
                <p:oleObj name="Equation" r:id="rId5" imgW="9270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52800"/>
                        <a:ext cx="327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698219"/>
              </p:ext>
            </p:extLst>
          </p:nvPr>
        </p:nvGraphicFramePr>
        <p:xfrm>
          <a:off x="1524000" y="3962400"/>
          <a:ext cx="3200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" name="Equation" r:id="rId7" imgW="850680" imgH="203040" progId="Equation.DSMT4">
                  <p:embed/>
                </p:oleObj>
              </mc:Choice>
              <mc:Fallback>
                <p:oleObj name="Equation" r:id="rId7" imgW="850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24000" y="3962400"/>
                        <a:ext cx="32004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262793"/>
              </p:ext>
            </p:extLst>
          </p:nvPr>
        </p:nvGraphicFramePr>
        <p:xfrm>
          <a:off x="990600" y="4419600"/>
          <a:ext cx="5105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" name="Equation" r:id="rId9" imgW="2145960" imgH="228600" progId="Equation.DSMT4">
                  <p:embed/>
                </p:oleObj>
              </mc:Choice>
              <mc:Fallback>
                <p:oleObj name="Equation" r:id="rId9" imgW="2145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90600" y="4419600"/>
                        <a:ext cx="51054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77259"/>
              </p:ext>
            </p:extLst>
          </p:nvPr>
        </p:nvGraphicFramePr>
        <p:xfrm>
          <a:off x="1295400" y="5029200"/>
          <a:ext cx="24384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" name="Equation" r:id="rId11" imgW="634680" imgH="660240" progId="Equation.DSMT4">
                  <p:embed/>
                </p:oleObj>
              </mc:Choice>
              <mc:Fallback>
                <p:oleObj name="Equation" r:id="rId11" imgW="63468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95400" y="5029200"/>
                        <a:ext cx="2438400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 y’ = 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 y’&gt;0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x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367115"/>
              </p:ext>
            </p:extLst>
          </p:nvPr>
        </p:nvGraphicFramePr>
        <p:xfrm>
          <a:off x="3581400" y="609600"/>
          <a:ext cx="4089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3" imgW="1218960" imgH="228600" progId="Equation.DSMT4">
                  <p:embed/>
                </p:oleObj>
              </mc:Choice>
              <mc:Fallback>
                <p:oleObj name="Equation" r:id="rId3" imgW="121896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609600"/>
                        <a:ext cx="4089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7512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839200" cy="43891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Ta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y’= 0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a.c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&lt;     </a:t>
            </a:r>
          </a:p>
          <a:p>
            <a:pPr marL="514350" indent="-514350">
              <a:buAutoNum type="alphaLcParenR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do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AutoNum type="alphaLcParenR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1887764"/>
              </p:ext>
            </p:extLst>
          </p:nvPr>
        </p:nvGraphicFramePr>
        <p:xfrm>
          <a:off x="1295400" y="1143000"/>
          <a:ext cx="312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0" name="Equation" r:id="rId3" imgW="1117440" imgH="228600" progId="Equation.DSMT4">
                  <p:embed/>
                </p:oleObj>
              </mc:Choice>
              <mc:Fallback>
                <p:oleObj name="Equation" r:id="rId3" imgW="11174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43000"/>
                        <a:ext cx="312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44765"/>
              </p:ext>
            </p:extLst>
          </p:nvPr>
        </p:nvGraphicFramePr>
        <p:xfrm>
          <a:off x="6248400" y="2286000"/>
          <a:ext cx="228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1" name="Equation" r:id="rId5" imgW="126720" imgH="177480" progId="Equation.DSMT4">
                  <p:embed/>
                </p:oleObj>
              </mc:Choice>
              <mc:Fallback>
                <p:oleObj name="Equation" r:id="rId5" imgW="12672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286000"/>
                        <a:ext cx="228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363347"/>
              </p:ext>
            </p:extLst>
          </p:nvPr>
        </p:nvGraphicFramePr>
        <p:xfrm>
          <a:off x="1731963" y="3243263"/>
          <a:ext cx="28622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" name="Equation" r:id="rId7" imgW="1117440" imgH="177480" progId="Equation.DSMT4">
                  <p:embed/>
                </p:oleObj>
              </mc:Choice>
              <mc:Fallback>
                <p:oleObj name="Equation" r:id="rId7" imgW="111744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3243263"/>
                        <a:ext cx="28622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049787"/>
              </p:ext>
            </p:extLst>
          </p:nvPr>
        </p:nvGraphicFramePr>
        <p:xfrm>
          <a:off x="457200" y="4343400"/>
          <a:ext cx="42672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3" name="Equation" r:id="rId9" imgW="1600200" imgH="457200" progId="Equation.DSMT4">
                  <p:embed/>
                </p:oleObj>
              </mc:Choice>
              <mc:Fallback>
                <p:oleObj name="Equation" r:id="rId9" imgW="160020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343400"/>
                        <a:ext cx="426720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1"/>
            <a:ext cx="8248650" cy="3305175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Đạo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191123"/>
              </p:ext>
            </p:extLst>
          </p:nvPr>
        </p:nvGraphicFramePr>
        <p:xfrm>
          <a:off x="4886325" y="1371600"/>
          <a:ext cx="30543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" name="Equation" r:id="rId5" imgW="965160" imgH="228600" progId="Equation.DSMT4">
                  <p:embed/>
                </p:oleObj>
              </mc:Choice>
              <mc:Fallback>
                <p:oleObj name="Equation" r:id="rId5" imgW="965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1371600"/>
                        <a:ext cx="30543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035787"/>
              </p:ext>
            </p:extLst>
          </p:nvPr>
        </p:nvGraphicFramePr>
        <p:xfrm>
          <a:off x="1143000" y="2514600"/>
          <a:ext cx="28606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" name="Equation" r:id="rId7" imgW="952200" imgH="228600" progId="Equation.DSMT4">
                  <p:embed/>
                </p:oleObj>
              </mc:Choice>
              <mc:Fallback>
                <p:oleObj name="Equation" r:id="rId7" imgW="9522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14600"/>
                        <a:ext cx="28606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420236"/>
              </p:ext>
            </p:extLst>
          </p:nvPr>
        </p:nvGraphicFramePr>
        <p:xfrm>
          <a:off x="5638800" y="2438400"/>
          <a:ext cx="28606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Equation" r:id="rId9" imgW="952200" imgH="228600" progId="Equation.DSMT4">
                  <p:embed/>
                </p:oleObj>
              </mc:Choice>
              <mc:Fallback>
                <p:oleObj name="Equation" r:id="rId9" imgW="9522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438400"/>
                        <a:ext cx="28606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247031"/>
              </p:ext>
            </p:extLst>
          </p:nvPr>
        </p:nvGraphicFramePr>
        <p:xfrm>
          <a:off x="1066800" y="3657600"/>
          <a:ext cx="28606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11" imgW="952200" imgH="228600" progId="Equation.DSMT4">
                  <p:embed/>
                </p:oleObj>
              </mc:Choice>
              <mc:Fallback>
                <p:oleObj name="Equation" r:id="rId11" imgW="9522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57600"/>
                        <a:ext cx="28606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421657"/>
              </p:ext>
            </p:extLst>
          </p:nvPr>
        </p:nvGraphicFramePr>
        <p:xfrm>
          <a:off x="5734050" y="3657600"/>
          <a:ext cx="26701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13" imgW="888840" imgH="228600" progId="Equation.DSMT4">
                  <p:embed/>
                </p:oleObj>
              </mc:Choice>
              <mc:Fallback>
                <p:oleObj name="Equation" r:id="rId13" imgW="88884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050" y="3657600"/>
                        <a:ext cx="26701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0987690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330517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271965"/>
              </p:ext>
            </p:extLst>
          </p:nvPr>
        </p:nvGraphicFramePr>
        <p:xfrm>
          <a:off x="4724400" y="1219200"/>
          <a:ext cx="344011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5" imgW="1244520" imgH="393480" progId="Equation.DSMT4">
                  <p:embed/>
                </p:oleObj>
              </mc:Choice>
              <mc:Fallback>
                <p:oleObj name="Equation" r:id="rId5" imgW="1244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219200"/>
                        <a:ext cx="3440113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366327"/>
              </p:ext>
            </p:extLst>
          </p:nvPr>
        </p:nvGraphicFramePr>
        <p:xfrm>
          <a:off x="5181600" y="2438400"/>
          <a:ext cx="26320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7" imgW="876240" imgH="228600" progId="Equation.DSMT4">
                  <p:embed/>
                </p:oleObj>
              </mc:Choice>
              <mc:Fallback>
                <p:oleObj name="Equation" r:id="rId7" imgW="876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38400"/>
                        <a:ext cx="26320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156308"/>
              </p:ext>
            </p:extLst>
          </p:nvPr>
        </p:nvGraphicFramePr>
        <p:xfrm>
          <a:off x="762000" y="2438400"/>
          <a:ext cx="26320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9" imgW="876240" imgH="228600" progId="Equation.DSMT4">
                  <p:embed/>
                </p:oleObj>
              </mc:Choice>
              <mc:Fallback>
                <p:oleObj name="Equation" r:id="rId9" imgW="876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438400"/>
                        <a:ext cx="26320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670706"/>
              </p:ext>
            </p:extLst>
          </p:nvPr>
        </p:nvGraphicFramePr>
        <p:xfrm>
          <a:off x="609600" y="3581400"/>
          <a:ext cx="26320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11" imgW="876240" imgH="228600" progId="Equation.DSMT4">
                  <p:embed/>
                </p:oleObj>
              </mc:Choice>
              <mc:Fallback>
                <p:oleObj name="Equation" r:id="rId11" imgW="876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81400"/>
                        <a:ext cx="26320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118744"/>
              </p:ext>
            </p:extLst>
          </p:nvPr>
        </p:nvGraphicFramePr>
        <p:xfrm>
          <a:off x="5638800" y="3581400"/>
          <a:ext cx="251618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13" imgW="838080" imgH="228600" progId="Equation.DSMT4">
                  <p:embed/>
                </p:oleObj>
              </mc:Choice>
              <mc:Fallback>
                <p:oleObj name="Equation" r:id="rId13" imgW="838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581400"/>
                        <a:ext cx="2516188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5370882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330517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253516"/>
              </p:ext>
            </p:extLst>
          </p:nvPr>
        </p:nvGraphicFramePr>
        <p:xfrm>
          <a:off x="4648200" y="1371600"/>
          <a:ext cx="2598737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5" imgW="939600" imgH="241200" progId="Equation.DSMT4">
                  <p:embed/>
                </p:oleObj>
              </mc:Choice>
              <mc:Fallback>
                <p:oleObj name="Equation" r:id="rId5" imgW="9396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371600"/>
                        <a:ext cx="2598737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739802"/>
              </p:ext>
            </p:extLst>
          </p:nvPr>
        </p:nvGraphicFramePr>
        <p:xfrm>
          <a:off x="5181600" y="2209800"/>
          <a:ext cx="3127375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Equation" r:id="rId7" imgW="1041120" imgH="419040" progId="Equation.DSMT4">
                  <p:embed/>
                </p:oleObj>
              </mc:Choice>
              <mc:Fallback>
                <p:oleObj name="Equation" r:id="rId7" imgW="10411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209800"/>
                        <a:ext cx="3127375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022126"/>
              </p:ext>
            </p:extLst>
          </p:nvPr>
        </p:nvGraphicFramePr>
        <p:xfrm>
          <a:off x="609600" y="3429000"/>
          <a:ext cx="2860675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Equation" r:id="rId9" imgW="952200" imgH="419040" progId="Equation.DSMT4">
                  <p:embed/>
                </p:oleObj>
              </mc:Choice>
              <mc:Fallback>
                <p:oleObj name="Equation" r:id="rId9" imgW="9522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29000"/>
                        <a:ext cx="2860675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133670"/>
              </p:ext>
            </p:extLst>
          </p:nvPr>
        </p:nvGraphicFramePr>
        <p:xfrm>
          <a:off x="609600" y="2286000"/>
          <a:ext cx="2862263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5" name="Equation" r:id="rId11" imgW="952200" imgH="419040" progId="Equation.DSMT4">
                  <p:embed/>
                </p:oleObj>
              </mc:Choice>
              <mc:Fallback>
                <p:oleObj name="Equation" r:id="rId11" imgW="9522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0"/>
                        <a:ext cx="2862263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561537"/>
              </p:ext>
            </p:extLst>
          </p:nvPr>
        </p:nvGraphicFramePr>
        <p:xfrm>
          <a:off x="5562600" y="3352800"/>
          <a:ext cx="2706688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6" name="Equation" r:id="rId13" imgW="901440" imgH="419040" progId="Equation.DSMT4">
                  <p:embed/>
                </p:oleObj>
              </mc:Choice>
              <mc:Fallback>
                <p:oleObj name="Equation" r:id="rId13" imgW="9014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352800"/>
                        <a:ext cx="2706688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1289899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330517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4.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515372"/>
              </p:ext>
            </p:extLst>
          </p:nvPr>
        </p:nvGraphicFramePr>
        <p:xfrm>
          <a:off x="4981575" y="1176338"/>
          <a:ext cx="1931988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Equation" r:id="rId5" imgW="698400" imgH="393480" progId="Equation.DSMT4">
                  <p:embed/>
                </p:oleObj>
              </mc:Choice>
              <mc:Fallback>
                <p:oleObj name="Equation" r:id="rId5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1575" y="1176338"/>
                        <a:ext cx="1931988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150752"/>
              </p:ext>
            </p:extLst>
          </p:nvPr>
        </p:nvGraphicFramePr>
        <p:xfrm>
          <a:off x="5314950" y="2151063"/>
          <a:ext cx="2363788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7" name="Equation" r:id="rId7" imgW="787320" imgH="469800" progId="Equation.DSMT4">
                  <p:embed/>
                </p:oleObj>
              </mc:Choice>
              <mc:Fallback>
                <p:oleObj name="Equation" r:id="rId7" imgW="78732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2151063"/>
                        <a:ext cx="2363788" cy="1119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99200"/>
              </p:ext>
            </p:extLst>
          </p:nvPr>
        </p:nvGraphicFramePr>
        <p:xfrm>
          <a:off x="5715000" y="3429000"/>
          <a:ext cx="2363788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8" name="Equation" r:id="rId9" imgW="787320" imgH="469800" progId="Equation.DSMT4">
                  <p:embed/>
                </p:oleObj>
              </mc:Choice>
              <mc:Fallback>
                <p:oleObj name="Equation" r:id="rId9" imgW="78732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429000"/>
                        <a:ext cx="2363788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848761"/>
              </p:ext>
            </p:extLst>
          </p:nvPr>
        </p:nvGraphicFramePr>
        <p:xfrm>
          <a:off x="590550" y="3352800"/>
          <a:ext cx="2403475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" name="Equation" r:id="rId11" imgW="799920" imgH="469800" progId="Equation.DSMT4">
                  <p:embed/>
                </p:oleObj>
              </mc:Choice>
              <mc:Fallback>
                <p:oleObj name="Equation" r:id="rId11" imgW="79992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3352800"/>
                        <a:ext cx="2403475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000359"/>
              </p:ext>
            </p:extLst>
          </p:nvPr>
        </p:nvGraphicFramePr>
        <p:xfrm>
          <a:off x="762000" y="2225675"/>
          <a:ext cx="2401888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Equation" r:id="rId13" imgW="799920" imgH="469800" progId="Equation.DSMT4">
                  <p:embed/>
                </p:oleObj>
              </mc:Choice>
              <mc:Fallback>
                <p:oleObj name="Equation" r:id="rId13" imgW="79992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25675"/>
                        <a:ext cx="2401888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8809985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330517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5.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756898"/>
              </p:ext>
            </p:extLst>
          </p:nvPr>
        </p:nvGraphicFramePr>
        <p:xfrm>
          <a:off x="4648200" y="1062630"/>
          <a:ext cx="2914650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Equation" r:id="rId5" imgW="1054080" imgH="419040" progId="Equation.DSMT4">
                  <p:embed/>
                </p:oleObj>
              </mc:Choice>
              <mc:Fallback>
                <p:oleObj name="Equation" r:id="rId5" imgW="10540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062630"/>
                        <a:ext cx="2914650" cy="1176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797934"/>
              </p:ext>
            </p:extLst>
          </p:nvPr>
        </p:nvGraphicFramePr>
        <p:xfrm>
          <a:off x="5105400" y="2133600"/>
          <a:ext cx="3354388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6" name="Equation" r:id="rId7" imgW="1117440" imgH="495000" progId="Equation.DSMT4">
                  <p:embed/>
                </p:oleObj>
              </mc:Choice>
              <mc:Fallback>
                <p:oleObj name="Equation" r:id="rId7" imgW="111744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33600"/>
                        <a:ext cx="3354388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754830"/>
              </p:ext>
            </p:extLst>
          </p:nvPr>
        </p:nvGraphicFramePr>
        <p:xfrm>
          <a:off x="609601" y="2209800"/>
          <a:ext cx="3047999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7" name="Equation" r:id="rId9" imgW="1130040" imgH="495000" progId="Equation.DSMT4">
                  <p:embed/>
                </p:oleObj>
              </mc:Choice>
              <mc:Fallback>
                <p:oleObj name="Equation" r:id="rId9" imgW="113004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1" y="2209800"/>
                        <a:ext cx="3047999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813451"/>
              </p:ext>
            </p:extLst>
          </p:nvPr>
        </p:nvGraphicFramePr>
        <p:xfrm>
          <a:off x="533400" y="3276600"/>
          <a:ext cx="3355975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8" name="Equation" r:id="rId11" imgW="1117440" imgH="495000" progId="Equation.DSMT4">
                  <p:embed/>
                </p:oleObj>
              </mc:Choice>
              <mc:Fallback>
                <p:oleObj name="Equation" r:id="rId11" imgW="111744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3355975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678357"/>
              </p:ext>
            </p:extLst>
          </p:nvPr>
        </p:nvGraphicFramePr>
        <p:xfrm>
          <a:off x="5334000" y="3352800"/>
          <a:ext cx="3392488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name="Equation" r:id="rId13" imgW="1130040" imgH="495000" progId="Equation.DSMT4">
                  <p:embed/>
                </p:oleObj>
              </mc:Choice>
              <mc:Fallback>
                <p:oleObj name="Equation" r:id="rId13" imgW="113004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352800"/>
                        <a:ext cx="3392488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2734194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330517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6.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384271"/>
              </p:ext>
            </p:extLst>
          </p:nvPr>
        </p:nvGraphicFramePr>
        <p:xfrm>
          <a:off x="4648200" y="1219200"/>
          <a:ext cx="3159125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5" imgW="1143000" imgH="266400" progId="Equation.DSMT4">
                  <p:embed/>
                </p:oleObj>
              </mc:Choice>
              <mc:Fallback>
                <p:oleObj name="Equation" r:id="rId5" imgW="11430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219200"/>
                        <a:ext cx="3159125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597852"/>
              </p:ext>
            </p:extLst>
          </p:nvPr>
        </p:nvGraphicFramePr>
        <p:xfrm>
          <a:off x="609600" y="2209800"/>
          <a:ext cx="37734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7" imgW="1257120" imgH="431640" progId="Equation.DSMT4">
                  <p:embed/>
                </p:oleObj>
              </mc:Choice>
              <mc:Fallback>
                <p:oleObj name="Equation" r:id="rId7" imgW="12571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09800"/>
                        <a:ext cx="37734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224022"/>
              </p:ext>
            </p:extLst>
          </p:nvPr>
        </p:nvGraphicFramePr>
        <p:xfrm>
          <a:off x="5257800" y="2286000"/>
          <a:ext cx="3184525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Equation" r:id="rId9" imgW="1180800" imgH="431640" progId="Equation.DSMT4">
                  <p:embed/>
                </p:oleObj>
              </mc:Choice>
              <mc:Fallback>
                <p:oleObj name="Equation" r:id="rId9" imgW="11808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286000"/>
                        <a:ext cx="3184525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81676"/>
              </p:ext>
            </p:extLst>
          </p:nvPr>
        </p:nvGraphicFramePr>
        <p:xfrm>
          <a:off x="438150" y="3351213"/>
          <a:ext cx="35464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7" name="Equation" r:id="rId11" imgW="1180800" imgH="431640" progId="Equation.DSMT4">
                  <p:embed/>
                </p:oleObj>
              </mc:Choice>
              <mc:Fallback>
                <p:oleObj name="Equation" r:id="rId11" imgW="11808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3351213"/>
                        <a:ext cx="3546475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892470"/>
              </p:ext>
            </p:extLst>
          </p:nvPr>
        </p:nvGraphicFramePr>
        <p:xfrm>
          <a:off x="5160962" y="3429000"/>
          <a:ext cx="3849688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Equation" r:id="rId13" imgW="1282680" imgH="431640" progId="Equation.DSMT4">
                  <p:embed/>
                </p:oleObj>
              </mc:Choice>
              <mc:Fallback>
                <p:oleObj name="Equation" r:id="rId13" imgW="12826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2" y="3429000"/>
                        <a:ext cx="3849688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9530698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330517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6.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753375"/>
              </p:ext>
            </p:extLst>
          </p:nvPr>
        </p:nvGraphicFramePr>
        <p:xfrm>
          <a:off x="4927600" y="1219200"/>
          <a:ext cx="2598738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Equation" r:id="rId5" imgW="939600" imgH="266400" progId="Equation.DSMT4">
                  <p:embed/>
                </p:oleObj>
              </mc:Choice>
              <mc:Fallback>
                <p:oleObj name="Equation" r:id="rId5" imgW="9396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1219200"/>
                        <a:ext cx="2598738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408020"/>
              </p:ext>
            </p:extLst>
          </p:nvPr>
        </p:nvGraphicFramePr>
        <p:xfrm>
          <a:off x="838200" y="2209800"/>
          <a:ext cx="2667000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7" imgW="888840" imgH="457200" progId="Equation.DSMT4">
                  <p:embed/>
                </p:oleObj>
              </mc:Choice>
              <mc:Fallback>
                <p:oleObj name="Equation" r:id="rId7" imgW="8888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209800"/>
                        <a:ext cx="2667000" cy="1087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626939"/>
              </p:ext>
            </p:extLst>
          </p:nvPr>
        </p:nvGraphicFramePr>
        <p:xfrm>
          <a:off x="1143000" y="3352800"/>
          <a:ext cx="2395538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Equation" r:id="rId9" imgW="888840" imgH="457200" progId="Equation.DSMT4">
                  <p:embed/>
                </p:oleObj>
              </mc:Choice>
              <mc:Fallback>
                <p:oleObj name="Equation" r:id="rId9" imgW="8888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352800"/>
                        <a:ext cx="2395538" cy="1087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090957"/>
              </p:ext>
            </p:extLst>
          </p:nvPr>
        </p:nvGraphicFramePr>
        <p:xfrm>
          <a:off x="5410200" y="2209800"/>
          <a:ext cx="2668588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11" imgW="888840" imgH="457200" progId="Equation.DSMT4">
                  <p:embed/>
                </p:oleObj>
              </mc:Choice>
              <mc:Fallback>
                <p:oleObj name="Equation" r:id="rId11" imgW="8888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209800"/>
                        <a:ext cx="2668588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277732"/>
              </p:ext>
            </p:extLst>
          </p:nvPr>
        </p:nvGraphicFramePr>
        <p:xfrm>
          <a:off x="5486400" y="3429000"/>
          <a:ext cx="29718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13" imgW="990360" imgH="457200" progId="Equation.DSMT4">
                  <p:embed/>
                </p:oleObj>
              </mc:Choice>
              <mc:Fallback>
                <p:oleObj name="Equation" r:id="rId13" imgW="9903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429000"/>
                        <a:ext cx="2971800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2900500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64" y="962882"/>
            <a:ext cx="8229600" cy="4191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err="1" smtClean="0">
                <a:latin typeface="Times New Roman" pitchFamily="18" charset="0"/>
              </a:rPr>
              <a:t>Hàm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</a:rPr>
              <a:t> y = </a:t>
            </a:r>
            <a:r>
              <a:rPr lang="en-US" sz="2800" dirty="0" err="1">
                <a:latin typeface="Times New Roman" pitchFamily="18" charset="0"/>
              </a:rPr>
              <a:t>x</a:t>
            </a:r>
            <a:r>
              <a:rPr lang="en-US" sz="2800" baseline="30000" dirty="0" err="1">
                <a:latin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</a:rPr>
              <a:t> ( n ∈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N, n &gt; 1)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>
                <a:latin typeface="Times New Roman" pitchFamily="18" charset="0"/>
              </a:rPr>
              <a:t>∈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18" name="Text Box 95"/>
          <p:cNvSpPr txBox="1">
            <a:spLocks noChangeArrowheads="1"/>
          </p:cNvSpPr>
          <p:nvPr/>
        </p:nvSpPr>
        <p:spPr bwMode="auto">
          <a:xfrm>
            <a:off x="1456112" y="2781383"/>
            <a:ext cx="27432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dirty="0" err="1" smtClean="0">
                <a:latin typeface="Times New Roman" pitchFamily="18" charset="0"/>
              </a:rPr>
              <a:t>với</a:t>
            </a:r>
            <a:r>
              <a:rPr lang="en-US" sz="3000" dirty="0" smtClean="0">
                <a:latin typeface="Times New Roman" pitchFamily="18" charset="0"/>
              </a:rPr>
              <a:t> </a:t>
            </a:r>
            <a:r>
              <a:rPr lang="en-US" sz="3000" dirty="0">
                <a:latin typeface="Times New Roman" pitchFamily="18" charset="0"/>
              </a:rPr>
              <a:t>c </a:t>
            </a:r>
            <a:r>
              <a:rPr lang="en-US" sz="3000" dirty="0" err="1">
                <a:latin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</a:rPr>
              <a:t>hằng</a:t>
            </a:r>
            <a:r>
              <a:rPr lang="en-US" sz="3000" dirty="0">
                <a:latin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</a:rPr>
              <a:t>số</a:t>
            </a:r>
            <a:endParaRPr lang="en-US" sz="3000" dirty="0">
              <a:latin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56569"/>
              </p:ext>
            </p:extLst>
          </p:nvPr>
        </p:nvGraphicFramePr>
        <p:xfrm>
          <a:off x="4876801" y="1981200"/>
          <a:ext cx="1435430" cy="800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4" name="Equation" r:id="rId3" imgW="507960" imgH="241200" progId="Equation.DSMT4">
                  <p:embed/>
                </p:oleObj>
              </mc:Choice>
              <mc:Fallback>
                <p:oleObj name="Equation" r:id="rId3" imgW="507960" imgH="241200" progId="Equation.DSMT4">
                  <p:embed/>
                  <p:pic>
                    <p:nvPicPr>
                      <p:cNvPr id="0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1" y="1981200"/>
                        <a:ext cx="1435430" cy="8001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906138"/>
              </p:ext>
            </p:extLst>
          </p:nvPr>
        </p:nvGraphicFramePr>
        <p:xfrm>
          <a:off x="253620" y="2057400"/>
          <a:ext cx="1117979" cy="75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5" name="Equation" r:id="rId5" imgW="457200" imgH="228600" progId="Equation.DSMT4">
                  <p:embed/>
                </p:oleObj>
              </mc:Choice>
              <mc:Fallback>
                <p:oleObj name="Equation" r:id="rId5" imgW="4572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20" y="2057400"/>
                        <a:ext cx="1117979" cy="75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884674"/>
              </p:ext>
            </p:extLst>
          </p:nvPr>
        </p:nvGraphicFramePr>
        <p:xfrm>
          <a:off x="1303862" y="2057400"/>
          <a:ext cx="11345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6" name="Equation" r:id="rId7" imgW="368280" imgH="203040" progId="Equation.DSMT4">
                  <p:embed/>
                </p:oleObj>
              </mc:Choice>
              <mc:Fallback>
                <p:oleObj name="Equation" r:id="rId7" imgW="368280" imgH="2030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862" y="2057400"/>
                        <a:ext cx="113453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437972"/>
              </p:ext>
            </p:extLst>
          </p:nvPr>
        </p:nvGraphicFramePr>
        <p:xfrm>
          <a:off x="304800" y="2683505"/>
          <a:ext cx="515937" cy="659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7" name="Equation" r:id="rId9" imgW="266400" imgH="203040" progId="Equation.DSMT4">
                  <p:embed/>
                </p:oleObj>
              </mc:Choice>
              <mc:Fallback>
                <p:oleObj name="Equation" r:id="rId9" imgW="266400" imgH="2030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683505"/>
                        <a:ext cx="515937" cy="6591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458115"/>
              </p:ext>
            </p:extLst>
          </p:nvPr>
        </p:nvGraphicFramePr>
        <p:xfrm>
          <a:off x="882604" y="2819400"/>
          <a:ext cx="367303" cy="52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8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04" y="2819400"/>
                        <a:ext cx="367303" cy="5232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716190"/>
              </p:ext>
            </p:extLst>
          </p:nvPr>
        </p:nvGraphicFramePr>
        <p:xfrm>
          <a:off x="4419600" y="2598196"/>
          <a:ext cx="692150" cy="738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9" name="Equation" r:id="rId13" imgW="279360" imgH="203040" progId="Equation.DSMT4">
                  <p:embed/>
                </p:oleObj>
              </mc:Choice>
              <mc:Fallback>
                <p:oleObj name="Equation" r:id="rId13" imgW="27936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98196"/>
                        <a:ext cx="692150" cy="738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641727"/>
              </p:ext>
            </p:extLst>
          </p:nvPr>
        </p:nvGraphicFramePr>
        <p:xfrm>
          <a:off x="5181600" y="2813713"/>
          <a:ext cx="304800" cy="459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0" name="Equation" r:id="rId15" imgW="88560" imgH="164880" progId="Equation.DSMT4">
                  <p:embed/>
                </p:oleObj>
              </mc:Choice>
              <mc:Fallback>
                <p:oleObj name="Equation" r:id="rId15" imgW="88560" imgH="1648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813713"/>
                        <a:ext cx="304800" cy="4592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957901"/>
              </p:ext>
            </p:extLst>
          </p:nvPr>
        </p:nvGraphicFramePr>
        <p:xfrm>
          <a:off x="6359752" y="1905000"/>
          <a:ext cx="1140692" cy="1153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1" name="Equation" r:id="rId17" imgW="342720" imgH="419040" progId="Equation.DSMT4">
                  <p:embed/>
                </p:oleObj>
              </mc:Choice>
              <mc:Fallback>
                <p:oleObj name="Equation" r:id="rId17" imgW="3427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359752" y="1905000"/>
                        <a:ext cx="1140692" cy="1153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1672"/>
          <p:cNvSpPr txBox="1">
            <a:spLocks noChangeArrowheads="1"/>
          </p:cNvSpPr>
          <p:nvPr/>
        </p:nvSpPr>
        <p:spPr bwMode="auto">
          <a:xfrm>
            <a:off x="376975" y="3890308"/>
            <a:ext cx="626620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8" name="Text Box 1669"/>
          <p:cNvSpPr txBox="1">
            <a:spLocks noChangeArrowheads="1"/>
          </p:cNvSpPr>
          <p:nvPr/>
        </p:nvSpPr>
        <p:spPr bwMode="auto">
          <a:xfrm>
            <a:off x="304800" y="3419899"/>
            <a:ext cx="140167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08985"/>
              </p:ext>
            </p:extLst>
          </p:nvPr>
        </p:nvGraphicFramePr>
        <p:xfrm>
          <a:off x="1447800" y="3463555"/>
          <a:ext cx="1401763" cy="568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2" name="Equation" r:id="rId19" imgW="545760" imgH="203040" progId="Equation.DSMT4">
                  <p:embed/>
                </p:oleObj>
              </mc:Choice>
              <mc:Fallback>
                <p:oleObj name="Equation" r:id="rId19" imgW="54576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463555"/>
                        <a:ext cx="1401763" cy="5686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144998"/>
              </p:ext>
            </p:extLst>
          </p:nvPr>
        </p:nvGraphicFramePr>
        <p:xfrm>
          <a:off x="2812807" y="3423776"/>
          <a:ext cx="1524000" cy="608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3" name="Equation" r:id="rId21" imgW="520560" imgH="203040" progId="Equation.DSMT4">
                  <p:embed/>
                </p:oleObj>
              </mc:Choice>
              <mc:Fallback>
                <p:oleObj name="Equation" r:id="rId21" imgW="52056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807" y="3423776"/>
                        <a:ext cx="1524000" cy="6083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1671"/>
          <p:cNvSpPr txBox="1">
            <a:spLocks noChangeArrowheads="1"/>
          </p:cNvSpPr>
          <p:nvPr/>
        </p:nvSpPr>
        <p:spPr bwMode="auto">
          <a:xfrm>
            <a:off x="4199312" y="3419899"/>
            <a:ext cx="4225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84291"/>
              </p:ext>
            </p:extLst>
          </p:nvPr>
        </p:nvGraphicFramePr>
        <p:xfrm>
          <a:off x="4199312" y="4724400"/>
          <a:ext cx="1155700" cy="1378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4" name="Equation" r:id="rId23" imgW="457200" imgH="469800" progId="Equation.DSMT4">
                  <p:embed/>
                </p:oleObj>
              </mc:Choice>
              <mc:Fallback>
                <p:oleObj name="Equation" r:id="rId23" imgW="457200" imgH="469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312" y="4724400"/>
                        <a:ext cx="1155700" cy="13788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298938" y="5950819"/>
            <a:ext cx="71730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)’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947903"/>
              </p:ext>
            </p:extLst>
          </p:nvPr>
        </p:nvGraphicFramePr>
        <p:xfrm>
          <a:off x="5730911" y="5791200"/>
          <a:ext cx="90203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5" name="Equation" r:id="rId25" imgW="215640" imgH="203040" progId="Equation.DSMT4">
                  <p:embed/>
                </p:oleObj>
              </mc:Choice>
              <mc:Fallback>
                <p:oleObj name="Equation" r:id="rId25" imgW="215640" imgH="20304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911" y="5791200"/>
                        <a:ext cx="90203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707627"/>
              </p:ext>
            </p:extLst>
          </p:nvPr>
        </p:nvGraphicFramePr>
        <p:xfrm>
          <a:off x="362299" y="4267200"/>
          <a:ext cx="1625600" cy="914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6" name="Equation" r:id="rId27" imgW="596880" imgH="279360" progId="Equation.DSMT4">
                  <p:embed/>
                </p:oleObj>
              </mc:Choice>
              <mc:Fallback>
                <p:oleObj name="Equation" r:id="rId27" imgW="596880" imgH="2793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99" y="4267200"/>
                        <a:ext cx="1625600" cy="9143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014748"/>
              </p:ext>
            </p:extLst>
          </p:nvPr>
        </p:nvGraphicFramePr>
        <p:xfrm>
          <a:off x="2133600" y="4267200"/>
          <a:ext cx="1219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7" name="Equation" r:id="rId29" imgW="380880" imgH="203040" progId="Equation.DSMT4">
                  <p:embed/>
                </p:oleObj>
              </mc:Choice>
              <mc:Fallback>
                <p:oleObj name="Equation" r:id="rId29" imgW="380880" imgH="2030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267200"/>
                        <a:ext cx="1219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434748"/>
              </p:ext>
            </p:extLst>
          </p:nvPr>
        </p:nvGraphicFramePr>
        <p:xfrm>
          <a:off x="4343400" y="4267200"/>
          <a:ext cx="1625600" cy="802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8" name="Equation" r:id="rId31" imgW="596880" imgH="279360" progId="Equation.DSMT4">
                  <p:embed/>
                </p:oleObj>
              </mc:Choice>
              <mc:Fallback>
                <p:oleObj name="Equation" r:id="rId31" imgW="596880" imgH="27936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267200"/>
                        <a:ext cx="1625600" cy="8026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1270497"/>
              </p:ext>
            </p:extLst>
          </p:nvPr>
        </p:nvGraphicFramePr>
        <p:xfrm>
          <a:off x="6124858" y="4267200"/>
          <a:ext cx="1190342" cy="631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9" name="Equation" r:id="rId33" imgW="380880" imgH="203040" progId="Equation.DSMT4">
                  <p:embed/>
                </p:oleObj>
              </mc:Choice>
              <mc:Fallback>
                <p:oleObj name="Equation" r:id="rId33" imgW="380880" imgH="2030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858" y="4267200"/>
                        <a:ext cx="1190342" cy="6311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953550"/>
              </p:ext>
            </p:extLst>
          </p:nvPr>
        </p:nvGraphicFramePr>
        <p:xfrm>
          <a:off x="304801" y="5029200"/>
          <a:ext cx="1401672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0" name="Equation" r:id="rId35" imgW="457200" imgH="279360" progId="Equation.DSMT4">
                  <p:embed/>
                </p:oleObj>
              </mc:Choice>
              <mc:Fallback>
                <p:oleObj name="Equation" r:id="rId35" imgW="457200" imgH="27936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1" y="5029200"/>
                        <a:ext cx="1401672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023097"/>
              </p:ext>
            </p:extLst>
          </p:nvPr>
        </p:nvGraphicFramePr>
        <p:xfrm>
          <a:off x="1838673" y="5029200"/>
          <a:ext cx="2079626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1" name="Equation" r:id="rId37" imgW="520560" imgH="203040" progId="Equation.DSMT4">
                  <p:embed/>
                </p:oleObj>
              </mc:Choice>
              <mc:Fallback>
                <p:oleObj name="Equation" r:id="rId37" imgW="520560" imgH="2030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673" y="5029200"/>
                        <a:ext cx="2079626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3956"/>
              </p:ext>
            </p:extLst>
          </p:nvPr>
        </p:nvGraphicFramePr>
        <p:xfrm>
          <a:off x="5334000" y="4800600"/>
          <a:ext cx="3810000" cy="1226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2" name="Equation" r:id="rId39" imgW="1498320" imgH="393480" progId="Equation.DSMT4">
                  <p:embed/>
                </p:oleObj>
              </mc:Choice>
              <mc:Fallback>
                <p:oleObj name="Equation" r:id="rId39" imgW="1498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5334000" y="4800600"/>
                        <a:ext cx="3810000" cy="12264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27" grpId="0"/>
      <p:bldP spid="28" grpId="0"/>
      <p:bldP spid="31" grpId="0"/>
      <p:bldP spid="3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330517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7.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826940"/>
              </p:ext>
            </p:extLst>
          </p:nvPr>
        </p:nvGraphicFramePr>
        <p:xfrm>
          <a:off x="4857750" y="1219200"/>
          <a:ext cx="2738438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1" name="Equation" r:id="rId5" imgW="990360" imgH="266400" progId="Equation.DSMT4">
                  <p:embed/>
                </p:oleObj>
              </mc:Choice>
              <mc:Fallback>
                <p:oleObj name="Equation" r:id="rId5" imgW="9903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1219200"/>
                        <a:ext cx="2738438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081672"/>
              </p:ext>
            </p:extLst>
          </p:nvPr>
        </p:nvGraphicFramePr>
        <p:xfrm>
          <a:off x="762000" y="2209800"/>
          <a:ext cx="20574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7" imgW="685800" imgH="419040" progId="Equation.DSMT4">
                  <p:embed/>
                </p:oleObj>
              </mc:Choice>
              <mc:Fallback>
                <p:oleObj name="Equation" r:id="rId7" imgW="6858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09800"/>
                        <a:ext cx="205740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071847"/>
              </p:ext>
            </p:extLst>
          </p:nvPr>
        </p:nvGraphicFramePr>
        <p:xfrm>
          <a:off x="5562600" y="3429000"/>
          <a:ext cx="184785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9" imgW="685800" imgH="419040" progId="Equation.DSMT4">
                  <p:embed/>
                </p:oleObj>
              </mc:Choice>
              <mc:Fallback>
                <p:oleObj name="Equation" r:id="rId9" imgW="6858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429000"/>
                        <a:ext cx="184785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769504"/>
              </p:ext>
            </p:extLst>
          </p:nvPr>
        </p:nvGraphicFramePr>
        <p:xfrm>
          <a:off x="5486400" y="2209800"/>
          <a:ext cx="2401888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11" imgW="799920" imgH="419040" progId="Equation.DSMT4">
                  <p:embed/>
                </p:oleObj>
              </mc:Choice>
              <mc:Fallback>
                <p:oleObj name="Equation" r:id="rId11" imgW="7999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209800"/>
                        <a:ext cx="2401888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457239"/>
              </p:ext>
            </p:extLst>
          </p:nvPr>
        </p:nvGraphicFramePr>
        <p:xfrm>
          <a:off x="762000" y="3352800"/>
          <a:ext cx="20574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Equation" r:id="rId13" imgW="685800" imgH="419040" progId="Equation.DSMT4">
                  <p:embed/>
                </p:oleObj>
              </mc:Choice>
              <mc:Fallback>
                <p:oleObj name="Equation" r:id="rId13" imgW="6858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352800"/>
                        <a:ext cx="2057400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5530935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5333999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8.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997911"/>
              </p:ext>
            </p:extLst>
          </p:nvPr>
        </p:nvGraphicFramePr>
        <p:xfrm>
          <a:off x="2902744" y="1295400"/>
          <a:ext cx="3967162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Equation" r:id="rId5" imgW="1434960" imgH="393480" progId="Equation.DSMT4">
                  <p:embed/>
                </p:oleObj>
              </mc:Choice>
              <mc:Fallback>
                <p:oleObj name="Equation" r:id="rId5" imgW="1434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2744" y="1295400"/>
                        <a:ext cx="3967162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771417"/>
              </p:ext>
            </p:extLst>
          </p:nvPr>
        </p:nvGraphicFramePr>
        <p:xfrm>
          <a:off x="838200" y="3810000"/>
          <a:ext cx="1905000" cy="838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Equation" r:id="rId7" imgW="533160" imgH="253800" progId="Equation.DSMT4">
                  <p:embed/>
                </p:oleObj>
              </mc:Choice>
              <mc:Fallback>
                <p:oleObj name="Equation" r:id="rId7" imgW="533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810000"/>
                        <a:ext cx="1905000" cy="8381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347008"/>
              </p:ext>
            </p:extLst>
          </p:nvPr>
        </p:nvGraphicFramePr>
        <p:xfrm>
          <a:off x="762000" y="51816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Equation" r:id="rId9" imgW="342720" imgH="253800" progId="Equation.DSMT4">
                  <p:embed/>
                </p:oleObj>
              </mc:Choice>
              <mc:Fallback>
                <p:oleObj name="Equation" r:id="rId9" imgW="3427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181600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907103"/>
              </p:ext>
            </p:extLst>
          </p:nvPr>
        </p:nvGraphicFramePr>
        <p:xfrm>
          <a:off x="5715000" y="3886200"/>
          <a:ext cx="18288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Equation" r:id="rId11" imgW="444240" imgH="253800" progId="Equation.DSMT4">
                  <p:embed/>
                </p:oleObj>
              </mc:Choice>
              <mc:Fallback>
                <p:oleObj name="Equation" r:id="rId11" imgW="444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886200"/>
                        <a:ext cx="18288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021100"/>
              </p:ext>
            </p:extLst>
          </p:nvPr>
        </p:nvGraphicFramePr>
        <p:xfrm>
          <a:off x="5943600" y="5257800"/>
          <a:ext cx="16764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13" imgW="431640" imgH="253800" progId="Equation.DSMT4">
                  <p:embed/>
                </p:oleObj>
              </mc:Choice>
              <mc:Fallback>
                <p:oleObj name="Equation" r:id="rId13" imgW="431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257800"/>
                        <a:ext cx="16764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078701"/>
              </p:ext>
            </p:extLst>
          </p:nvPr>
        </p:nvGraphicFramePr>
        <p:xfrm>
          <a:off x="2590800" y="2819400"/>
          <a:ext cx="11239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7" name="Equation" r:id="rId15" imgW="406080" imgH="203040" progId="Equation.DSMT4">
                  <p:embed/>
                </p:oleObj>
              </mc:Choice>
              <mc:Fallback>
                <p:oleObj name="Equation" r:id="rId15" imgW="406080" imgH="203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819400"/>
                        <a:ext cx="112395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9352479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5333999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9.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497202"/>
              </p:ext>
            </p:extLst>
          </p:nvPr>
        </p:nvGraphicFramePr>
        <p:xfrm>
          <a:off x="2868613" y="1295400"/>
          <a:ext cx="4037012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5" imgW="1460160" imgH="393480" progId="Equation.DSMT4">
                  <p:embed/>
                </p:oleObj>
              </mc:Choice>
              <mc:Fallback>
                <p:oleObj name="Equation" r:id="rId5" imgW="1460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3" y="1295400"/>
                        <a:ext cx="4037012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441639"/>
              </p:ext>
            </p:extLst>
          </p:nvPr>
        </p:nvGraphicFramePr>
        <p:xfrm>
          <a:off x="762000" y="3733800"/>
          <a:ext cx="1905000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7" imgW="482400" imgH="431640" progId="Equation.DSMT4">
                  <p:embed/>
                </p:oleObj>
              </mc:Choice>
              <mc:Fallback>
                <p:oleObj name="Equation" r:id="rId7" imgW="4824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33800"/>
                        <a:ext cx="1905000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287083"/>
              </p:ext>
            </p:extLst>
          </p:nvPr>
        </p:nvGraphicFramePr>
        <p:xfrm>
          <a:off x="5638800" y="3657600"/>
          <a:ext cx="1905000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Equation" r:id="rId9" imgW="380880" imgH="431640" progId="Equation.DSMT4">
                  <p:embed/>
                </p:oleObj>
              </mc:Choice>
              <mc:Fallback>
                <p:oleObj name="Equation" r:id="rId9" imgW="3808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57600"/>
                        <a:ext cx="1905000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194585"/>
              </p:ext>
            </p:extLst>
          </p:nvPr>
        </p:nvGraphicFramePr>
        <p:xfrm>
          <a:off x="631824" y="5105400"/>
          <a:ext cx="2187575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Equation" r:id="rId11" imgW="507960" imgH="431640" progId="Equation.DSMT4">
                  <p:embed/>
                </p:oleObj>
              </mc:Choice>
              <mc:Fallback>
                <p:oleObj name="Equation" r:id="rId11" imgW="5079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4" y="5105400"/>
                        <a:ext cx="2187575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57320"/>
              </p:ext>
            </p:extLst>
          </p:nvPr>
        </p:nvGraphicFramePr>
        <p:xfrm>
          <a:off x="5599113" y="5105400"/>
          <a:ext cx="1944687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Equation" r:id="rId13" imgW="609480" imgH="431640" progId="Equation.DSMT4">
                  <p:embed/>
                </p:oleObj>
              </mc:Choice>
              <mc:Fallback>
                <p:oleObj name="Equation" r:id="rId13" imgW="6094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5105400"/>
                        <a:ext cx="1944687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701360"/>
              </p:ext>
            </p:extLst>
          </p:nvPr>
        </p:nvGraphicFramePr>
        <p:xfrm>
          <a:off x="3522663" y="2819400"/>
          <a:ext cx="10890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Equation" r:id="rId15" imgW="393480" imgH="203040" progId="Equation.DSMT4">
                  <p:embed/>
                </p:oleObj>
              </mc:Choice>
              <mc:Fallback>
                <p:oleObj name="Equation" r:id="rId15" imgW="393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2663" y="2819400"/>
                        <a:ext cx="1089025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7475414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5333999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10.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endParaRPr lang="en-US" sz="3000" dirty="0" smtClean="0">
              <a:latin typeface="Tahoma" pitchFamily="34" charset="0"/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698532"/>
              </p:ext>
            </p:extLst>
          </p:nvPr>
        </p:nvGraphicFramePr>
        <p:xfrm>
          <a:off x="2895600" y="1371600"/>
          <a:ext cx="3614737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0" name="Equation" r:id="rId5" imgW="1307880" imgH="393480" progId="Equation.DSMT4">
                  <p:embed/>
                </p:oleObj>
              </mc:Choice>
              <mc:Fallback>
                <p:oleObj name="Equation" r:id="rId5" imgW="1307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71600"/>
                        <a:ext cx="3614737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645637"/>
              </p:ext>
            </p:extLst>
          </p:nvPr>
        </p:nvGraphicFramePr>
        <p:xfrm>
          <a:off x="5181600" y="3810000"/>
          <a:ext cx="1603375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1" name="Equation" r:id="rId7" imgW="406080" imgH="393480" progId="Equation.DSMT4">
                  <p:embed/>
                </p:oleObj>
              </mc:Choice>
              <mc:Fallback>
                <p:oleObj name="Equation" r:id="rId7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10000"/>
                        <a:ext cx="1603375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285513"/>
              </p:ext>
            </p:extLst>
          </p:nvPr>
        </p:nvGraphicFramePr>
        <p:xfrm>
          <a:off x="609600" y="3810000"/>
          <a:ext cx="1752600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2" name="Equation" r:id="rId9" imgW="406080" imgH="393480" progId="Equation.DSMT4">
                  <p:embed/>
                </p:oleObj>
              </mc:Choice>
              <mc:Fallback>
                <p:oleObj name="Equation" r:id="rId9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10000"/>
                        <a:ext cx="1752600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181637"/>
              </p:ext>
            </p:extLst>
          </p:nvPr>
        </p:nvGraphicFramePr>
        <p:xfrm>
          <a:off x="739254" y="5181600"/>
          <a:ext cx="1751012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Equation" r:id="rId11" imgW="406080" imgH="393480" progId="Equation.DSMT4">
                  <p:embed/>
                </p:oleObj>
              </mc:Choice>
              <mc:Fallback>
                <p:oleObj name="Equation" r:id="rId11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54" y="5181600"/>
                        <a:ext cx="1751012" cy="1096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599750"/>
              </p:ext>
            </p:extLst>
          </p:nvPr>
        </p:nvGraphicFramePr>
        <p:xfrm>
          <a:off x="5334000" y="5181600"/>
          <a:ext cx="1296987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Equation" r:id="rId13" imgW="406080" imgH="393480" progId="Equation.DSMT4">
                  <p:embed/>
                </p:oleObj>
              </mc:Choice>
              <mc:Fallback>
                <p:oleObj name="Equation" r:id="rId13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81600"/>
                        <a:ext cx="1296987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745949"/>
              </p:ext>
            </p:extLst>
          </p:nvPr>
        </p:nvGraphicFramePr>
        <p:xfrm>
          <a:off x="3962400" y="2819400"/>
          <a:ext cx="13716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15" imgW="406080" imgH="203040" progId="Equation.DSMT4">
                  <p:embed/>
                </p:oleObj>
              </mc:Choice>
              <mc:Fallback>
                <p:oleObj name="Equation" r:id="rId15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37160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5231919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533399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11.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698966"/>
              </p:ext>
            </p:extLst>
          </p:nvPr>
        </p:nvGraphicFramePr>
        <p:xfrm>
          <a:off x="3048000" y="1447800"/>
          <a:ext cx="4316412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2" name="Equation" r:id="rId5" imgW="1562040" imgH="393480" progId="Equation.DSMT4">
                  <p:embed/>
                </p:oleObj>
              </mc:Choice>
              <mc:Fallback>
                <p:oleObj name="Equation" r:id="rId5" imgW="1562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447800"/>
                        <a:ext cx="4316412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1841027"/>
              </p:ext>
            </p:extLst>
          </p:nvPr>
        </p:nvGraphicFramePr>
        <p:xfrm>
          <a:off x="5638800" y="3429000"/>
          <a:ext cx="1903413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3" name="Equation" r:id="rId7" imgW="482400" imgH="393480" progId="Equation.DSMT4">
                  <p:embed/>
                </p:oleObj>
              </mc:Choice>
              <mc:Fallback>
                <p:oleObj name="Equation" r:id="rId7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429000"/>
                        <a:ext cx="1903413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266138"/>
              </p:ext>
            </p:extLst>
          </p:nvPr>
        </p:nvGraphicFramePr>
        <p:xfrm>
          <a:off x="609600" y="4876800"/>
          <a:ext cx="208121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4" name="Equation" r:id="rId9" imgW="482400" imgH="393480" progId="Equation.DSMT4">
                  <p:embed/>
                </p:oleObj>
              </mc:Choice>
              <mc:Fallback>
                <p:oleObj name="Equation" r:id="rId9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76800"/>
                        <a:ext cx="2081212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014482"/>
              </p:ext>
            </p:extLst>
          </p:nvPr>
        </p:nvGraphicFramePr>
        <p:xfrm>
          <a:off x="762000" y="3429000"/>
          <a:ext cx="2079625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5" name="Equation" r:id="rId11" imgW="482400" imgH="393480" progId="Equation.DSMT4">
                  <p:embed/>
                </p:oleObj>
              </mc:Choice>
              <mc:Fallback>
                <p:oleObj name="Equation" r:id="rId11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429000"/>
                        <a:ext cx="2079625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658006"/>
              </p:ext>
            </p:extLst>
          </p:nvPr>
        </p:nvGraphicFramePr>
        <p:xfrm>
          <a:off x="5715000" y="4876800"/>
          <a:ext cx="1539875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Equation" r:id="rId13" imgW="482400" imgH="393480" progId="Equation.DSMT4">
                  <p:embed/>
                </p:oleObj>
              </mc:Choice>
              <mc:Fallback>
                <p:oleObj name="Equation" r:id="rId13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76800"/>
                        <a:ext cx="1539875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085627"/>
              </p:ext>
            </p:extLst>
          </p:nvPr>
        </p:nvGraphicFramePr>
        <p:xfrm>
          <a:off x="4419600" y="2971800"/>
          <a:ext cx="13716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Equation" r:id="rId15" imgW="406080" imgH="203040" progId="Equation.DSMT4">
                  <p:embed/>
                </p:oleObj>
              </mc:Choice>
              <mc:Fallback>
                <p:oleObj name="Equation" r:id="rId15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971800"/>
                        <a:ext cx="137160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0976268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1"/>
            <a:ext cx="9067800" cy="533399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endParaRPr lang="en-US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12.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                         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                                  B.              </a:t>
            </a:r>
          </a:p>
          <a:p>
            <a:pPr marL="0" indent="0" eaLnBrk="1" hangingPunct="1"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                                   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626545"/>
              </p:ext>
            </p:extLst>
          </p:nvPr>
        </p:nvGraphicFramePr>
        <p:xfrm>
          <a:off x="3276600" y="1447800"/>
          <a:ext cx="37560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447800"/>
                        <a:ext cx="3756025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177800"/>
            <a:ext cx="8248650" cy="914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748635"/>
              </p:ext>
            </p:extLst>
          </p:nvPr>
        </p:nvGraphicFramePr>
        <p:xfrm>
          <a:off x="5715000" y="3429000"/>
          <a:ext cx="16764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Equation" r:id="rId7" imgW="482400" imgH="393480" progId="Equation.DSMT4">
                  <p:embed/>
                </p:oleObj>
              </mc:Choice>
              <mc:Fallback>
                <p:oleObj name="Equation" r:id="rId7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429000"/>
                        <a:ext cx="16764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948570"/>
              </p:ext>
            </p:extLst>
          </p:nvPr>
        </p:nvGraphicFramePr>
        <p:xfrm>
          <a:off x="5943600" y="4800600"/>
          <a:ext cx="167640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Equation" r:id="rId9" imgW="482400" imgH="393480" progId="Equation.DSMT4">
                  <p:embed/>
                </p:oleObj>
              </mc:Choice>
              <mc:Fallback>
                <p:oleObj name="Equation" r:id="rId9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800600"/>
                        <a:ext cx="167640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247043"/>
              </p:ext>
            </p:extLst>
          </p:nvPr>
        </p:nvGraphicFramePr>
        <p:xfrm>
          <a:off x="762001" y="3429000"/>
          <a:ext cx="1752599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11" imgW="482400" imgH="393480" progId="Equation.DSMT4">
                  <p:embed/>
                </p:oleObj>
              </mc:Choice>
              <mc:Fallback>
                <p:oleObj name="Equation" r:id="rId11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1" y="3429000"/>
                        <a:ext cx="1752599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700615"/>
              </p:ext>
            </p:extLst>
          </p:nvPr>
        </p:nvGraphicFramePr>
        <p:xfrm>
          <a:off x="762000" y="4724400"/>
          <a:ext cx="1600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13" imgW="482400" imgH="393480" progId="Equation.DSMT4">
                  <p:embed/>
                </p:oleObj>
              </mc:Choice>
              <mc:Fallback>
                <p:oleObj name="Equation" r:id="rId13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24400"/>
                        <a:ext cx="16002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961209"/>
              </p:ext>
            </p:extLst>
          </p:nvPr>
        </p:nvGraphicFramePr>
        <p:xfrm>
          <a:off x="4419600" y="2971800"/>
          <a:ext cx="13716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Equation" r:id="rId15" imgW="406080" imgH="203040" progId="Equation.DSMT4">
                  <p:embed/>
                </p:oleObj>
              </mc:Choice>
              <mc:Fallback>
                <p:oleObj name="Equation" r:id="rId15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971800"/>
                        <a:ext cx="137160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3960013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pic>
        <p:nvPicPr>
          <p:cNvPr id="117764" name="Picture 4" descr="Them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49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7765" name="WordArt 5"/>
          <p:cNvSpPr>
            <a:spLocks noChangeArrowheads="1" noChangeShapeType="1" noTextEdit="1"/>
          </p:cNvSpPr>
          <p:nvPr/>
        </p:nvSpPr>
        <p:spPr bwMode="auto">
          <a:xfrm>
            <a:off x="381000" y="2590800"/>
            <a:ext cx="85344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i="1" kern="10" dirty="0">
                <a:ln w="12700" cap="sq">
                  <a:solidFill>
                    <a:srgbClr val="CC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a typeface="+mj-lt"/>
                <a:cs typeface="+mj-lt"/>
              </a:rPr>
              <a:t>Chúc quý thầy cô sức khỏe,các em học sinh học tập tốt </a:t>
            </a:r>
          </a:p>
          <a:p>
            <a:pPr algn="ctr"/>
            <a:r>
              <a:rPr lang="vi-VN" sz="3600" i="1" kern="10" dirty="0">
                <a:ln w="12700" cap="sq">
                  <a:solidFill>
                    <a:srgbClr val="CC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a typeface="+mj-lt"/>
                <a:cs typeface="+mj-lt"/>
              </a:rPr>
              <a:t>Xin trân trọng cảm ơn </a:t>
            </a:r>
            <a:endParaRPr lang="en-US" sz="3600" i="1" kern="10" dirty="0">
              <a:ln w="12700" cap="sq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a typeface="+mj-lt"/>
              <a:cs typeface="+mj-lt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723865"/>
              </p:ext>
            </p:extLst>
          </p:nvPr>
        </p:nvGraphicFramePr>
        <p:xfrm>
          <a:off x="1676400" y="1219200"/>
          <a:ext cx="5410200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3" imgW="1155600" imgH="1346040" progId="Equation.DSMT4">
                  <p:embed/>
                </p:oleObj>
              </mc:Choice>
              <mc:Fallback>
                <p:oleObj name="Equation" r:id="rId3" imgW="1155600" imgH="1346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19200"/>
                        <a:ext cx="5410200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607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651924"/>
              </p:ext>
            </p:extLst>
          </p:nvPr>
        </p:nvGraphicFramePr>
        <p:xfrm>
          <a:off x="0" y="1219200"/>
          <a:ext cx="38862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6" name="Equation" r:id="rId3" imgW="901440" imgH="228600" progId="Equation.DSMT4">
                  <p:embed/>
                </p:oleObj>
              </mc:Choice>
              <mc:Fallback>
                <p:oleObj name="Equation" r:id="rId3" imgW="90144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219200"/>
                        <a:ext cx="3886200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514387"/>
              </p:ext>
            </p:extLst>
          </p:nvPr>
        </p:nvGraphicFramePr>
        <p:xfrm>
          <a:off x="0" y="2971800"/>
          <a:ext cx="44958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7" name="Equation" r:id="rId5" imgW="1155600" imgH="241200" progId="Equation.DSMT4">
                  <p:embed/>
                </p:oleObj>
              </mc:Choice>
              <mc:Fallback>
                <p:oleObj name="Equation" r:id="rId5" imgW="1155600" imgH="241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971800"/>
                        <a:ext cx="449580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838491"/>
              </p:ext>
            </p:extLst>
          </p:nvPr>
        </p:nvGraphicFramePr>
        <p:xfrm>
          <a:off x="0" y="1828800"/>
          <a:ext cx="3657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8" name="Equation" r:id="rId7" imgW="939600" imgH="393480" progId="Equation.DSMT4">
                  <p:embed/>
                </p:oleObj>
              </mc:Choice>
              <mc:Fallback>
                <p:oleObj name="Equation" r:id="rId7" imgW="9396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28800"/>
                        <a:ext cx="36576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5318"/>
              </p:ext>
            </p:extLst>
          </p:nvPr>
        </p:nvGraphicFramePr>
        <p:xfrm>
          <a:off x="3886200" y="1219200"/>
          <a:ext cx="39624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9" name="Equation" r:id="rId9" imgW="1002960" imgH="228600" progId="Equation.DSMT4">
                  <p:embed/>
                </p:oleObj>
              </mc:Choice>
              <mc:Fallback>
                <p:oleObj name="Equation" r:id="rId9" imgW="100296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219200"/>
                        <a:ext cx="3962400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631227"/>
              </p:ext>
            </p:extLst>
          </p:nvPr>
        </p:nvGraphicFramePr>
        <p:xfrm>
          <a:off x="3505200" y="2133600"/>
          <a:ext cx="36576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0" name="Equation" r:id="rId11" imgW="1054080" imgH="228600" progId="Equation.DSMT4">
                  <p:embed/>
                </p:oleObj>
              </mc:Choice>
              <mc:Fallback>
                <p:oleObj name="Equation" r:id="rId11" imgW="105408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3657600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890719"/>
              </p:ext>
            </p:extLst>
          </p:nvPr>
        </p:nvGraphicFramePr>
        <p:xfrm>
          <a:off x="32825" y="3505200"/>
          <a:ext cx="7543800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1" name="Equation" r:id="rId13" imgW="2298600" imgH="342720" progId="Equation.DSMT4">
                  <p:embed/>
                </p:oleObj>
              </mc:Choice>
              <mc:Fallback>
                <p:oleObj name="Equation" r:id="rId13" imgW="2298600" imgH="3427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5" y="3505200"/>
                        <a:ext cx="7543800" cy="954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470781"/>
              </p:ext>
            </p:extLst>
          </p:nvPr>
        </p:nvGraphicFramePr>
        <p:xfrm>
          <a:off x="131763" y="4495800"/>
          <a:ext cx="7459662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2" name="Equation" r:id="rId15" imgW="2273040" imgH="419040" progId="Equation.DSMT4">
                  <p:embed/>
                </p:oleObj>
              </mc:Choice>
              <mc:Fallback>
                <p:oleObj name="Equation" r:id="rId15" imgW="2273040" imgH="4190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" y="4495800"/>
                        <a:ext cx="7459662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36407"/>
              </p:ext>
            </p:extLst>
          </p:nvPr>
        </p:nvGraphicFramePr>
        <p:xfrm>
          <a:off x="207963" y="5638800"/>
          <a:ext cx="450215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3" name="Equation" r:id="rId17" imgW="1371600" imgH="393480" progId="Equation.DSMT4">
                  <p:embed/>
                </p:oleObj>
              </mc:Choice>
              <mc:Fallback>
                <p:oleObj name="Equation" r:id="rId17" imgW="1371600" imgH="393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3" y="5638800"/>
                        <a:ext cx="4502150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730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229600" cy="627888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729349"/>
              </p:ext>
            </p:extLst>
          </p:nvPr>
        </p:nvGraphicFramePr>
        <p:xfrm>
          <a:off x="304800" y="1219200"/>
          <a:ext cx="26670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1" name="Equation" r:id="rId3" imgW="787320" imgH="419040" progId="Equation.DSMT4">
                  <p:embed/>
                </p:oleObj>
              </mc:Choice>
              <mc:Fallback>
                <p:oleObj name="Equation" r:id="rId3" imgW="7873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219200"/>
                        <a:ext cx="26670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643030"/>
              </p:ext>
            </p:extLst>
          </p:nvPr>
        </p:nvGraphicFramePr>
        <p:xfrm>
          <a:off x="2895600" y="914400"/>
          <a:ext cx="6107112" cy="162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2" name="Equation" r:id="rId5" imgW="1803240" imgH="495000" progId="Equation.DSMT4">
                  <p:embed/>
                </p:oleObj>
              </mc:Choice>
              <mc:Fallback>
                <p:oleObj name="Equation" r:id="rId5" imgW="1803240" imgH="495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914400"/>
                        <a:ext cx="6107112" cy="162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099915"/>
              </p:ext>
            </p:extLst>
          </p:nvPr>
        </p:nvGraphicFramePr>
        <p:xfrm>
          <a:off x="3101975" y="4038600"/>
          <a:ext cx="41275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3" name="Equation" r:id="rId7" imgW="1218960" imgH="419040" progId="Equation.DSMT4">
                  <p:embed/>
                </p:oleObj>
              </mc:Choice>
              <mc:Fallback>
                <p:oleObj name="Equation" r:id="rId7" imgW="121896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4038600"/>
                        <a:ext cx="41275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937932"/>
              </p:ext>
            </p:extLst>
          </p:nvPr>
        </p:nvGraphicFramePr>
        <p:xfrm>
          <a:off x="3179763" y="5478463"/>
          <a:ext cx="29241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4" name="Equation" r:id="rId9" imgW="863280" imgH="419040" progId="Equation.DSMT4">
                  <p:embed/>
                </p:oleObj>
              </mc:Choice>
              <mc:Fallback>
                <p:oleObj name="Equation" r:id="rId9" imgW="863280" imgH="419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5478463"/>
                        <a:ext cx="292417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871329"/>
              </p:ext>
            </p:extLst>
          </p:nvPr>
        </p:nvGraphicFramePr>
        <p:xfrm>
          <a:off x="3111500" y="2555875"/>
          <a:ext cx="5980113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5" name="Equation" r:id="rId11" imgW="1765080" imgH="469800" progId="Equation.DSMT4">
                  <p:embed/>
                </p:oleObj>
              </mc:Choice>
              <mc:Fallback>
                <p:oleObj name="Equation" r:id="rId11" imgW="176508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555875"/>
                        <a:ext cx="5980113" cy="153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300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170325"/>
              </p:ext>
            </p:extLst>
          </p:nvPr>
        </p:nvGraphicFramePr>
        <p:xfrm>
          <a:off x="914400" y="1524000"/>
          <a:ext cx="6111875" cy="295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3" imgW="1600200" imgH="774360" progId="Equation.DSMT4">
                  <p:embed/>
                </p:oleObj>
              </mc:Choice>
              <mc:Fallback>
                <p:oleObj name="Equation" r:id="rId3" imgW="1600200" imgH="774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6111875" cy="295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389140"/>
              </p:ext>
            </p:extLst>
          </p:nvPr>
        </p:nvGraphicFramePr>
        <p:xfrm>
          <a:off x="457200" y="2209800"/>
          <a:ext cx="404177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0" name="Equation" r:id="rId3" imgW="1600200" imgH="241200" progId="Equation.DSMT4">
                  <p:embed/>
                </p:oleObj>
              </mc:Choice>
              <mc:Fallback>
                <p:oleObj name="Equation" r:id="rId3" imgW="1600200" imgH="241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09800"/>
                        <a:ext cx="4041775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223617"/>
              </p:ext>
            </p:extLst>
          </p:nvPr>
        </p:nvGraphicFramePr>
        <p:xfrm>
          <a:off x="533400" y="3429000"/>
          <a:ext cx="31353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" name="Equation" r:id="rId5" imgW="1168200" imgH="266400" progId="Equation.DSMT4">
                  <p:embed/>
                </p:oleObj>
              </mc:Choice>
              <mc:Fallback>
                <p:oleObj name="Equation" r:id="rId5" imgW="1168200" imgH="26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429000"/>
                        <a:ext cx="31353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ontent Placeholder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7298"/>
              </p:ext>
            </p:extLst>
          </p:nvPr>
        </p:nvGraphicFramePr>
        <p:xfrm>
          <a:off x="304800" y="5029200"/>
          <a:ext cx="524668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" name="Equation" r:id="rId7" imgW="1358640" imgH="228600" progId="Equation.DSMT4">
                  <p:embed/>
                </p:oleObj>
              </mc:Choice>
              <mc:Fallback>
                <p:oleObj name="Equation" r:id="rId7" imgW="135864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029200"/>
                        <a:ext cx="5246687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212433"/>
              </p:ext>
            </p:extLst>
          </p:nvPr>
        </p:nvGraphicFramePr>
        <p:xfrm>
          <a:off x="4572000" y="2057400"/>
          <a:ext cx="44196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" name="Equation" r:id="rId9" imgW="1777680" imgH="419040" progId="Equation.DSMT4">
                  <p:embed/>
                </p:oleObj>
              </mc:Choice>
              <mc:Fallback>
                <p:oleObj name="Equation" r:id="rId9" imgW="1777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72000" y="2057400"/>
                        <a:ext cx="4419600" cy="1257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015548"/>
              </p:ext>
            </p:extLst>
          </p:nvPr>
        </p:nvGraphicFramePr>
        <p:xfrm>
          <a:off x="3886200" y="3352800"/>
          <a:ext cx="35052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" name="Equation" r:id="rId11" imgW="1371600" imgH="444240" progId="Equation.DSMT4">
                  <p:embed/>
                </p:oleObj>
              </mc:Choice>
              <mc:Fallback>
                <p:oleObj name="Equation" r:id="rId11" imgW="13716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86200" y="3352800"/>
                        <a:ext cx="3505200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704965"/>
              </p:ext>
            </p:extLst>
          </p:nvPr>
        </p:nvGraphicFramePr>
        <p:xfrm>
          <a:off x="5620603" y="5029200"/>
          <a:ext cx="3505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" name="Equation" r:id="rId13" imgW="1180800" imgH="228600" progId="Equation.DSMT4">
                  <p:embed/>
                </p:oleObj>
              </mc:Choice>
              <mc:Fallback>
                <p:oleObj name="Equation" r:id="rId13" imgW="1180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620603" y="5029200"/>
                        <a:ext cx="35052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29485"/>
              </p:ext>
            </p:extLst>
          </p:nvPr>
        </p:nvGraphicFramePr>
        <p:xfrm>
          <a:off x="381000" y="1905000"/>
          <a:ext cx="3429545" cy="3421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3" imgW="1002960" imgH="1346040" progId="Equation.DSMT4">
                  <p:embed/>
                </p:oleObj>
              </mc:Choice>
              <mc:Fallback>
                <p:oleObj name="Equation" r:id="rId3" imgW="1002960" imgH="1346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905000"/>
                        <a:ext cx="3429545" cy="34213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551688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187710"/>
              </p:ext>
            </p:extLst>
          </p:nvPr>
        </p:nvGraphicFramePr>
        <p:xfrm>
          <a:off x="3352800" y="4191000"/>
          <a:ext cx="5486400" cy="143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0" name="Equation" r:id="rId3" imgW="1600200" imgH="482400" progId="Equation.DSMT4">
                  <p:embed/>
                </p:oleObj>
              </mc:Choice>
              <mc:Fallback>
                <p:oleObj name="Equation" r:id="rId3" imgW="16002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5486400" cy="1430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2361604"/>
              </p:ext>
            </p:extLst>
          </p:nvPr>
        </p:nvGraphicFramePr>
        <p:xfrm>
          <a:off x="228600" y="1219200"/>
          <a:ext cx="28956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" name="Equation" r:id="rId5" imgW="799920" imgH="393480" progId="Equation.DSMT4">
                  <p:embed/>
                </p:oleObj>
              </mc:Choice>
              <mc:Fallback>
                <p:oleObj name="Equation" r:id="rId5" imgW="79992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19200"/>
                        <a:ext cx="2895600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805931"/>
              </p:ext>
            </p:extLst>
          </p:nvPr>
        </p:nvGraphicFramePr>
        <p:xfrm>
          <a:off x="304800" y="2438400"/>
          <a:ext cx="338613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" name="Equation" r:id="rId7" imgW="990360" imgH="469800" progId="Equation.DSMT4">
                  <p:embed/>
                </p:oleObj>
              </mc:Choice>
              <mc:Fallback>
                <p:oleObj name="Equation" r:id="rId7" imgW="9903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438400"/>
                        <a:ext cx="338613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671709"/>
              </p:ext>
            </p:extLst>
          </p:nvPr>
        </p:nvGraphicFramePr>
        <p:xfrm>
          <a:off x="0" y="4191000"/>
          <a:ext cx="3341687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3" name="Equation" r:id="rId9" imgW="977760" imgH="469800" progId="Equation.DSMT4">
                  <p:embed/>
                </p:oleObj>
              </mc:Choice>
              <mc:Fallback>
                <p:oleObj name="Equation" r:id="rId9" imgW="977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191000"/>
                        <a:ext cx="3341687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698653"/>
              </p:ext>
            </p:extLst>
          </p:nvPr>
        </p:nvGraphicFramePr>
        <p:xfrm>
          <a:off x="3429000" y="2514600"/>
          <a:ext cx="4876800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" name="Equation" r:id="rId11" imgW="1371600" imgH="469800" progId="Equation.DSMT4">
                  <p:embed/>
                </p:oleObj>
              </mc:Choice>
              <mc:Fallback>
                <p:oleObj name="Equation" r:id="rId11" imgW="137160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14600"/>
                        <a:ext cx="4876800" cy="1387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103083"/>
              </p:ext>
            </p:extLst>
          </p:nvPr>
        </p:nvGraphicFramePr>
        <p:xfrm>
          <a:off x="3200400" y="1143000"/>
          <a:ext cx="335280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Equation" r:id="rId13" imgW="825480" imgH="393480" progId="Equation.DSMT4">
                  <p:embed/>
                </p:oleObj>
              </mc:Choice>
              <mc:Fallback>
                <p:oleObj name="Equation" r:id="rId13" imgW="8254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143000"/>
                        <a:ext cx="3352800" cy="1290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20.123"/>
  <p:tag name="TIMING" val="|74.045|0.001|0.001"/>
  <p:tag name="ISPRING_SLIDE_ID_2" val="{41AF0708-11FC-47D8-A377-15E1D55446B3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370</TotalTime>
  <Words>517</Words>
  <Application>Microsoft Office PowerPoint</Application>
  <PresentationFormat>On-screen Show (4:3)</PresentationFormat>
  <Paragraphs>152</Paragraphs>
  <Slides>26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Flow</vt:lpstr>
      <vt:lpstr>Equation</vt:lpstr>
      <vt:lpstr>PowerPoint Presentation</vt:lpstr>
      <vt:lpstr>Kiểm tra bài cũ</vt:lpstr>
      <vt:lpstr>       Bài 1: Tính đạo hàm của hàm số:  </vt:lpstr>
      <vt:lpstr>Đáp án</vt:lpstr>
      <vt:lpstr>Đáp án</vt:lpstr>
      <vt:lpstr>       Bài 2: Tính đạo hàm của hàm số:  </vt:lpstr>
      <vt:lpstr>Đáp án</vt:lpstr>
      <vt:lpstr>Bài 3: Tính đạo hàm của các hàm số sau với a,b là hằng số</vt:lpstr>
      <vt:lpstr>Đáp án </vt:lpstr>
      <vt:lpstr>Bài 4: Giải bất phương trình f’(x) &gt; g’(x) biết:</vt:lpstr>
      <vt:lpstr>Bài 5: Cho hàm số  </vt:lpstr>
      <vt:lpstr>Giải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Admin</cp:lastModifiedBy>
  <cp:revision>50</cp:revision>
  <dcterms:created xsi:type="dcterms:W3CDTF">2017-03-21T14:13:03Z</dcterms:created>
  <dcterms:modified xsi:type="dcterms:W3CDTF">2021-02-23T01:02:21Z</dcterms:modified>
</cp:coreProperties>
</file>