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3"/>
  </p:notesMasterIdLst>
  <p:sldIdLst>
    <p:sldId id="257" r:id="rId2"/>
    <p:sldId id="277" r:id="rId3"/>
    <p:sldId id="260" r:id="rId4"/>
    <p:sldId id="279" r:id="rId5"/>
    <p:sldId id="278" r:id="rId6"/>
    <p:sldId id="261" r:id="rId7"/>
    <p:sldId id="264" r:id="rId8"/>
    <p:sldId id="265" r:id="rId9"/>
    <p:sldId id="266" r:id="rId10"/>
    <p:sldId id="276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5" autoAdjust="0"/>
    <p:restoredTop sz="94660"/>
  </p:normalViewPr>
  <p:slideViewPr>
    <p:cSldViewPr snapToGrid="0">
      <p:cViewPr>
        <p:scale>
          <a:sx n="81" d="100"/>
          <a:sy n="81" d="100"/>
        </p:scale>
        <p:origin x="-312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2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97BAC-E92B-407E-98AC-0129A879D27E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ADCB4-F5B2-4580-88F0-02DE7B5D5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18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01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99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5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4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31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3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35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2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88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6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C9D94-72AD-4A67-9B2D-E3B4CDB07F2C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AAD3E-91E4-4DE9-B408-DB9AD9A6C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5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B&#224;i%20to&#225;n%20&#7913;ng%20d&#7909;ng%20th&#7921;c%20t&#7871;.doc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hyperlink" Target="kt%20bai%20cu.docx" TargetMode="External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.wmf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V&#237;%20d&#7909;%202.docx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V&#237;%20d&#7909;%204.docx" TargetMode="External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0.bin"/><Relationship Id="rId7" Type="http://schemas.openxmlformats.org/officeDocument/2006/relationships/image" Target="../media/image16.wmf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5.bin"/><Relationship Id="rId5" Type="http://schemas.openxmlformats.org/officeDocument/2006/relationships/hyperlink" Target="LG%20v&#237;%20d&#7909;%202a.docx" TargetMode="External"/><Relationship Id="rId15" Type="http://schemas.openxmlformats.org/officeDocument/2006/relationships/oleObject" Target="../embeddings/oleObject27.bin"/><Relationship Id="rId23" Type="http://schemas.openxmlformats.org/officeDocument/2006/relationships/hyperlink" Target="BT%20TN.docx" TargetMode="External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2438400" y="1219200"/>
            <a:ext cx="7162800" cy="4495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977732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CCFF"/>
                </a:solidFill>
                <a:latin typeface="Times New Roman" pitchFamily="18" charset="0"/>
                <a:cs typeface="Times New Roman" pitchFamily="18" charset="0"/>
              </a:rPr>
              <a:t>CHÀO MỪNG QUÝ THẦY CÔ</a:t>
            </a: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2657476" y="3638550"/>
            <a:ext cx="69437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 dirty="0"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ĐẾN DỰ GIỜ THĂM LỚP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67470" y="5549295"/>
            <a:ext cx="5267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0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534" y="2174977"/>
            <a:ext cx="11934382" cy="289929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1371600" lv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43100" lvl="0" indent="-571500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943100" lvl="0" indent="-571500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943100" lvl="0" indent="-571500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TXĐ.</a:t>
            </a:r>
          </a:p>
          <a:p>
            <a:pPr marL="1943100" lvl="0" indent="-571500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a;b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1943100" lvl="0" indent="-571500">
              <a:buFont typeface="Wingdings" panose="05000000000000000000" pitchFamily="2" charset="2"/>
              <a:buChar char="ü"/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Làm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1, 2, 3, 6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140,141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6">
            <a:hlinkClick r:id="rId2" action="ppaction://hlinkfile"/>
          </p:cNvPr>
          <p:cNvSpPr>
            <a:spLocks noChangeArrowheads="1"/>
          </p:cNvSpPr>
          <p:nvPr/>
        </p:nvSpPr>
        <p:spPr bwMode="blackWhite">
          <a:xfrm>
            <a:off x="2993046" y="1444655"/>
            <a:ext cx="5423435" cy="713740"/>
          </a:xfrm>
          <a:prstGeom prst="roundRect">
            <a:avLst>
              <a:gd name="adj" fmla="val 50000"/>
            </a:avLst>
          </a:prstGeom>
          <a:gradFill rotWithShape="0">
            <a:gsLst>
              <a:gs pos="0">
                <a:srgbClr val="800000"/>
              </a:gs>
              <a:gs pos="100000">
                <a:srgbClr val="FF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36000" rIns="36000" anchor="ctr" anchorCtr="1"/>
          <a:lstStyle/>
          <a:p>
            <a:pPr algn="ctr">
              <a:lnSpc>
                <a:spcPct val="50000"/>
              </a:lnSpc>
            </a:pPr>
            <a:r>
              <a:rPr lang="vi-VN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CỦNG CỐ VÀ DẶN DÒ</a:t>
            </a:r>
            <a:r>
              <a:rPr lang="en-GB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74054"/>
            <a:ext cx="10515600" cy="9663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59: HÀM SỐ LIÊN TỤC (TT)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181" y="686485"/>
            <a:ext cx="5309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MỘT SỐ ĐỊNH LÍ CƠ BẢN </a:t>
            </a:r>
          </a:p>
        </p:txBody>
      </p:sp>
    </p:spTree>
    <p:extLst>
      <p:ext uri="{BB962C8B-B14F-4D97-AF65-F5344CB8AC3E}">
        <p14:creationId xmlns:p14="http://schemas.microsoft.com/office/powerpoint/2010/main" val="393705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9315" y="605135"/>
            <a:ext cx="1021337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XIN CHÂN THÀNH CẢM ƠN</a:t>
            </a:r>
          </a:p>
          <a:p>
            <a:pPr algn="ctr"/>
            <a:r>
              <a:rPr lang="en-US" sz="5400" b="1" cap="none" spc="300" dirty="0" smtClean="0">
                <a:ln w="1143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QUÝ THẦY CÔ</a:t>
            </a:r>
          </a:p>
          <a:p>
            <a:pPr algn="ctr"/>
            <a:r>
              <a:rPr lang="en-US" sz="5400" b="1" spc="300" dirty="0" smtClean="0">
                <a:ln w="1143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ĐÃ ĐẾN DỰ</a:t>
            </a:r>
            <a:endParaRPr lang="en-US" sz="5400" b="1" cap="none" spc="300" dirty="0">
              <a:ln w="11430" cmpd="sng">
                <a:solidFill>
                  <a:srgbClr val="FFFF00"/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02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661931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MỘT SỐ ĐỊNH LÍ CƠ BẢN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35111"/>
            <a:ext cx="10515600" cy="9663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 SỐ LIÊN TỤC (TT)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4035" y="1251779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66700" y="1782985"/>
            <a:ext cx="10431887" cy="14370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86302" y="1862094"/>
            <a:ext cx="685156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99841" y="2333542"/>
            <a:ext cx="103288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27239" y="3299358"/>
            <a:ext cx="9264980" cy="3393168"/>
            <a:chOff x="1153783" y="1101725"/>
            <a:chExt cx="9264980" cy="3393168"/>
          </a:xfrm>
        </p:grpSpPr>
        <p:grpSp>
          <p:nvGrpSpPr>
            <p:cNvPr id="13" name="Group 12"/>
            <p:cNvGrpSpPr/>
            <p:nvPr/>
          </p:nvGrpSpPr>
          <p:grpSpPr>
            <a:xfrm>
              <a:off x="1199611" y="1101725"/>
              <a:ext cx="9219152" cy="2229968"/>
              <a:chOff x="646716" y="908146"/>
              <a:chExt cx="9219152" cy="2229968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646716" y="1386868"/>
                <a:ext cx="4592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liên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tục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16" name="Object 1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04718129"/>
                  </p:ext>
                </p:extLst>
              </p:nvPr>
            </p:nvGraphicFramePr>
            <p:xfrm>
              <a:off x="4874768" y="908146"/>
              <a:ext cx="4991100" cy="1473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363" name="Equation" r:id="rId3" imgW="4991040" imgH="1473120" progId="Equation.DSMT4">
                      <p:embed/>
                    </p:oleObj>
                  </mc:Choice>
                  <mc:Fallback>
                    <p:oleObj name="Equation" r:id="rId3" imgW="4991040" imgH="147312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4874768" y="908146"/>
                            <a:ext cx="4991100" cy="14732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TextBox 16">
                <a:hlinkClick r:id="rId5" action="ppaction://hlinkfile"/>
              </p:cNvPr>
              <p:cNvSpPr txBox="1"/>
              <p:nvPr/>
            </p:nvSpPr>
            <p:spPr>
              <a:xfrm>
                <a:off x="646716" y="2614894"/>
                <a:ext cx="20201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ại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18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00281127"/>
                  </p:ext>
                </p:extLst>
              </p:nvPr>
            </p:nvGraphicFramePr>
            <p:xfrm>
              <a:off x="2426907" y="2718822"/>
              <a:ext cx="749300" cy="317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364" name="Equation" r:id="rId6" imgW="749160" imgH="317160" progId="Equation.DSMT4">
                      <p:embed/>
                    </p:oleObj>
                  </mc:Choice>
                  <mc:Fallback>
                    <p:oleObj name="Equation" r:id="rId6" imgW="749160" imgH="31716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2426907" y="2718822"/>
                            <a:ext cx="749300" cy="3175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4" name="TextBox 13"/>
            <p:cNvSpPr txBox="1"/>
            <p:nvPr/>
          </p:nvSpPr>
          <p:spPr>
            <a:xfrm>
              <a:off x="1153783" y="3971673"/>
              <a:ext cx="317920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khoảng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(2;3)</a:t>
              </a:r>
              <a:endPara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1" name="Straight Connector 10"/>
          <p:cNvCxnSpPr/>
          <p:nvPr/>
        </p:nvCxnSpPr>
        <p:spPr>
          <a:xfrm flipH="1">
            <a:off x="4488845" y="4768481"/>
            <a:ext cx="12879" cy="17295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4984124" y="4959350"/>
            <a:ext cx="4109165" cy="762000"/>
            <a:chOff x="4984124" y="4959350"/>
            <a:chExt cx="4109165" cy="762000"/>
          </a:xfrm>
        </p:grpSpPr>
        <p:sp>
          <p:nvSpPr>
            <p:cNvPr id="19" name="TextBox 18"/>
            <p:cNvSpPr txBox="1"/>
            <p:nvPr/>
          </p:nvSpPr>
          <p:spPr>
            <a:xfrm>
              <a:off x="4984124" y="5110034"/>
              <a:ext cx="1835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thì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63906058"/>
                </p:ext>
              </p:extLst>
            </p:nvPr>
          </p:nvGraphicFramePr>
          <p:xfrm>
            <a:off x="5622925" y="5200650"/>
            <a:ext cx="5969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65" name="Equation" r:id="rId8" imgW="596880" imgH="279360" progId="Equation.DSMT4">
                    <p:embed/>
                  </p:oleObj>
                </mc:Choice>
                <mc:Fallback>
                  <p:oleObj name="Equation" r:id="rId8" imgW="59688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5622925" y="5200650"/>
                          <a:ext cx="596900" cy="279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9919656"/>
                </p:ext>
              </p:extLst>
            </p:nvPr>
          </p:nvGraphicFramePr>
          <p:xfrm>
            <a:off x="6819989" y="4959350"/>
            <a:ext cx="227330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66" name="Equation" r:id="rId10" imgW="2273040" imgH="761760" progId="Equation.DSMT4">
                    <p:embed/>
                  </p:oleObj>
                </mc:Choice>
                <mc:Fallback>
                  <p:oleObj name="Equation" r:id="rId10" imgW="2273040" imgH="7617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6819989" y="4959350"/>
                          <a:ext cx="2273300" cy="762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24"/>
          <p:cNvGrpSpPr/>
          <p:nvPr/>
        </p:nvGrpSpPr>
        <p:grpSpPr>
          <a:xfrm>
            <a:off x="845871" y="5691664"/>
            <a:ext cx="2472007" cy="523220"/>
            <a:chOff x="845871" y="5691664"/>
            <a:chExt cx="2472007" cy="523220"/>
          </a:xfrm>
        </p:grpSpPr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40086374"/>
                </p:ext>
              </p:extLst>
            </p:nvPr>
          </p:nvGraphicFramePr>
          <p:xfrm>
            <a:off x="2632078" y="5794524"/>
            <a:ext cx="6858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67" name="Equation" r:id="rId12" imgW="685800" imgH="317160" progId="Equation.DSMT4">
                    <p:embed/>
                  </p:oleObj>
                </mc:Choice>
                <mc:Fallback>
                  <p:oleObj name="Equation" r:id="rId12" imgW="685800" imgH="317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2632078" y="5794524"/>
                          <a:ext cx="6858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>
              <a:hlinkClick r:id="rId5" action="ppaction://hlinkfile"/>
            </p:cNvPr>
            <p:cNvSpPr txBox="1"/>
            <p:nvPr/>
          </p:nvSpPr>
          <p:spPr>
            <a:xfrm>
              <a:off x="845871" y="5691664"/>
              <a:ext cx="22013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ại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endPara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910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6700" y="1782985"/>
            <a:ext cx="10431887" cy="14370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302" y="1862094"/>
            <a:ext cx="685156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9841" y="2333542"/>
            <a:ext cx="103288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" name="Text Box 52"/>
          <p:cNvSpPr txBox="1">
            <a:spLocks noChangeArrowheads="1"/>
          </p:cNvSpPr>
          <p:nvPr/>
        </p:nvSpPr>
        <p:spPr bwMode="auto">
          <a:xfrm>
            <a:off x="499841" y="3601261"/>
            <a:ext cx="9845162" cy="4616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455563"/>
              </p:ext>
            </p:extLst>
          </p:nvPr>
        </p:nvGraphicFramePr>
        <p:xfrm>
          <a:off x="2488732" y="4033165"/>
          <a:ext cx="28543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1" name="Equation" r:id="rId3" imgW="1295280" imgH="228600" progId="Equation.DSMT4">
                  <p:embed/>
                </p:oleObj>
              </mc:Choice>
              <mc:Fallback>
                <p:oleObj name="Equation" r:id="rId3" imgW="1295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732" y="4033165"/>
                        <a:ext cx="28543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777522"/>
              </p:ext>
            </p:extLst>
          </p:nvPr>
        </p:nvGraphicFramePr>
        <p:xfrm>
          <a:off x="2486025" y="4622007"/>
          <a:ext cx="2362200" cy="975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2" name="Equation" r:id="rId5" imgW="1015920" imgH="419040" progId="Equation.DSMT4">
                  <p:embed/>
                </p:oleObj>
              </mc:Choice>
              <mc:Fallback>
                <p:oleObj name="Equation" r:id="rId5" imgW="10159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622007"/>
                        <a:ext cx="2362200" cy="9752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113251"/>
              </p:ext>
            </p:extLst>
          </p:nvPr>
        </p:nvGraphicFramePr>
        <p:xfrm>
          <a:off x="2438401" y="5354247"/>
          <a:ext cx="287813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3" name="Equation" r:id="rId7" imgW="1244520" imgH="393480" progId="Equation.DSMT4">
                  <p:embed/>
                </p:oleObj>
              </mc:Choice>
              <mc:Fallback>
                <p:oleObj name="Equation" r:id="rId7" imgW="1244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1" y="5354247"/>
                        <a:ext cx="2878138" cy="90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027191"/>
              </p:ext>
            </p:extLst>
          </p:nvPr>
        </p:nvGraphicFramePr>
        <p:xfrm>
          <a:off x="2438401" y="6272213"/>
          <a:ext cx="18748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4" name="Equation" r:id="rId9" imgW="799920" imgH="203040" progId="Equation.DSMT4">
                  <p:embed/>
                </p:oleObj>
              </mc:Choice>
              <mc:Fallback>
                <p:oleObj name="Equation" r:id="rId9" imgW="799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1" y="6272213"/>
                        <a:ext cx="187483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64"/>
          <p:cNvSpPr txBox="1">
            <a:spLocks noChangeArrowheads="1"/>
          </p:cNvSpPr>
          <p:nvPr/>
        </p:nvSpPr>
        <p:spPr bwMode="auto">
          <a:xfrm>
            <a:off x="5398394" y="4042179"/>
            <a:ext cx="3962400" cy="4616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73"/>
          <p:cNvSpPr txBox="1">
            <a:spLocks noChangeArrowheads="1"/>
          </p:cNvSpPr>
          <p:nvPr/>
        </p:nvSpPr>
        <p:spPr bwMode="auto">
          <a:xfrm>
            <a:off x="5372100" y="5517115"/>
            <a:ext cx="3962400" cy="4616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85"/>
          <p:cNvSpPr txBox="1">
            <a:spLocks noChangeArrowheads="1"/>
          </p:cNvSpPr>
          <p:nvPr/>
        </p:nvSpPr>
        <p:spPr bwMode="auto">
          <a:xfrm>
            <a:off x="4314311" y="6255556"/>
            <a:ext cx="5619750" cy="4619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xác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Group 95"/>
          <p:cNvGrpSpPr>
            <a:grpSpLocks/>
          </p:cNvGrpSpPr>
          <p:nvPr/>
        </p:nvGrpSpPr>
        <p:grpSpPr bwMode="auto">
          <a:xfrm>
            <a:off x="4953000" y="4746515"/>
            <a:ext cx="4800600" cy="557213"/>
            <a:chOff x="2304" y="2683"/>
            <a:chExt cx="3024" cy="351"/>
          </a:xfrm>
        </p:grpSpPr>
        <p:grpSp>
          <p:nvGrpSpPr>
            <p:cNvPr id="53" name="Group 88"/>
            <p:cNvGrpSpPr>
              <a:grpSpLocks/>
            </p:cNvGrpSpPr>
            <p:nvPr/>
          </p:nvGrpSpPr>
          <p:grpSpPr bwMode="auto">
            <a:xfrm>
              <a:off x="2304" y="2712"/>
              <a:ext cx="3024" cy="291"/>
              <a:chOff x="2304" y="2712"/>
              <a:chExt cx="3024" cy="291"/>
            </a:xfrm>
          </p:grpSpPr>
          <p:sp>
            <p:nvSpPr>
              <p:cNvPr id="55" name="Text Box 76"/>
              <p:cNvSpPr txBox="1">
                <a:spLocks noChangeArrowheads="1"/>
              </p:cNvSpPr>
              <p:nvPr/>
            </p:nvSpPr>
            <p:spPr bwMode="auto">
              <a:xfrm>
                <a:off x="2304" y="2712"/>
                <a:ext cx="3024" cy="29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42900" indent="-342900"/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liên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tục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endParaRPr lang="en-US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Line 77"/>
              <p:cNvSpPr>
                <a:spLocks noChangeShapeType="1"/>
              </p:cNvSpPr>
              <p:nvPr/>
            </p:nvSpPr>
            <p:spPr bwMode="auto">
              <a:xfrm>
                <a:off x="3648" y="2808"/>
                <a:ext cx="0" cy="192"/>
              </a:xfrm>
              <a:prstGeom prst="line">
                <a:avLst/>
              </a:prstGeom>
              <a:noFill/>
              <a:ln w="2857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54" name="Object 93"/>
            <p:cNvGraphicFramePr>
              <a:graphicFrameLocks noChangeAspect="1"/>
            </p:cNvGraphicFramePr>
            <p:nvPr/>
          </p:nvGraphicFramePr>
          <p:xfrm>
            <a:off x="3264" y="2683"/>
            <a:ext cx="1453" cy="3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35" name="Equation" r:id="rId11" imgW="1155600" imgH="279360" progId="Equation.DSMT4">
                    <p:embed/>
                  </p:oleObj>
                </mc:Choice>
                <mc:Fallback>
                  <p:oleObj name="Equation" r:id="rId11" imgW="115560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2683"/>
                          <a:ext cx="1453" cy="3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gradFill rotWithShape="0">
                                <a:gsLst>
                                  <a:gs pos="0">
                                    <a:schemeClr val="accent1"/>
                                  </a:gs>
                                  <a:gs pos="50000">
                                    <a:schemeClr val="bg1"/>
                                  </a:gs>
                                  <a:gs pos="100000">
                                    <a:schemeClr val="accent1"/>
                                  </a:gs>
                                </a:gsLst>
                                <a:lin ang="5400000" scaled="1"/>
                              </a:gra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8" name="TextBox 67"/>
          <p:cNvSpPr txBox="1"/>
          <p:nvPr/>
        </p:nvSpPr>
        <p:spPr>
          <a:xfrm>
            <a:off x="238125" y="661931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MỘT SỐ ĐỊNH LÍ CƠ BẢN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838200" y="35111"/>
            <a:ext cx="10515600" cy="9663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 SỐ LIÊN TỤC (TT)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4035" y="1251779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57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6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6700" y="1782985"/>
            <a:ext cx="10431887" cy="14370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8125" y="661931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MỘT SỐ ĐỊNH LÍ CƠ BẢN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5111"/>
            <a:ext cx="10515600" cy="9663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59: HÀM SỐ LIÊN TỤC (TT)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4035" y="1251779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86302" y="1862094"/>
            <a:ext cx="685156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99841" y="2333542"/>
            <a:ext cx="103288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>
            <a:hlinkClick r:id="rId3" action="ppaction://hlinkfile"/>
          </p:cNvPr>
          <p:cNvSpPr txBox="1"/>
          <p:nvPr/>
        </p:nvSpPr>
        <p:spPr>
          <a:xfrm>
            <a:off x="705133" y="3287785"/>
            <a:ext cx="9735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866637" y="3749675"/>
            <a:ext cx="4394200" cy="1096963"/>
            <a:chOff x="237175" y="2262583"/>
            <a:chExt cx="3989940" cy="1013335"/>
          </a:xfrm>
        </p:grpSpPr>
        <p:grpSp>
          <p:nvGrpSpPr>
            <p:cNvPr id="10" name="Group 31"/>
            <p:cNvGrpSpPr/>
            <p:nvPr/>
          </p:nvGrpSpPr>
          <p:grpSpPr>
            <a:xfrm>
              <a:off x="237175" y="2262583"/>
              <a:ext cx="3989940" cy="1013335"/>
              <a:chOff x="237175" y="1262458"/>
              <a:chExt cx="3989940" cy="1013335"/>
            </a:xfrm>
          </p:grpSpPr>
          <p:graphicFrame>
            <p:nvGraphicFramePr>
              <p:cNvPr id="12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91937103"/>
                  </p:ext>
                </p:extLst>
              </p:nvPr>
            </p:nvGraphicFramePr>
            <p:xfrm>
              <a:off x="237175" y="1262458"/>
              <a:ext cx="3989940" cy="10133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76" name="Equation" r:id="rId4" imgW="2247840" imgH="571320" progId="Equation.DSMT4">
                      <p:embed/>
                    </p:oleObj>
                  </mc:Choice>
                  <mc:Fallback>
                    <p:oleObj name="Equation" r:id="rId4" imgW="2247840" imgH="57132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7175" y="1262458"/>
                            <a:ext cx="3989940" cy="101333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3" name="Rectangle 14"/>
              <p:cNvSpPr>
                <a:spLocks noChangeArrowheads="1"/>
              </p:cNvSpPr>
              <p:nvPr/>
            </p:nvSpPr>
            <p:spPr bwMode="auto">
              <a:xfrm>
                <a:off x="2690751" y="1819275"/>
                <a:ext cx="570859" cy="4264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ếu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690751" y="2357735"/>
              <a:ext cx="570859" cy="426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ếu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26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6700" y="1782985"/>
            <a:ext cx="10431887" cy="14370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302" y="1862094"/>
            <a:ext cx="685156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9841" y="2333542"/>
            <a:ext cx="103288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thức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" name="Text Box 52"/>
          <p:cNvSpPr txBox="1">
            <a:spLocks noChangeArrowheads="1"/>
          </p:cNvSpPr>
          <p:nvPr/>
        </p:nvSpPr>
        <p:spPr bwMode="auto">
          <a:xfrm>
            <a:off x="499841" y="3601261"/>
            <a:ext cx="9845162" cy="4616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Object 59"/>
          <p:cNvGraphicFramePr>
            <a:graphicFrameLocks noChangeAspect="1"/>
          </p:cNvGraphicFramePr>
          <p:nvPr>
            <p:extLst/>
          </p:nvPr>
        </p:nvGraphicFramePr>
        <p:xfrm>
          <a:off x="2488732" y="4033165"/>
          <a:ext cx="28543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" name="Equation" r:id="rId3" imgW="1295280" imgH="228600" progId="Equation.DSMT4">
                  <p:embed/>
                </p:oleObj>
              </mc:Choice>
              <mc:Fallback>
                <p:oleObj name="Equation" r:id="rId3" imgW="1295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732" y="4033165"/>
                        <a:ext cx="28543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60"/>
          <p:cNvGraphicFramePr>
            <a:graphicFrameLocks noChangeAspect="1"/>
          </p:cNvGraphicFramePr>
          <p:nvPr>
            <p:extLst/>
          </p:nvPr>
        </p:nvGraphicFramePr>
        <p:xfrm>
          <a:off x="2486025" y="4622007"/>
          <a:ext cx="2362200" cy="975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" name="Equation" r:id="rId5" imgW="1015920" imgH="419040" progId="Equation.DSMT4">
                  <p:embed/>
                </p:oleObj>
              </mc:Choice>
              <mc:Fallback>
                <p:oleObj name="Equation" r:id="rId5" imgW="10159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622007"/>
                        <a:ext cx="2362200" cy="9752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61"/>
          <p:cNvGraphicFramePr>
            <a:graphicFrameLocks noChangeAspect="1"/>
          </p:cNvGraphicFramePr>
          <p:nvPr>
            <p:extLst/>
          </p:nvPr>
        </p:nvGraphicFramePr>
        <p:xfrm>
          <a:off x="2438401" y="5354247"/>
          <a:ext cx="287813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4" name="Equation" r:id="rId7" imgW="1244520" imgH="393480" progId="Equation.DSMT4">
                  <p:embed/>
                </p:oleObj>
              </mc:Choice>
              <mc:Fallback>
                <p:oleObj name="Equation" r:id="rId7" imgW="1244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1" y="5354247"/>
                        <a:ext cx="2878138" cy="90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63"/>
          <p:cNvGraphicFramePr>
            <a:graphicFrameLocks noChangeAspect="1"/>
          </p:cNvGraphicFramePr>
          <p:nvPr>
            <p:extLst/>
          </p:nvPr>
        </p:nvGraphicFramePr>
        <p:xfrm>
          <a:off x="2438401" y="6272213"/>
          <a:ext cx="18748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" name="Equation" r:id="rId9" imgW="799920" imgH="203040" progId="Equation.DSMT4">
                  <p:embed/>
                </p:oleObj>
              </mc:Choice>
              <mc:Fallback>
                <p:oleObj name="Equation" r:id="rId9" imgW="799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1" y="6272213"/>
                        <a:ext cx="187483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64"/>
          <p:cNvSpPr txBox="1">
            <a:spLocks noChangeArrowheads="1"/>
          </p:cNvSpPr>
          <p:nvPr/>
        </p:nvSpPr>
        <p:spPr bwMode="auto">
          <a:xfrm>
            <a:off x="5398394" y="4042179"/>
            <a:ext cx="3962400" cy="4616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73"/>
          <p:cNvSpPr txBox="1">
            <a:spLocks noChangeArrowheads="1"/>
          </p:cNvSpPr>
          <p:nvPr/>
        </p:nvSpPr>
        <p:spPr bwMode="auto">
          <a:xfrm>
            <a:off x="5372100" y="5517115"/>
            <a:ext cx="3962400" cy="4616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85"/>
          <p:cNvSpPr txBox="1">
            <a:spLocks noChangeArrowheads="1"/>
          </p:cNvSpPr>
          <p:nvPr/>
        </p:nvSpPr>
        <p:spPr bwMode="auto">
          <a:xfrm>
            <a:off x="4314311" y="6255556"/>
            <a:ext cx="5619750" cy="4619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xác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Group 95"/>
          <p:cNvGrpSpPr>
            <a:grpSpLocks/>
          </p:cNvGrpSpPr>
          <p:nvPr/>
        </p:nvGrpSpPr>
        <p:grpSpPr bwMode="auto">
          <a:xfrm>
            <a:off x="4953000" y="4746515"/>
            <a:ext cx="4800600" cy="557213"/>
            <a:chOff x="2304" y="2683"/>
            <a:chExt cx="3024" cy="351"/>
          </a:xfrm>
        </p:grpSpPr>
        <p:grpSp>
          <p:nvGrpSpPr>
            <p:cNvPr id="53" name="Group 88"/>
            <p:cNvGrpSpPr>
              <a:grpSpLocks/>
            </p:cNvGrpSpPr>
            <p:nvPr/>
          </p:nvGrpSpPr>
          <p:grpSpPr bwMode="auto">
            <a:xfrm>
              <a:off x="2304" y="2712"/>
              <a:ext cx="3024" cy="291"/>
              <a:chOff x="2304" y="2712"/>
              <a:chExt cx="3024" cy="291"/>
            </a:xfrm>
          </p:grpSpPr>
          <p:sp>
            <p:nvSpPr>
              <p:cNvPr id="55" name="Text Box 76"/>
              <p:cNvSpPr txBox="1">
                <a:spLocks noChangeArrowheads="1"/>
              </p:cNvSpPr>
              <p:nvPr/>
            </p:nvSpPr>
            <p:spPr bwMode="auto">
              <a:xfrm>
                <a:off x="2304" y="2712"/>
                <a:ext cx="3024" cy="29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42900" indent="-342900"/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liên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tục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endParaRPr lang="en-US" sz="2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Line 77"/>
              <p:cNvSpPr>
                <a:spLocks noChangeShapeType="1"/>
              </p:cNvSpPr>
              <p:nvPr/>
            </p:nvSpPr>
            <p:spPr bwMode="auto">
              <a:xfrm>
                <a:off x="3648" y="2808"/>
                <a:ext cx="0" cy="192"/>
              </a:xfrm>
              <a:prstGeom prst="line">
                <a:avLst/>
              </a:prstGeom>
              <a:noFill/>
              <a:ln w="2857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54" name="Object 93"/>
            <p:cNvGraphicFramePr>
              <a:graphicFrameLocks noChangeAspect="1"/>
            </p:cNvGraphicFramePr>
            <p:nvPr/>
          </p:nvGraphicFramePr>
          <p:xfrm>
            <a:off x="3264" y="2683"/>
            <a:ext cx="1453" cy="3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26" name="Equation" r:id="rId11" imgW="1155600" imgH="279360" progId="Equation.DSMT4">
                    <p:embed/>
                  </p:oleObj>
                </mc:Choice>
                <mc:Fallback>
                  <p:oleObj name="Equation" r:id="rId11" imgW="115560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2683"/>
                          <a:ext cx="1453" cy="3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gradFill rotWithShape="0">
                                <a:gsLst>
                                  <a:gs pos="0">
                                    <a:schemeClr val="accent1"/>
                                  </a:gs>
                                  <a:gs pos="50000">
                                    <a:schemeClr val="bg1"/>
                                  </a:gs>
                                  <a:gs pos="100000">
                                    <a:schemeClr val="accent1"/>
                                  </a:gs>
                                </a:gsLst>
                                <a:lin ang="5400000" scaled="1"/>
                              </a:gra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8" name="TextBox 67"/>
          <p:cNvSpPr txBox="1"/>
          <p:nvPr/>
        </p:nvSpPr>
        <p:spPr>
          <a:xfrm>
            <a:off x="238125" y="661931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MỘT SỐ ĐỊNH LÍ CƠ BẢN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838200" y="35111"/>
            <a:ext cx="10515600" cy="9663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59: HÀM SỐ LIÊN TỤC (TT)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4035" y="1251779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946567" y="842668"/>
            <a:ext cx="10118053" cy="3099779"/>
            <a:chOff x="5892477" y="3281416"/>
            <a:chExt cx="6761287" cy="2102988"/>
          </a:xfrm>
        </p:grpSpPr>
        <p:sp>
          <p:nvSpPr>
            <p:cNvPr id="24" name="AutoShape 8"/>
            <p:cNvSpPr>
              <a:spLocks noChangeArrowheads="1"/>
            </p:cNvSpPr>
            <p:nvPr/>
          </p:nvSpPr>
          <p:spPr bwMode="auto">
            <a:xfrm>
              <a:off x="5892477" y="3281416"/>
              <a:ext cx="6761287" cy="2102988"/>
            </a:xfrm>
            <a:prstGeom prst="cloudCallout">
              <a:avLst>
                <a:gd name="adj1" fmla="val -37028"/>
                <a:gd name="adj2" fmla="val 63116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b="1" dirty="0" smtClean="0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 err="1" smtClean="0">
                  <a:latin typeface="Times New Roman" panose="02020603050405020304" pitchFamily="18" charset="0"/>
                </a:rPr>
                <a:t>Còn</a:t>
              </a:r>
              <a:r>
                <a:rPr lang="en-US" altLang="en-US" b="1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 smtClean="0">
                  <a:latin typeface="Times New Roman" panose="02020603050405020304" pitchFamily="18" charset="0"/>
                </a:rPr>
                <a:t>hàm</a:t>
              </a:r>
              <a:r>
                <a:rPr lang="en-US" altLang="en-US" b="1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 smtClean="0"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 smtClean="0">
                  <a:latin typeface="Times New Roman" panose="02020603050405020304" pitchFamily="18" charset="0"/>
                </a:rPr>
                <a:t>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 smtClean="0">
                  <a:latin typeface="Times New Roman" panose="02020603050405020304" pitchFamily="18" charset="0"/>
                </a:rPr>
                <a:t>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 err="1" smtClean="0">
                  <a:latin typeface="Times New Roman" panose="02020603050405020304" pitchFamily="18" charset="0"/>
                </a:rPr>
                <a:t>thì</a:t>
              </a:r>
              <a:r>
                <a:rPr lang="en-US" altLang="en-US" b="1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 smtClean="0">
                  <a:latin typeface="Times New Roman" panose="02020603050405020304" pitchFamily="18" charset="0"/>
                </a:rPr>
                <a:t>liên</a:t>
              </a:r>
              <a:r>
                <a:rPr lang="en-US" altLang="en-US" b="1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 smtClean="0">
                  <a:latin typeface="Times New Roman" panose="02020603050405020304" pitchFamily="18" charset="0"/>
                </a:rPr>
                <a:t>tục</a:t>
              </a:r>
              <a:r>
                <a:rPr lang="en-US" altLang="en-US" b="1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 smtClean="0">
                  <a:latin typeface="Times New Roman" panose="02020603050405020304" pitchFamily="18" charset="0"/>
                </a:rPr>
                <a:t>trên</a:t>
              </a:r>
              <a:r>
                <a:rPr lang="en-US" altLang="en-US" b="1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 smtClean="0">
                  <a:latin typeface="Times New Roman" panose="02020603050405020304" pitchFamily="18" charset="0"/>
                </a:rPr>
                <a:t>miền</a:t>
              </a:r>
              <a:r>
                <a:rPr lang="en-US" altLang="en-US" b="1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 smtClean="0">
                  <a:latin typeface="Times New Roman" panose="02020603050405020304" pitchFamily="18" charset="0"/>
                </a:rPr>
                <a:t>nào</a:t>
              </a:r>
              <a:r>
                <a:rPr lang="en-US" altLang="en-US" b="1" dirty="0" smtClean="0">
                  <a:latin typeface="Times New Roman" panose="02020603050405020304" pitchFamily="18" charset="0"/>
                </a:rPr>
                <a:t>?</a:t>
              </a:r>
              <a:endParaRPr lang="en-US" altLang="en-US" sz="4000" b="1" i="0" dirty="0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1119456"/>
                </p:ext>
              </p:extLst>
            </p:nvPr>
          </p:nvGraphicFramePr>
          <p:xfrm>
            <a:off x="8295200" y="3655812"/>
            <a:ext cx="3694489" cy="939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27" name="Equation" r:id="rId13" imgW="3695400" imgH="939600" progId="Equation.DSMT4">
                    <p:embed/>
                  </p:oleObj>
                </mc:Choice>
                <mc:Fallback>
                  <p:oleObj name="Equation" r:id="rId13" imgW="3695400" imgH="939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8295200" y="3655812"/>
                          <a:ext cx="3694489" cy="939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26101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506110" y="838699"/>
            <a:ext cx="9743443" cy="2765158"/>
            <a:chOff x="838200" y="381000"/>
            <a:chExt cx="7804324" cy="2851677"/>
          </a:xfrm>
        </p:grpSpPr>
        <p:sp>
          <p:nvSpPr>
            <p:cNvPr id="2" name="Rounded Rectangle 1"/>
            <p:cNvSpPr/>
            <p:nvPr/>
          </p:nvSpPr>
          <p:spPr>
            <a:xfrm>
              <a:off x="838200" y="1517650"/>
              <a:ext cx="7696200" cy="14345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914400" y="1595437"/>
              <a:ext cx="578314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đa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liên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toàn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bộ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R.</a:t>
              </a:r>
            </a:p>
          </p:txBody>
        </p:sp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927274" y="2032348"/>
              <a:ext cx="771525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b)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hữu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thương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của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đa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thức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lượng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liên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từng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khoảng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xác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định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chúng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14400" y="381000"/>
              <a:ext cx="685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III. MỘT SỐ ĐỊNH LÍ CƠ BẢN 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18615" y="4304312"/>
            <a:ext cx="10454185" cy="2457450"/>
            <a:chOff x="744650" y="3962400"/>
            <a:chExt cx="8094550" cy="2457450"/>
          </a:xfrm>
        </p:grpSpPr>
        <p:grpSp>
          <p:nvGrpSpPr>
            <p:cNvPr id="7" name="Group 6"/>
            <p:cNvGrpSpPr/>
            <p:nvPr/>
          </p:nvGrpSpPr>
          <p:grpSpPr>
            <a:xfrm>
              <a:off x="744650" y="3962400"/>
              <a:ext cx="8094550" cy="2457450"/>
              <a:chOff x="3747009" y="4038600"/>
              <a:chExt cx="8094550" cy="2457450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" name="Rounded Rectangle 7"/>
              <p:cNvSpPr/>
              <p:nvPr/>
            </p:nvSpPr>
            <p:spPr>
              <a:xfrm>
                <a:off x="3747009" y="4038600"/>
                <a:ext cx="8094550" cy="2457450"/>
              </a:xfrm>
              <a:prstGeom prst="roundRect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047784" y="4113213"/>
                <a:ext cx="7632700" cy="193899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Giả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sử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y=f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y=g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liên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tục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tại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điểm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i="1" baseline="-25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.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đó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>
                  <a:defRPr/>
                </a:pPr>
                <a:endParaRPr lang="en-US" sz="24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/>
                </a:pPr>
                <a:r>
                  <a:rPr lang="en-US" sz="2400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:r>
                  <a:rPr lang="en-US" sz="2400" dirty="0" err="1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2400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y=f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+g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, y=f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en-US" sz="2400" i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- g</a:t>
                </a:r>
                <a:r>
                  <a:rPr lang="en-US" sz="2400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y=f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.g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liên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tục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tại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điểm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i="1" baseline="-25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457200" indent="-457200">
                  <a:buFontTx/>
                  <a:buAutoNum type="alphaLcParenR"/>
                  <a:defRPr/>
                </a:pPr>
                <a:endParaRPr lang="en-US" sz="24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/>
                </a:pPr>
                <a:r>
                  <a:rPr lang="en-US" sz="2400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US" sz="2400" dirty="0" err="1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2400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liên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tục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tại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2400" baseline="-250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0 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nếu</a:t>
                </a:r>
                <a:endParaRPr lang="en-US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17" name="Object 8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4059053"/>
                </p:ext>
              </p:extLst>
            </p:nvPr>
          </p:nvGraphicFramePr>
          <p:xfrm>
            <a:off x="2153986" y="5358801"/>
            <a:ext cx="4410306" cy="811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4" name="Equation" r:id="rId3" imgW="2311200" imgH="419040" progId="Equation.DSMT4">
                    <p:embed/>
                  </p:oleObj>
                </mc:Choice>
                <mc:Fallback>
                  <p:oleObj name="Equation" r:id="rId3" imgW="2311200" imgH="419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3986" y="5358801"/>
                          <a:ext cx="4410306" cy="811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gradFill rotWithShape="0">
                                <a:gsLst>
                                  <a:gs pos="0">
                                    <a:schemeClr val="accent1"/>
                                  </a:gs>
                                  <a:gs pos="50000">
                                    <a:schemeClr val="bg1"/>
                                  </a:gs>
                                  <a:gs pos="100000">
                                    <a:schemeClr val="accent1"/>
                                  </a:gs>
                                </a:gsLst>
                                <a:lin ang="5400000" scaled="1"/>
                              </a:gra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Title 1"/>
          <p:cNvSpPr txBox="1">
            <a:spLocks/>
          </p:cNvSpPr>
          <p:nvPr/>
        </p:nvSpPr>
        <p:spPr>
          <a:xfrm>
            <a:off x="832519" y="73584"/>
            <a:ext cx="10515600" cy="9663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59: HÀM SỐ LIÊN TỤC (TT)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6949" y="1383463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6253" y="3723252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24334" y="465277"/>
            <a:ext cx="10189820" cy="3352800"/>
            <a:chOff x="1924334" y="465277"/>
            <a:chExt cx="10189820" cy="3352800"/>
          </a:xfrm>
        </p:grpSpPr>
        <p:grpSp>
          <p:nvGrpSpPr>
            <p:cNvPr id="3" name="Group 2"/>
            <p:cNvGrpSpPr/>
            <p:nvPr/>
          </p:nvGrpSpPr>
          <p:grpSpPr>
            <a:xfrm>
              <a:off x="1924334" y="465277"/>
              <a:ext cx="10189820" cy="3352800"/>
              <a:chOff x="1924334" y="465277"/>
              <a:chExt cx="10189820" cy="3352800"/>
            </a:xfrm>
          </p:grpSpPr>
          <p:sp>
            <p:nvSpPr>
              <p:cNvPr id="21" name="AutoShape 8"/>
              <p:cNvSpPr>
                <a:spLocks noChangeArrowheads="1"/>
              </p:cNvSpPr>
              <p:nvPr/>
            </p:nvSpPr>
            <p:spPr bwMode="auto">
              <a:xfrm>
                <a:off x="1924334" y="465277"/>
                <a:ext cx="10189820" cy="3352800"/>
              </a:xfrm>
              <a:prstGeom prst="cloudCallout">
                <a:avLst>
                  <a:gd name="adj1" fmla="val -37028"/>
                  <a:gd name="adj2" fmla="val 63116"/>
                </a:avLst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b="1" dirty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dirty="0" err="1" smtClean="0">
                    <a:latin typeface="Times New Roman" panose="02020603050405020304" pitchFamily="18" charset="0"/>
                  </a:rPr>
                  <a:t>Suy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ra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hàm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số</a:t>
                </a:r>
                <a:endParaRPr lang="en-US" altLang="en-US" dirty="0" smtClean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dirty="0" smtClean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dirty="0" err="1" smtClean="0">
                    <a:latin typeface="Times New Roman" panose="02020603050405020304" pitchFamily="18" charset="0"/>
                  </a:rPr>
                  <a:t>liên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tục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trên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000" b="1" i="0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  <p:graphicFrame>
            <p:nvGraphicFramePr>
              <p:cNvPr id="23" name="Object 2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80575193"/>
                  </p:ext>
                </p:extLst>
              </p:nvPr>
            </p:nvGraphicFramePr>
            <p:xfrm>
              <a:off x="5812682" y="1039977"/>
              <a:ext cx="5528686" cy="138525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215" name="Equation" r:id="rId5" imgW="3695400" imgH="939600" progId="Equation.DSMT4">
                      <p:embed/>
                    </p:oleObj>
                  </mc:Choice>
                  <mc:Fallback>
                    <p:oleObj name="Equation" r:id="rId5" imgW="3695400" imgH="9396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5812682" y="1039977"/>
                            <a:ext cx="5528686" cy="1385254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0" name="TextBox 9"/>
            <p:cNvSpPr txBox="1"/>
            <p:nvPr/>
          </p:nvSpPr>
          <p:spPr>
            <a:xfrm>
              <a:off x="5410166" y="2539220"/>
              <a:ext cx="16090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m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iền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nào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?</a:t>
              </a:r>
              <a:endParaRPr lang="en-US" sz="2400" b="1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926606" y="467549"/>
            <a:ext cx="10189820" cy="3352800"/>
            <a:chOff x="1924334" y="465277"/>
            <a:chExt cx="10189820" cy="3352800"/>
          </a:xfrm>
        </p:grpSpPr>
        <p:grpSp>
          <p:nvGrpSpPr>
            <p:cNvPr id="24" name="Group 23"/>
            <p:cNvGrpSpPr/>
            <p:nvPr/>
          </p:nvGrpSpPr>
          <p:grpSpPr>
            <a:xfrm>
              <a:off x="1924334" y="465277"/>
              <a:ext cx="10189820" cy="3352800"/>
              <a:chOff x="1924334" y="465277"/>
              <a:chExt cx="10189820" cy="3352800"/>
            </a:xfrm>
          </p:grpSpPr>
          <p:sp>
            <p:nvSpPr>
              <p:cNvPr id="26" name="AutoShape 8"/>
              <p:cNvSpPr>
                <a:spLocks noChangeArrowheads="1"/>
              </p:cNvSpPr>
              <p:nvPr/>
            </p:nvSpPr>
            <p:spPr bwMode="auto">
              <a:xfrm>
                <a:off x="1924334" y="465277"/>
                <a:ext cx="10189820" cy="3352800"/>
              </a:xfrm>
              <a:prstGeom prst="cloudCallout">
                <a:avLst>
                  <a:gd name="adj1" fmla="val -37028"/>
                  <a:gd name="adj2" fmla="val 63116"/>
                </a:avLst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b="1" dirty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dirty="0" err="1" smtClean="0">
                    <a:latin typeface="Times New Roman" panose="02020603050405020304" pitchFamily="18" charset="0"/>
                  </a:rPr>
                  <a:t>Suy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ra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hàm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số</a:t>
                </a:r>
                <a:endParaRPr lang="en-US" altLang="en-US" dirty="0" smtClean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dirty="0" smtClean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dirty="0" err="1" smtClean="0">
                    <a:latin typeface="Times New Roman" panose="02020603050405020304" pitchFamily="18" charset="0"/>
                  </a:rPr>
                  <a:t>liên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tục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dirty="0" err="1" smtClean="0">
                    <a:latin typeface="Times New Roman" panose="02020603050405020304" pitchFamily="18" charset="0"/>
                  </a:rPr>
                  <a:t>trên</a:t>
                </a:r>
                <a:r>
                  <a:rPr lang="en-US" altLang="en-US" dirty="0" smtClean="0">
                    <a:latin typeface="Times New Roman" panose="02020603050405020304" pitchFamily="18" charset="0"/>
                  </a:rPr>
                  <a:t> 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000" b="1" i="0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  <p:graphicFrame>
            <p:nvGraphicFramePr>
              <p:cNvPr id="27" name="Object 2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30812059"/>
                  </p:ext>
                </p:extLst>
              </p:nvPr>
            </p:nvGraphicFramePr>
            <p:xfrm>
              <a:off x="5812682" y="1039977"/>
              <a:ext cx="5528686" cy="138525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216" name="Equation" r:id="rId7" imgW="3695400" imgH="939600" progId="Equation.DSMT4">
                      <p:embed/>
                    </p:oleObj>
                  </mc:Choice>
                  <mc:Fallback>
                    <p:oleObj name="Equation" r:id="rId7" imgW="3695400" imgH="9396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5812682" y="1039977"/>
                            <a:ext cx="5528686" cy="1385254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5" name="TextBox 24"/>
            <p:cNvSpPr txBox="1"/>
            <p:nvPr/>
          </p:nvSpPr>
          <p:spPr>
            <a:xfrm>
              <a:off x="5373004" y="2541135"/>
              <a:ext cx="16090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R\{2}.</a:t>
              </a:r>
              <a:endParaRPr lang="en-US" sz="2400" b="1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0917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74054"/>
            <a:ext cx="10515600" cy="9663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59: HÀM SỐ LIÊN TỤC (TT)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181" y="686485"/>
            <a:ext cx="8561988" cy="507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MỘT SỐ ĐỊNH LÍ CƠ BẢN </a:t>
            </a:r>
          </a:p>
        </p:txBody>
      </p:sp>
      <p:sp>
        <p:nvSpPr>
          <p:cNvPr id="5" name="Rectangle 4"/>
          <p:cNvSpPr/>
          <p:nvPr/>
        </p:nvSpPr>
        <p:spPr>
          <a:xfrm>
            <a:off x="501569" y="1195878"/>
            <a:ext cx="10515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y=f(x)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n-US" alt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a;b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f(a), f(b)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A(</a:t>
            </a:r>
            <a:r>
              <a:rPr lang="en-US" alt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a;f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(a)), B(</a:t>
            </a:r>
            <a:r>
              <a:rPr lang="en-US" alt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b;f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(b))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Ox.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y=f(x)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4"/>
          <p:cNvGrpSpPr>
            <a:grpSpLocks noChangeAspect="1"/>
          </p:cNvGrpSpPr>
          <p:nvPr/>
        </p:nvGrpSpPr>
        <p:grpSpPr bwMode="auto">
          <a:xfrm>
            <a:off x="4127465" y="2603014"/>
            <a:ext cx="3321605" cy="3531869"/>
            <a:chOff x="2345" y="2096"/>
            <a:chExt cx="2417" cy="2570"/>
          </a:xfrm>
        </p:grpSpPr>
        <p:sp>
          <p:nvSpPr>
            <p:cNvPr id="1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345" y="2096"/>
              <a:ext cx="2417" cy="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3722" y="4119"/>
              <a:ext cx="533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9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f(a)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99" y="2836"/>
              <a:ext cx="533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9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f(b)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4192" y="2688"/>
              <a:ext cx="350" cy="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B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8"/>
            <p:cNvSpPr>
              <a:spLocks noChangeArrowheads="1"/>
            </p:cNvSpPr>
            <p:nvPr/>
          </p:nvSpPr>
          <p:spPr bwMode="auto">
            <a:xfrm>
              <a:off x="2508" y="4173"/>
              <a:ext cx="364" cy="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Line 9"/>
            <p:cNvSpPr>
              <a:spLocks noChangeShapeType="1"/>
            </p:cNvSpPr>
            <p:nvPr/>
          </p:nvSpPr>
          <p:spPr bwMode="auto">
            <a:xfrm>
              <a:off x="2660" y="4280"/>
              <a:ext cx="8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2790" y="4280"/>
              <a:ext cx="8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2919" y="4280"/>
              <a:ext cx="8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2"/>
            <p:cNvSpPr>
              <a:spLocks noChangeShapeType="1"/>
            </p:cNvSpPr>
            <p:nvPr/>
          </p:nvSpPr>
          <p:spPr bwMode="auto">
            <a:xfrm>
              <a:off x="3048" y="4280"/>
              <a:ext cx="8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13"/>
            <p:cNvSpPr>
              <a:spLocks noChangeShapeType="1"/>
            </p:cNvSpPr>
            <p:nvPr/>
          </p:nvSpPr>
          <p:spPr bwMode="auto">
            <a:xfrm>
              <a:off x="3177" y="4280"/>
              <a:ext cx="8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4"/>
            <p:cNvSpPr>
              <a:spLocks noChangeShapeType="1"/>
            </p:cNvSpPr>
            <p:nvPr/>
          </p:nvSpPr>
          <p:spPr bwMode="auto">
            <a:xfrm>
              <a:off x="3306" y="4280"/>
              <a:ext cx="8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5"/>
            <p:cNvSpPr>
              <a:spLocks noChangeShapeType="1"/>
            </p:cNvSpPr>
            <p:nvPr/>
          </p:nvSpPr>
          <p:spPr bwMode="auto">
            <a:xfrm>
              <a:off x="3435" y="4280"/>
              <a:ext cx="8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16"/>
            <p:cNvSpPr>
              <a:spLocks noChangeShapeType="1"/>
            </p:cNvSpPr>
            <p:nvPr/>
          </p:nvSpPr>
          <p:spPr bwMode="auto">
            <a:xfrm>
              <a:off x="3564" y="4280"/>
              <a:ext cx="8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7"/>
            <p:cNvSpPr>
              <a:spLocks noChangeShapeType="1"/>
            </p:cNvSpPr>
            <p:nvPr/>
          </p:nvSpPr>
          <p:spPr bwMode="auto">
            <a:xfrm flipH="1">
              <a:off x="4131" y="3062"/>
              <a:ext cx="5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18"/>
            <p:cNvSpPr>
              <a:spLocks noChangeShapeType="1"/>
            </p:cNvSpPr>
            <p:nvPr/>
          </p:nvSpPr>
          <p:spPr bwMode="auto">
            <a:xfrm flipH="1">
              <a:off x="4002" y="3062"/>
              <a:ext cx="8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19"/>
            <p:cNvSpPr>
              <a:spLocks noChangeShapeType="1"/>
            </p:cNvSpPr>
            <p:nvPr/>
          </p:nvSpPr>
          <p:spPr bwMode="auto">
            <a:xfrm flipH="1">
              <a:off x="3873" y="3062"/>
              <a:ext cx="8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0"/>
            <p:cNvSpPr>
              <a:spLocks noChangeShapeType="1"/>
            </p:cNvSpPr>
            <p:nvPr/>
          </p:nvSpPr>
          <p:spPr bwMode="auto">
            <a:xfrm flipH="1">
              <a:off x="3744" y="3062"/>
              <a:ext cx="8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1"/>
            <p:cNvSpPr>
              <a:spLocks noChangeShapeType="1"/>
            </p:cNvSpPr>
            <p:nvPr/>
          </p:nvSpPr>
          <p:spPr bwMode="auto">
            <a:xfrm flipH="1">
              <a:off x="3651" y="3062"/>
              <a:ext cx="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2"/>
            <p:cNvSpPr>
              <a:spLocks noChangeShapeType="1"/>
            </p:cNvSpPr>
            <p:nvPr/>
          </p:nvSpPr>
          <p:spPr bwMode="auto">
            <a:xfrm>
              <a:off x="3651" y="2310"/>
              <a:ext cx="0" cy="22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23"/>
            <p:cNvSpPr>
              <a:spLocks noChangeShapeType="1"/>
            </p:cNvSpPr>
            <p:nvPr/>
          </p:nvSpPr>
          <p:spPr bwMode="auto">
            <a:xfrm>
              <a:off x="2357" y="3902"/>
              <a:ext cx="23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/>
            <p:cNvSpPr>
              <a:spLocks/>
            </p:cNvSpPr>
            <p:nvPr/>
          </p:nvSpPr>
          <p:spPr bwMode="auto">
            <a:xfrm>
              <a:off x="3641" y="2310"/>
              <a:ext cx="20" cy="87"/>
            </a:xfrm>
            <a:custGeom>
              <a:avLst/>
              <a:gdLst>
                <a:gd name="T0" fmla="*/ 31 w 61"/>
                <a:gd name="T1" fmla="*/ 0 h 261"/>
                <a:gd name="T2" fmla="*/ 61 w 61"/>
                <a:gd name="T3" fmla="*/ 261 h 261"/>
                <a:gd name="T4" fmla="*/ 0 w 61"/>
                <a:gd name="T5" fmla="*/ 261 h 261"/>
                <a:gd name="T6" fmla="*/ 31 w 61"/>
                <a:gd name="T7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261">
                  <a:moveTo>
                    <a:pt x="31" y="0"/>
                  </a:moveTo>
                  <a:lnTo>
                    <a:pt x="61" y="261"/>
                  </a:lnTo>
                  <a:lnTo>
                    <a:pt x="0" y="261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/>
            <p:cNvSpPr>
              <a:spLocks/>
            </p:cNvSpPr>
            <p:nvPr/>
          </p:nvSpPr>
          <p:spPr bwMode="auto">
            <a:xfrm>
              <a:off x="3641" y="2310"/>
              <a:ext cx="20" cy="87"/>
            </a:xfrm>
            <a:custGeom>
              <a:avLst/>
              <a:gdLst>
                <a:gd name="T0" fmla="*/ 31 w 61"/>
                <a:gd name="T1" fmla="*/ 0 h 261"/>
                <a:gd name="T2" fmla="*/ 61 w 61"/>
                <a:gd name="T3" fmla="*/ 261 h 261"/>
                <a:gd name="T4" fmla="*/ 0 w 61"/>
                <a:gd name="T5" fmla="*/ 261 h 261"/>
                <a:gd name="T6" fmla="*/ 31 w 61"/>
                <a:gd name="T7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261">
                  <a:moveTo>
                    <a:pt x="31" y="0"/>
                  </a:moveTo>
                  <a:lnTo>
                    <a:pt x="61" y="261"/>
                  </a:lnTo>
                  <a:lnTo>
                    <a:pt x="0" y="261"/>
                  </a:lnTo>
                  <a:lnTo>
                    <a:pt x="3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424" y="3815"/>
              <a:ext cx="366" cy="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O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2575" y="3512"/>
              <a:ext cx="290" cy="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28"/>
            <p:cNvSpPr>
              <a:spLocks noChangeArrowheads="1"/>
            </p:cNvSpPr>
            <p:nvPr/>
          </p:nvSpPr>
          <p:spPr bwMode="auto">
            <a:xfrm>
              <a:off x="4134" y="3803"/>
              <a:ext cx="297" cy="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b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29"/>
            <p:cNvSpPr>
              <a:spLocks noChangeArrowheads="1"/>
            </p:cNvSpPr>
            <p:nvPr/>
          </p:nvSpPr>
          <p:spPr bwMode="auto">
            <a:xfrm>
              <a:off x="4591" y="3799"/>
              <a:ext cx="163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9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x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9" name="Rectangle 30"/>
            <p:cNvSpPr>
              <a:spLocks noChangeArrowheads="1"/>
            </p:cNvSpPr>
            <p:nvPr/>
          </p:nvSpPr>
          <p:spPr bwMode="auto">
            <a:xfrm>
              <a:off x="3418" y="2108"/>
              <a:ext cx="163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9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y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0" name="Line 31"/>
            <p:cNvSpPr>
              <a:spLocks noChangeShapeType="1"/>
            </p:cNvSpPr>
            <p:nvPr/>
          </p:nvSpPr>
          <p:spPr bwMode="auto">
            <a:xfrm>
              <a:off x="2660" y="3902"/>
              <a:ext cx="0" cy="10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32"/>
            <p:cNvSpPr>
              <a:spLocks noChangeShapeType="1"/>
            </p:cNvSpPr>
            <p:nvPr/>
          </p:nvSpPr>
          <p:spPr bwMode="auto">
            <a:xfrm>
              <a:off x="2660" y="4048"/>
              <a:ext cx="0" cy="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33"/>
            <p:cNvSpPr>
              <a:spLocks noChangeShapeType="1"/>
            </p:cNvSpPr>
            <p:nvPr/>
          </p:nvSpPr>
          <p:spPr bwMode="auto">
            <a:xfrm>
              <a:off x="2660" y="4177"/>
              <a:ext cx="0" cy="10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34"/>
            <p:cNvSpPr>
              <a:spLocks noChangeShapeType="1"/>
            </p:cNvSpPr>
            <p:nvPr/>
          </p:nvSpPr>
          <p:spPr bwMode="auto">
            <a:xfrm flipV="1">
              <a:off x="4182" y="3827"/>
              <a:ext cx="0" cy="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35"/>
            <p:cNvSpPr>
              <a:spLocks noChangeShapeType="1"/>
            </p:cNvSpPr>
            <p:nvPr/>
          </p:nvSpPr>
          <p:spPr bwMode="auto">
            <a:xfrm flipV="1">
              <a:off x="4182" y="3697"/>
              <a:ext cx="0" cy="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36"/>
            <p:cNvSpPr>
              <a:spLocks noChangeShapeType="1"/>
            </p:cNvSpPr>
            <p:nvPr/>
          </p:nvSpPr>
          <p:spPr bwMode="auto">
            <a:xfrm flipV="1">
              <a:off x="4182" y="3568"/>
              <a:ext cx="0" cy="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37"/>
            <p:cNvSpPr>
              <a:spLocks noChangeShapeType="1"/>
            </p:cNvSpPr>
            <p:nvPr/>
          </p:nvSpPr>
          <p:spPr bwMode="auto">
            <a:xfrm flipV="1">
              <a:off x="4182" y="3439"/>
              <a:ext cx="0" cy="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38"/>
            <p:cNvSpPr>
              <a:spLocks noChangeShapeType="1"/>
            </p:cNvSpPr>
            <p:nvPr/>
          </p:nvSpPr>
          <p:spPr bwMode="auto">
            <a:xfrm flipV="1">
              <a:off x="4182" y="3310"/>
              <a:ext cx="0" cy="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39"/>
            <p:cNvSpPr>
              <a:spLocks noChangeShapeType="1"/>
            </p:cNvSpPr>
            <p:nvPr/>
          </p:nvSpPr>
          <p:spPr bwMode="auto">
            <a:xfrm flipV="1">
              <a:off x="4182" y="3181"/>
              <a:ext cx="0" cy="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40"/>
            <p:cNvSpPr>
              <a:spLocks noChangeShapeType="1"/>
            </p:cNvSpPr>
            <p:nvPr/>
          </p:nvSpPr>
          <p:spPr bwMode="auto">
            <a:xfrm flipV="1">
              <a:off x="4182" y="3062"/>
              <a:ext cx="0" cy="7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4644" y="3892"/>
              <a:ext cx="88" cy="21"/>
            </a:xfrm>
            <a:custGeom>
              <a:avLst/>
              <a:gdLst>
                <a:gd name="T0" fmla="*/ 264 w 264"/>
                <a:gd name="T1" fmla="*/ 30 h 61"/>
                <a:gd name="T2" fmla="*/ 0 w 264"/>
                <a:gd name="T3" fmla="*/ 61 h 61"/>
                <a:gd name="T4" fmla="*/ 0 w 264"/>
                <a:gd name="T5" fmla="*/ 0 h 61"/>
                <a:gd name="T6" fmla="*/ 264 w 264"/>
                <a:gd name="T7" fmla="*/ 3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" h="61">
                  <a:moveTo>
                    <a:pt x="264" y="30"/>
                  </a:moveTo>
                  <a:lnTo>
                    <a:pt x="0" y="61"/>
                  </a:lnTo>
                  <a:lnTo>
                    <a:pt x="0" y="0"/>
                  </a:lnTo>
                  <a:lnTo>
                    <a:pt x="264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4644" y="3892"/>
              <a:ext cx="88" cy="21"/>
            </a:xfrm>
            <a:custGeom>
              <a:avLst/>
              <a:gdLst>
                <a:gd name="T0" fmla="*/ 264 w 264"/>
                <a:gd name="T1" fmla="*/ 30 h 61"/>
                <a:gd name="T2" fmla="*/ 0 w 264"/>
                <a:gd name="T3" fmla="*/ 61 h 61"/>
                <a:gd name="T4" fmla="*/ 0 w 264"/>
                <a:gd name="T5" fmla="*/ 0 h 61"/>
                <a:gd name="T6" fmla="*/ 264 w 264"/>
                <a:gd name="T7" fmla="*/ 3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" h="61">
                  <a:moveTo>
                    <a:pt x="264" y="30"/>
                  </a:moveTo>
                  <a:lnTo>
                    <a:pt x="0" y="61"/>
                  </a:lnTo>
                  <a:lnTo>
                    <a:pt x="0" y="0"/>
                  </a:lnTo>
                  <a:lnTo>
                    <a:pt x="264" y="3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43"/>
            <p:cNvSpPr>
              <a:spLocks noChangeShapeType="1"/>
            </p:cNvSpPr>
            <p:nvPr/>
          </p:nvSpPr>
          <p:spPr bwMode="auto">
            <a:xfrm flipV="1">
              <a:off x="2660" y="3585"/>
              <a:ext cx="327" cy="69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2987" y="3062"/>
              <a:ext cx="1195" cy="840"/>
            </a:xfrm>
            <a:custGeom>
              <a:avLst/>
              <a:gdLst>
                <a:gd name="T0" fmla="*/ 0 w 3584"/>
                <a:gd name="T1" fmla="*/ 1570 h 2520"/>
                <a:gd name="T2" fmla="*/ 197 w 3584"/>
                <a:gd name="T3" fmla="*/ 1842 h 2520"/>
                <a:gd name="T4" fmla="*/ 394 w 3584"/>
                <a:gd name="T5" fmla="*/ 2094 h 2520"/>
                <a:gd name="T6" fmla="*/ 494 w 3584"/>
                <a:gd name="T7" fmla="*/ 2205 h 2520"/>
                <a:gd name="T8" fmla="*/ 596 w 3584"/>
                <a:gd name="T9" fmla="*/ 2302 h 2520"/>
                <a:gd name="T10" fmla="*/ 697 w 3584"/>
                <a:gd name="T11" fmla="*/ 2383 h 2520"/>
                <a:gd name="T12" fmla="*/ 802 w 3584"/>
                <a:gd name="T13" fmla="*/ 2445 h 2520"/>
                <a:gd name="T14" fmla="*/ 906 w 3584"/>
                <a:gd name="T15" fmla="*/ 2489 h 2520"/>
                <a:gd name="T16" fmla="*/ 1012 w 3584"/>
                <a:gd name="T17" fmla="*/ 2514 h 2520"/>
                <a:gd name="T18" fmla="*/ 1121 w 3584"/>
                <a:gd name="T19" fmla="*/ 2520 h 2520"/>
                <a:gd name="T20" fmla="*/ 1230 w 3584"/>
                <a:gd name="T21" fmla="*/ 2510 h 2520"/>
                <a:gd name="T22" fmla="*/ 1340 w 3584"/>
                <a:gd name="T23" fmla="*/ 2485 h 2520"/>
                <a:gd name="T24" fmla="*/ 1451 w 3584"/>
                <a:gd name="T25" fmla="*/ 2443 h 2520"/>
                <a:gd name="T26" fmla="*/ 1564 w 3584"/>
                <a:gd name="T27" fmla="*/ 2388 h 2520"/>
                <a:gd name="T28" fmla="*/ 1677 w 3584"/>
                <a:gd name="T29" fmla="*/ 2317 h 2520"/>
                <a:gd name="T30" fmla="*/ 1792 w 3584"/>
                <a:gd name="T31" fmla="*/ 2235 h 2520"/>
                <a:gd name="T32" fmla="*/ 1907 w 3584"/>
                <a:gd name="T33" fmla="*/ 2141 h 2520"/>
                <a:gd name="T34" fmla="*/ 2023 w 3584"/>
                <a:gd name="T35" fmla="*/ 2035 h 2520"/>
                <a:gd name="T36" fmla="*/ 2141 w 3584"/>
                <a:gd name="T37" fmla="*/ 1919 h 2520"/>
                <a:gd name="T38" fmla="*/ 2258 w 3584"/>
                <a:gd name="T39" fmla="*/ 1792 h 2520"/>
                <a:gd name="T40" fmla="*/ 2376 w 3584"/>
                <a:gd name="T41" fmla="*/ 1658 h 2520"/>
                <a:gd name="T42" fmla="*/ 2614 w 3584"/>
                <a:gd name="T43" fmla="*/ 1364 h 2520"/>
                <a:gd name="T44" fmla="*/ 2856 w 3584"/>
                <a:gd name="T45" fmla="*/ 1047 h 2520"/>
                <a:gd name="T46" fmla="*/ 3097 w 3584"/>
                <a:gd name="T47" fmla="*/ 709 h 2520"/>
                <a:gd name="T48" fmla="*/ 3584 w 3584"/>
                <a:gd name="T49" fmla="*/ 0 h 2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84" h="2520">
                  <a:moveTo>
                    <a:pt x="0" y="1570"/>
                  </a:moveTo>
                  <a:lnTo>
                    <a:pt x="197" y="1842"/>
                  </a:lnTo>
                  <a:lnTo>
                    <a:pt x="394" y="2094"/>
                  </a:lnTo>
                  <a:lnTo>
                    <a:pt x="494" y="2205"/>
                  </a:lnTo>
                  <a:lnTo>
                    <a:pt x="596" y="2302"/>
                  </a:lnTo>
                  <a:lnTo>
                    <a:pt x="697" y="2383"/>
                  </a:lnTo>
                  <a:lnTo>
                    <a:pt x="802" y="2445"/>
                  </a:lnTo>
                  <a:lnTo>
                    <a:pt x="906" y="2489"/>
                  </a:lnTo>
                  <a:lnTo>
                    <a:pt x="1012" y="2514"/>
                  </a:lnTo>
                  <a:lnTo>
                    <a:pt x="1121" y="2520"/>
                  </a:lnTo>
                  <a:lnTo>
                    <a:pt x="1230" y="2510"/>
                  </a:lnTo>
                  <a:lnTo>
                    <a:pt x="1340" y="2485"/>
                  </a:lnTo>
                  <a:lnTo>
                    <a:pt x="1451" y="2443"/>
                  </a:lnTo>
                  <a:lnTo>
                    <a:pt x="1564" y="2388"/>
                  </a:lnTo>
                  <a:lnTo>
                    <a:pt x="1677" y="2317"/>
                  </a:lnTo>
                  <a:lnTo>
                    <a:pt x="1792" y="2235"/>
                  </a:lnTo>
                  <a:lnTo>
                    <a:pt x="1907" y="2141"/>
                  </a:lnTo>
                  <a:lnTo>
                    <a:pt x="2023" y="2035"/>
                  </a:lnTo>
                  <a:lnTo>
                    <a:pt x="2141" y="1919"/>
                  </a:lnTo>
                  <a:lnTo>
                    <a:pt x="2258" y="1792"/>
                  </a:lnTo>
                  <a:lnTo>
                    <a:pt x="2376" y="1658"/>
                  </a:lnTo>
                  <a:lnTo>
                    <a:pt x="2614" y="1364"/>
                  </a:lnTo>
                  <a:lnTo>
                    <a:pt x="2856" y="1047"/>
                  </a:lnTo>
                  <a:lnTo>
                    <a:pt x="3097" y="709"/>
                  </a:lnTo>
                  <a:lnTo>
                    <a:pt x="358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3355" y="3893"/>
              <a:ext cx="13" cy="9"/>
            </a:xfrm>
            <a:custGeom>
              <a:avLst/>
              <a:gdLst>
                <a:gd name="T0" fmla="*/ 40 w 40"/>
                <a:gd name="T1" fmla="*/ 29 h 29"/>
                <a:gd name="T2" fmla="*/ 28 w 40"/>
                <a:gd name="T3" fmla="*/ 0 h 29"/>
                <a:gd name="T4" fmla="*/ 0 w 40"/>
                <a:gd name="T5" fmla="*/ 29 h 29"/>
                <a:gd name="T6" fmla="*/ 40 w 40"/>
                <a:gd name="T7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29">
                  <a:moveTo>
                    <a:pt x="40" y="29"/>
                  </a:moveTo>
                  <a:lnTo>
                    <a:pt x="28" y="0"/>
                  </a:lnTo>
                  <a:lnTo>
                    <a:pt x="0" y="29"/>
                  </a:lnTo>
                  <a:lnTo>
                    <a:pt x="4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3355" y="3893"/>
              <a:ext cx="13" cy="9"/>
            </a:xfrm>
            <a:custGeom>
              <a:avLst/>
              <a:gdLst>
                <a:gd name="T0" fmla="*/ 40 w 40"/>
                <a:gd name="T1" fmla="*/ 29 h 29"/>
                <a:gd name="T2" fmla="*/ 28 w 40"/>
                <a:gd name="T3" fmla="*/ 0 h 29"/>
                <a:gd name="T4" fmla="*/ 0 w 40"/>
                <a:gd name="T5" fmla="*/ 29 h 29"/>
                <a:gd name="T6" fmla="*/ 40 w 40"/>
                <a:gd name="T7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29">
                  <a:moveTo>
                    <a:pt x="40" y="29"/>
                  </a:moveTo>
                  <a:lnTo>
                    <a:pt x="28" y="0"/>
                  </a:lnTo>
                  <a:lnTo>
                    <a:pt x="0" y="29"/>
                  </a:lnTo>
                  <a:lnTo>
                    <a:pt x="40" y="29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>
              <a:off x="3355" y="3889"/>
              <a:ext cx="9" cy="13"/>
            </a:xfrm>
            <a:custGeom>
              <a:avLst/>
              <a:gdLst>
                <a:gd name="T0" fmla="*/ 28 w 28"/>
                <a:gd name="T1" fmla="*/ 12 h 41"/>
                <a:gd name="T2" fmla="*/ 0 w 28"/>
                <a:gd name="T3" fmla="*/ 0 h 41"/>
                <a:gd name="T4" fmla="*/ 0 w 28"/>
                <a:gd name="T5" fmla="*/ 41 h 41"/>
                <a:gd name="T6" fmla="*/ 28 w 28"/>
                <a:gd name="T7" fmla="*/ 12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1">
                  <a:moveTo>
                    <a:pt x="28" y="12"/>
                  </a:moveTo>
                  <a:lnTo>
                    <a:pt x="0" y="0"/>
                  </a:lnTo>
                  <a:lnTo>
                    <a:pt x="0" y="41"/>
                  </a:lnTo>
                  <a:lnTo>
                    <a:pt x="28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3355" y="3889"/>
              <a:ext cx="9" cy="13"/>
            </a:xfrm>
            <a:custGeom>
              <a:avLst/>
              <a:gdLst>
                <a:gd name="T0" fmla="*/ 28 w 28"/>
                <a:gd name="T1" fmla="*/ 12 h 41"/>
                <a:gd name="T2" fmla="*/ 0 w 28"/>
                <a:gd name="T3" fmla="*/ 0 h 41"/>
                <a:gd name="T4" fmla="*/ 0 w 28"/>
                <a:gd name="T5" fmla="*/ 41 h 41"/>
                <a:gd name="T6" fmla="*/ 28 w 28"/>
                <a:gd name="T7" fmla="*/ 12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1">
                  <a:moveTo>
                    <a:pt x="28" y="12"/>
                  </a:moveTo>
                  <a:lnTo>
                    <a:pt x="0" y="0"/>
                  </a:lnTo>
                  <a:lnTo>
                    <a:pt x="0" y="41"/>
                  </a:lnTo>
                  <a:lnTo>
                    <a:pt x="28" y="1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3346" y="3889"/>
              <a:ext cx="9" cy="13"/>
            </a:xfrm>
            <a:custGeom>
              <a:avLst/>
              <a:gdLst>
                <a:gd name="T0" fmla="*/ 28 w 28"/>
                <a:gd name="T1" fmla="*/ 0 h 41"/>
                <a:gd name="T2" fmla="*/ 0 w 28"/>
                <a:gd name="T3" fmla="*/ 12 h 41"/>
                <a:gd name="T4" fmla="*/ 28 w 28"/>
                <a:gd name="T5" fmla="*/ 41 h 41"/>
                <a:gd name="T6" fmla="*/ 28 w 28"/>
                <a:gd name="T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1">
                  <a:moveTo>
                    <a:pt x="28" y="0"/>
                  </a:moveTo>
                  <a:lnTo>
                    <a:pt x="0" y="12"/>
                  </a:lnTo>
                  <a:lnTo>
                    <a:pt x="28" y="41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3346" y="3889"/>
              <a:ext cx="9" cy="13"/>
            </a:xfrm>
            <a:custGeom>
              <a:avLst/>
              <a:gdLst>
                <a:gd name="T0" fmla="*/ 28 w 28"/>
                <a:gd name="T1" fmla="*/ 0 h 41"/>
                <a:gd name="T2" fmla="*/ 0 w 28"/>
                <a:gd name="T3" fmla="*/ 12 h 41"/>
                <a:gd name="T4" fmla="*/ 28 w 28"/>
                <a:gd name="T5" fmla="*/ 41 h 41"/>
                <a:gd name="T6" fmla="*/ 28 w 28"/>
                <a:gd name="T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1">
                  <a:moveTo>
                    <a:pt x="28" y="0"/>
                  </a:moveTo>
                  <a:lnTo>
                    <a:pt x="0" y="12"/>
                  </a:lnTo>
                  <a:lnTo>
                    <a:pt x="28" y="41"/>
                  </a:lnTo>
                  <a:lnTo>
                    <a:pt x="2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3342" y="3893"/>
              <a:ext cx="13" cy="9"/>
            </a:xfrm>
            <a:custGeom>
              <a:avLst/>
              <a:gdLst>
                <a:gd name="T0" fmla="*/ 11 w 39"/>
                <a:gd name="T1" fmla="*/ 0 h 29"/>
                <a:gd name="T2" fmla="*/ 0 w 39"/>
                <a:gd name="T3" fmla="*/ 29 h 29"/>
                <a:gd name="T4" fmla="*/ 39 w 39"/>
                <a:gd name="T5" fmla="*/ 29 h 29"/>
                <a:gd name="T6" fmla="*/ 11 w 3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9">
                  <a:moveTo>
                    <a:pt x="11" y="0"/>
                  </a:moveTo>
                  <a:lnTo>
                    <a:pt x="0" y="29"/>
                  </a:lnTo>
                  <a:lnTo>
                    <a:pt x="39" y="2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3342" y="3893"/>
              <a:ext cx="13" cy="9"/>
            </a:xfrm>
            <a:custGeom>
              <a:avLst/>
              <a:gdLst>
                <a:gd name="T0" fmla="*/ 11 w 39"/>
                <a:gd name="T1" fmla="*/ 0 h 29"/>
                <a:gd name="T2" fmla="*/ 0 w 39"/>
                <a:gd name="T3" fmla="*/ 29 h 29"/>
                <a:gd name="T4" fmla="*/ 39 w 39"/>
                <a:gd name="T5" fmla="*/ 29 h 29"/>
                <a:gd name="T6" fmla="*/ 11 w 3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9">
                  <a:moveTo>
                    <a:pt x="11" y="0"/>
                  </a:moveTo>
                  <a:lnTo>
                    <a:pt x="0" y="29"/>
                  </a:lnTo>
                  <a:lnTo>
                    <a:pt x="39" y="29"/>
                  </a:lnTo>
                  <a:lnTo>
                    <a:pt x="1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3342" y="3902"/>
              <a:ext cx="13" cy="10"/>
            </a:xfrm>
            <a:custGeom>
              <a:avLst/>
              <a:gdLst>
                <a:gd name="T0" fmla="*/ 0 w 39"/>
                <a:gd name="T1" fmla="*/ 0 h 28"/>
                <a:gd name="T2" fmla="*/ 11 w 39"/>
                <a:gd name="T3" fmla="*/ 28 h 28"/>
                <a:gd name="T4" fmla="*/ 39 w 39"/>
                <a:gd name="T5" fmla="*/ 0 h 28"/>
                <a:gd name="T6" fmla="*/ 0 w 39"/>
                <a:gd name="T7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8">
                  <a:moveTo>
                    <a:pt x="0" y="0"/>
                  </a:moveTo>
                  <a:lnTo>
                    <a:pt x="11" y="28"/>
                  </a:lnTo>
                  <a:lnTo>
                    <a:pt x="3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3342" y="3902"/>
              <a:ext cx="13" cy="10"/>
            </a:xfrm>
            <a:custGeom>
              <a:avLst/>
              <a:gdLst>
                <a:gd name="T0" fmla="*/ 0 w 39"/>
                <a:gd name="T1" fmla="*/ 0 h 28"/>
                <a:gd name="T2" fmla="*/ 11 w 39"/>
                <a:gd name="T3" fmla="*/ 28 h 28"/>
                <a:gd name="T4" fmla="*/ 39 w 39"/>
                <a:gd name="T5" fmla="*/ 0 h 28"/>
                <a:gd name="T6" fmla="*/ 0 w 39"/>
                <a:gd name="T7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8">
                  <a:moveTo>
                    <a:pt x="0" y="0"/>
                  </a:moveTo>
                  <a:lnTo>
                    <a:pt x="11" y="28"/>
                  </a:lnTo>
                  <a:lnTo>
                    <a:pt x="39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3346" y="3902"/>
              <a:ext cx="9" cy="14"/>
            </a:xfrm>
            <a:custGeom>
              <a:avLst/>
              <a:gdLst>
                <a:gd name="T0" fmla="*/ 0 w 28"/>
                <a:gd name="T1" fmla="*/ 28 h 40"/>
                <a:gd name="T2" fmla="*/ 28 w 28"/>
                <a:gd name="T3" fmla="*/ 40 h 40"/>
                <a:gd name="T4" fmla="*/ 28 w 28"/>
                <a:gd name="T5" fmla="*/ 0 h 40"/>
                <a:gd name="T6" fmla="*/ 0 w 28"/>
                <a:gd name="T7" fmla="*/ 2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0">
                  <a:moveTo>
                    <a:pt x="0" y="28"/>
                  </a:moveTo>
                  <a:lnTo>
                    <a:pt x="28" y="40"/>
                  </a:lnTo>
                  <a:lnTo>
                    <a:pt x="28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6"/>
            <p:cNvSpPr>
              <a:spLocks/>
            </p:cNvSpPr>
            <p:nvPr/>
          </p:nvSpPr>
          <p:spPr bwMode="auto">
            <a:xfrm>
              <a:off x="3346" y="3902"/>
              <a:ext cx="9" cy="14"/>
            </a:xfrm>
            <a:custGeom>
              <a:avLst/>
              <a:gdLst>
                <a:gd name="T0" fmla="*/ 0 w 28"/>
                <a:gd name="T1" fmla="*/ 28 h 40"/>
                <a:gd name="T2" fmla="*/ 28 w 28"/>
                <a:gd name="T3" fmla="*/ 40 h 40"/>
                <a:gd name="T4" fmla="*/ 28 w 28"/>
                <a:gd name="T5" fmla="*/ 0 h 40"/>
                <a:gd name="T6" fmla="*/ 0 w 28"/>
                <a:gd name="T7" fmla="*/ 2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0">
                  <a:moveTo>
                    <a:pt x="0" y="28"/>
                  </a:moveTo>
                  <a:lnTo>
                    <a:pt x="28" y="40"/>
                  </a:lnTo>
                  <a:lnTo>
                    <a:pt x="28" y="0"/>
                  </a:lnTo>
                  <a:lnTo>
                    <a:pt x="0" y="28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7"/>
            <p:cNvSpPr>
              <a:spLocks/>
            </p:cNvSpPr>
            <p:nvPr/>
          </p:nvSpPr>
          <p:spPr bwMode="auto">
            <a:xfrm>
              <a:off x="3355" y="3902"/>
              <a:ext cx="9" cy="14"/>
            </a:xfrm>
            <a:custGeom>
              <a:avLst/>
              <a:gdLst>
                <a:gd name="T0" fmla="*/ 0 w 28"/>
                <a:gd name="T1" fmla="*/ 40 h 40"/>
                <a:gd name="T2" fmla="*/ 28 w 28"/>
                <a:gd name="T3" fmla="*/ 28 h 40"/>
                <a:gd name="T4" fmla="*/ 0 w 28"/>
                <a:gd name="T5" fmla="*/ 0 h 40"/>
                <a:gd name="T6" fmla="*/ 0 w 28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0">
                  <a:moveTo>
                    <a:pt x="0" y="40"/>
                  </a:moveTo>
                  <a:lnTo>
                    <a:pt x="28" y="28"/>
                  </a:lnTo>
                  <a:lnTo>
                    <a:pt x="0" y="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8"/>
            <p:cNvSpPr>
              <a:spLocks/>
            </p:cNvSpPr>
            <p:nvPr/>
          </p:nvSpPr>
          <p:spPr bwMode="auto">
            <a:xfrm>
              <a:off x="3355" y="3902"/>
              <a:ext cx="9" cy="14"/>
            </a:xfrm>
            <a:custGeom>
              <a:avLst/>
              <a:gdLst>
                <a:gd name="T0" fmla="*/ 0 w 28"/>
                <a:gd name="T1" fmla="*/ 40 h 40"/>
                <a:gd name="T2" fmla="*/ 28 w 28"/>
                <a:gd name="T3" fmla="*/ 28 h 40"/>
                <a:gd name="T4" fmla="*/ 0 w 28"/>
                <a:gd name="T5" fmla="*/ 0 h 40"/>
                <a:gd name="T6" fmla="*/ 0 w 28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0">
                  <a:moveTo>
                    <a:pt x="0" y="40"/>
                  </a:moveTo>
                  <a:lnTo>
                    <a:pt x="28" y="28"/>
                  </a:lnTo>
                  <a:lnTo>
                    <a:pt x="0" y="0"/>
                  </a:lnTo>
                  <a:lnTo>
                    <a:pt x="0" y="4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9"/>
            <p:cNvSpPr>
              <a:spLocks/>
            </p:cNvSpPr>
            <p:nvPr/>
          </p:nvSpPr>
          <p:spPr bwMode="auto">
            <a:xfrm>
              <a:off x="3355" y="3902"/>
              <a:ext cx="13" cy="10"/>
            </a:xfrm>
            <a:custGeom>
              <a:avLst/>
              <a:gdLst>
                <a:gd name="T0" fmla="*/ 28 w 40"/>
                <a:gd name="T1" fmla="*/ 28 h 28"/>
                <a:gd name="T2" fmla="*/ 40 w 40"/>
                <a:gd name="T3" fmla="*/ 0 h 28"/>
                <a:gd name="T4" fmla="*/ 0 w 40"/>
                <a:gd name="T5" fmla="*/ 0 h 28"/>
                <a:gd name="T6" fmla="*/ 28 w 40"/>
                <a:gd name="T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28">
                  <a:moveTo>
                    <a:pt x="28" y="28"/>
                  </a:moveTo>
                  <a:lnTo>
                    <a:pt x="40" y="0"/>
                  </a:lnTo>
                  <a:lnTo>
                    <a:pt x="0" y="0"/>
                  </a:lnTo>
                  <a:lnTo>
                    <a:pt x="28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0"/>
            <p:cNvSpPr>
              <a:spLocks/>
            </p:cNvSpPr>
            <p:nvPr/>
          </p:nvSpPr>
          <p:spPr bwMode="auto">
            <a:xfrm>
              <a:off x="3355" y="3902"/>
              <a:ext cx="13" cy="10"/>
            </a:xfrm>
            <a:custGeom>
              <a:avLst/>
              <a:gdLst>
                <a:gd name="T0" fmla="*/ 28 w 40"/>
                <a:gd name="T1" fmla="*/ 28 h 28"/>
                <a:gd name="T2" fmla="*/ 40 w 40"/>
                <a:gd name="T3" fmla="*/ 0 h 28"/>
                <a:gd name="T4" fmla="*/ 0 w 40"/>
                <a:gd name="T5" fmla="*/ 0 h 28"/>
                <a:gd name="T6" fmla="*/ 28 w 40"/>
                <a:gd name="T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28">
                  <a:moveTo>
                    <a:pt x="28" y="28"/>
                  </a:moveTo>
                  <a:lnTo>
                    <a:pt x="40" y="0"/>
                  </a:lnTo>
                  <a:lnTo>
                    <a:pt x="0" y="0"/>
                  </a:lnTo>
                  <a:lnTo>
                    <a:pt x="28" y="28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1"/>
            <p:cNvSpPr>
              <a:spLocks/>
            </p:cNvSpPr>
            <p:nvPr/>
          </p:nvSpPr>
          <p:spPr bwMode="auto">
            <a:xfrm>
              <a:off x="2838" y="3900"/>
              <a:ext cx="14" cy="2"/>
            </a:xfrm>
            <a:custGeom>
              <a:avLst/>
              <a:gdLst>
                <a:gd name="T0" fmla="*/ 42 w 42"/>
                <a:gd name="T1" fmla="*/ 7 h 7"/>
                <a:gd name="T2" fmla="*/ 40 w 42"/>
                <a:gd name="T3" fmla="*/ 0 h 7"/>
                <a:gd name="T4" fmla="*/ 0 w 42"/>
                <a:gd name="T5" fmla="*/ 7 h 7"/>
                <a:gd name="T6" fmla="*/ 42 w 42"/>
                <a:gd name="T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7">
                  <a:moveTo>
                    <a:pt x="42" y="7"/>
                  </a:moveTo>
                  <a:lnTo>
                    <a:pt x="40" y="0"/>
                  </a:lnTo>
                  <a:lnTo>
                    <a:pt x="0" y="7"/>
                  </a:lnTo>
                  <a:lnTo>
                    <a:pt x="42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62"/>
            <p:cNvSpPr>
              <a:spLocks/>
            </p:cNvSpPr>
            <p:nvPr/>
          </p:nvSpPr>
          <p:spPr bwMode="auto">
            <a:xfrm>
              <a:off x="2838" y="3900"/>
              <a:ext cx="14" cy="2"/>
            </a:xfrm>
            <a:custGeom>
              <a:avLst/>
              <a:gdLst>
                <a:gd name="T0" fmla="*/ 42 w 42"/>
                <a:gd name="T1" fmla="*/ 7 h 7"/>
                <a:gd name="T2" fmla="*/ 40 w 42"/>
                <a:gd name="T3" fmla="*/ 0 h 7"/>
                <a:gd name="T4" fmla="*/ 0 w 42"/>
                <a:gd name="T5" fmla="*/ 7 h 7"/>
                <a:gd name="T6" fmla="*/ 42 w 42"/>
                <a:gd name="T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7">
                  <a:moveTo>
                    <a:pt x="42" y="7"/>
                  </a:moveTo>
                  <a:lnTo>
                    <a:pt x="40" y="0"/>
                  </a:lnTo>
                  <a:lnTo>
                    <a:pt x="0" y="7"/>
                  </a:lnTo>
                  <a:lnTo>
                    <a:pt x="42" y="7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3"/>
            <p:cNvSpPr>
              <a:spLocks/>
            </p:cNvSpPr>
            <p:nvPr/>
          </p:nvSpPr>
          <p:spPr bwMode="auto">
            <a:xfrm>
              <a:off x="2838" y="3898"/>
              <a:ext cx="13" cy="4"/>
            </a:xfrm>
            <a:custGeom>
              <a:avLst/>
              <a:gdLst>
                <a:gd name="T0" fmla="*/ 40 w 40"/>
                <a:gd name="T1" fmla="*/ 6 h 13"/>
                <a:gd name="T2" fmla="*/ 39 w 40"/>
                <a:gd name="T3" fmla="*/ 0 h 13"/>
                <a:gd name="T4" fmla="*/ 0 w 40"/>
                <a:gd name="T5" fmla="*/ 13 h 13"/>
                <a:gd name="T6" fmla="*/ 40 w 40"/>
                <a:gd name="T7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3">
                  <a:moveTo>
                    <a:pt x="40" y="6"/>
                  </a:moveTo>
                  <a:lnTo>
                    <a:pt x="39" y="0"/>
                  </a:lnTo>
                  <a:lnTo>
                    <a:pt x="0" y="13"/>
                  </a:lnTo>
                  <a:lnTo>
                    <a:pt x="4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4"/>
            <p:cNvSpPr>
              <a:spLocks/>
            </p:cNvSpPr>
            <p:nvPr/>
          </p:nvSpPr>
          <p:spPr bwMode="auto">
            <a:xfrm>
              <a:off x="2838" y="3898"/>
              <a:ext cx="13" cy="4"/>
            </a:xfrm>
            <a:custGeom>
              <a:avLst/>
              <a:gdLst>
                <a:gd name="T0" fmla="*/ 40 w 40"/>
                <a:gd name="T1" fmla="*/ 6 h 13"/>
                <a:gd name="T2" fmla="*/ 39 w 40"/>
                <a:gd name="T3" fmla="*/ 0 h 13"/>
                <a:gd name="T4" fmla="*/ 0 w 40"/>
                <a:gd name="T5" fmla="*/ 13 h 13"/>
                <a:gd name="T6" fmla="*/ 40 w 40"/>
                <a:gd name="T7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3">
                  <a:moveTo>
                    <a:pt x="40" y="6"/>
                  </a:moveTo>
                  <a:lnTo>
                    <a:pt x="39" y="0"/>
                  </a:lnTo>
                  <a:lnTo>
                    <a:pt x="0" y="13"/>
                  </a:lnTo>
                  <a:lnTo>
                    <a:pt x="40" y="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5"/>
            <p:cNvSpPr>
              <a:spLocks/>
            </p:cNvSpPr>
            <p:nvPr/>
          </p:nvSpPr>
          <p:spPr bwMode="auto">
            <a:xfrm>
              <a:off x="2838" y="3896"/>
              <a:ext cx="13" cy="6"/>
            </a:xfrm>
            <a:custGeom>
              <a:avLst/>
              <a:gdLst>
                <a:gd name="T0" fmla="*/ 39 w 39"/>
                <a:gd name="T1" fmla="*/ 6 h 19"/>
                <a:gd name="T2" fmla="*/ 37 w 39"/>
                <a:gd name="T3" fmla="*/ 0 h 19"/>
                <a:gd name="T4" fmla="*/ 0 w 39"/>
                <a:gd name="T5" fmla="*/ 19 h 19"/>
                <a:gd name="T6" fmla="*/ 39 w 39"/>
                <a:gd name="T7" fmla="*/ 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19">
                  <a:moveTo>
                    <a:pt x="39" y="6"/>
                  </a:moveTo>
                  <a:lnTo>
                    <a:pt x="37" y="0"/>
                  </a:lnTo>
                  <a:lnTo>
                    <a:pt x="0" y="19"/>
                  </a:lnTo>
                  <a:lnTo>
                    <a:pt x="39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66"/>
            <p:cNvSpPr>
              <a:spLocks/>
            </p:cNvSpPr>
            <p:nvPr/>
          </p:nvSpPr>
          <p:spPr bwMode="auto">
            <a:xfrm>
              <a:off x="2838" y="3896"/>
              <a:ext cx="13" cy="6"/>
            </a:xfrm>
            <a:custGeom>
              <a:avLst/>
              <a:gdLst>
                <a:gd name="T0" fmla="*/ 39 w 39"/>
                <a:gd name="T1" fmla="*/ 6 h 19"/>
                <a:gd name="T2" fmla="*/ 37 w 39"/>
                <a:gd name="T3" fmla="*/ 0 h 19"/>
                <a:gd name="T4" fmla="*/ 0 w 39"/>
                <a:gd name="T5" fmla="*/ 19 h 19"/>
                <a:gd name="T6" fmla="*/ 39 w 39"/>
                <a:gd name="T7" fmla="*/ 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19">
                  <a:moveTo>
                    <a:pt x="39" y="6"/>
                  </a:moveTo>
                  <a:lnTo>
                    <a:pt x="37" y="0"/>
                  </a:lnTo>
                  <a:lnTo>
                    <a:pt x="0" y="19"/>
                  </a:lnTo>
                  <a:lnTo>
                    <a:pt x="39" y="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67"/>
            <p:cNvSpPr>
              <a:spLocks/>
            </p:cNvSpPr>
            <p:nvPr/>
          </p:nvSpPr>
          <p:spPr bwMode="auto">
            <a:xfrm>
              <a:off x="2838" y="3895"/>
              <a:ext cx="12" cy="7"/>
            </a:xfrm>
            <a:custGeom>
              <a:avLst/>
              <a:gdLst>
                <a:gd name="T0" fmla="*/ 37 w 37"/>
                <a:gd name="T1" fmla="*/ 4 h 23"/>
                <a:gd name="T2" fmla="*/ 34 w 37"/>
                <a:gd name="T3" fmla="*/ 0 h 23"/>
                <a:gd name="T4" fmla="*/ 0 w 37"/>
                <a:gd name="T5" fmla="*/ 23 h 23"/>
                <a:gd name="T6" fmla="*/ 37 w 37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3">
                  <a:moveTo>
                    <a:pt x="37" y="4"/>
                  </a:moveTo>
                  <a:lnTo>
                    <a:pt x="34" y="0"/>
                  </a:lnTo>
                  <a:lnTo>
                    <a:pt x="0" y="23"/>
                  </a:lnTo>
                  <a:lnTo>
                    <a:pt x="37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68"/>
            <p:cNvSpPr>
              <a:spLocks/>
            </p:cNvSpPr>
            <p:nvPr/>
          </p:nvSpPr>
          <p:spPr bwMode="auto">
            <a:xfrm>
              <a:off x="2838" y="3895"/>
              <a:ext cx="12" cy="7"/>
            </a:xfrm>
            <a:custGeom>
              <a:avLst/>
              <a:gdLst>
                <a:gd name="T0" fmla="*/ 37 w 37"/>
                <a:gd name="T1" fmla="*/ 4 h 23"/>
                <a:gd name="T2" fmla="*/ 34 w 37"/>
                <a:gd name="T3" fmla="*/ 0 h 23"/>
                <a:gd name="T4" fmla="*/ 0 w 37"/>
                <a:gd name="T5" fmla="*/ 23 h 23"/>
                <a:gd name="T6" fmla="*/ 37 w 37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3">
                  <a:moveTo>
                    <a:pt x="37" y="4"/>
                  </a:moveTo>
                  <a:lnTo>
                    <a:pt x="34" y="0"/>
                  </a:lnTo>
                  <a:lnTo>
                    <a:pt x="0" y="23"/>
                  </a:lnTo>
                  <a:lnTo>
                    <a:pt x="37" y="4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69"/>
            <p:cNvSpPr>
              <a:spLocks/>
            </p:cNvSpPr>
            <p:nvPr/>
          </p:nvSpPr>
          <p:spPr bwMode="auto">
            <a:xfrm>
              <a:off x="2838" y="3893"/>
              <a:ext cx="11" cy="9"/>
            </a:xfrm>
            <a:custGeom>
              <a:avLst/>
              <a:gdLst>
                <a:gd name="T0" fmla="*/ 34 w 34"/>
                <a:gd name="T1" fmla="*/ 6 h 29"/>
                <a:gd name="T2" fmla="*/ 30 w 34"/>
                <a:gd name="T3" fmla="*/ 0 h 29"/>
                <a:gd name="T4" fmla="*/ 0 w 34"/>
                <a:gd name="T5" fmla="*/ 29 h 29"/>
                <a:gd name="T6" fmla="*/ 34 w 34"/>
                <a:gd name="T7" fmla="*/ 6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29">
                  <a:moveTo>
                    <a:pt x="34" y="6"/>
                  </a:moveTo>
                  <a:lnTo>
                    <a:pt x="30" y="0"/>
                  </a:lnTo>
                  <a:lnTo>
                    <a:pt x="0" y="29"/>
                  </a:lnTo>
                  <a:lnTo>
                    <a:pt x="3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70"/>
            <p:cNvSpPr>
              <a:spLocks/>
            </p:cNvSpPr>
            <p:nvPr/>
          </p:nvSpPr>
          <p:spPr bwMode="auto">
            <a:xfrm>
              <a:off x="2838" y="3893"/>
              <a:ext cx="11" cy="9"/>
            </a:xfrm>
            <a:custGeom>
              <a:avLst/>
              <a:gdLst>
                <a:gd name="T0" fmla="*/ 34 w 34"/>
                <a:gd name="T1" fmla="*/ 6 h 29"/>
                <a:gd name="T2" fmla="*/ 30 w 34"/>
                <a:gd name="T3" fmla="*/ 0 h 29"/>
                <a:gd name="T4" fmla="*/ 0 w 34"/>
                <a:gd name="T5" fmla="*/ 29 h 29"/>
                <a:gd name="T6" fmla="*/ 34 w 34"/>
                <a:gd name="T7" fmla="*/ 6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29">
                  <a:moveTo>
                    <a:pt x="34" y="6"/>
                  </a:moveTo>
                  <a:lnTo>
                    <a:pt x="30" y="0"/>
                  </a:lnTo>
                  <a:lnTo>
                    <a:pt x="0" y="29"/>
                  </a:lnTo>
                  <a:lnTo>
                    <a:pt x="34" y="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71"/>
            <p:cNvSpPr>
              <a:spLocks/>
            </p:cNvSpPr>
            <p:nvPr/>
          </p:nvSpPr>
          <p:spPr bwMode="auto">
            <a:xfrm>
              <a:off x="2838" y="3892"/>
              <a:ext cx="10" cy="10"/>
            </a:xfrm>
            <a:custGeom>
              <a:avLst/>
              <a:gdLst>
                <a:gd name="T0" fmla="*/ 30 w 30"/>
                <a:gd name="T1" fmla="*/ 3 h 32"/>
                <a:gd name="T2" fmla="*/ 24 w 30"/>
                <a:gd name="T3" fmla="*/ 0 h 32"/>
                <a:gd name="T4" fmla="*/ 0 w 30"/>
                <a:gd name="T5" fmla="*/ 32 h 32"/>
                <a:gd name="T6" fmla="*/ 30 w 30"/>
                <a:gd name="T7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32">
                  <a:moveTo>
                    <a:pt x="30" y="3"/>
                  </a:moveTo>
                  <a:lnTo>
                    <a:pt x="24" y="0"/>
                  </a:lnTo>
                  <a:lnTo>
                    <a:pt x="0" y="32"/>
                  </a:lnTo>
                  <a:lnTo>
                    <a:pt x="30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2"/>
            <p:cNvSpPr>
              <a:spLocks/>
            </p:cNvSpPr>
            <p:nvPr/>
          </p:nvSpPr>
          <p:spPr bwMode="auto">
            <a:xfrm>
              <a:off x="2838" y="3892"/>
              <a:ext cx="10" cy="10"/>
            </a:xfrm>
            <a:custGeom>
              <a:avLst/>
              <a:gdLst>
                <a:gd name="T0" fmla="*/ 30 w 30"/>
                <a:gd name="T1" fmla="*/ 3 h 32"/>
                <a:gd name="T2" fmla="*/ 24 w 30"/>
                <a:gd name="T3" fmla="*/ 0 h 32"/>
                <a:gd name="T4" fmla="*/ 0 w 30"/>
                <a:gd name="T5" fmla="*/ 32 h 32"/>
                <a:gd name="T6" fmla="*/ 30 w 30"/>
                <a:gd name="T7" fmla="*/ 3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32">
                  <a:moveTo>
                    <a:pt x="30" y="3"/>
                  </a:moveTo>
                  <a:lnTo>
                    <a:pt x="24" y="0"/>
                  </a:lnTo>
                  <a:lnTo>
                    <a:pt x="0" y="32"/>
                  </a:lnTo>
                  <a:lnTo>
                    <a:pt x="30" y="3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73"/>
            <p:cNvSpPr>
              <a:spLocks/>
            </p:cNvSpPr>
            <p:nvPr/>
          </p:nvSpPr>
          <p:spPr bwMode="auto">
            <a:xfrm>
              <a:off x="2838" y="3890"/>
              <a:ext cx="8" cy="12"/>
            </a:xfrm>
            <a:custGeom>
              <a:avLst/>
              <a:gdLst>
                <a:gd name="T0" fmla="*/ 24 w 24"/>
                <a:gd name="T1" fmla="*/ 4 h 36"/>
                <a:gd name="T2" fmla="*/ 20 w 24"/>
                <a:gd name="T3" fmla="*/ 0 h 36"/>
                <a:gd name="T4" fmla="*/ 0 w 24"/>
                <a:gd name="T5" fmla="*/ 36 h 36"/>
                <a:gd name="T6" fmla="*/ 24 w 24"/>
                <a:gd name="T7" fmla="*/ 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36">
                  <a:moveTo>
                    <a:pt x="24" y="4"/>
                  </a:moveTo>
                  <a:lnTo>
                    <a:pt x="20" y="0"/>
                  </a:lnTo>
                  <a:lnTo>
                    <a:pt x="0" y="36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74"/>
            <p:cNvSpPr>
              <a:spLocks/>
            </p:cNvSpPr>
            <p:nvPr/>
          </p:nvSpPr>
          <p:spPr bwMode="auto">
            <a:xfrm>
              <a:off x="2838" y="3890"/>
              <a:ext cx="8" cy="12"/>
            </a:xfrm>
            <a:custGeom>
              <a:avLst/>
              <a:gdLst>
                <a:gd name="T0" fmla="*/ 24 w 24"/>
                <a:gd name="T1" fmla="*/ 4 h 36"/>
                <a:gd name="T2" fmla="*/ 20 w 24"/>
                <a:gd name="T3" fmla="*/ 0 h 36"/>
                <a:gd name="T4" fmla="*/ 0 w 24"/>
                <a:gd name="T5" fmla="*/ 36 h 36"/>
                <a:gd name="T6" fmla="*/ 24 w 24"/>
                <a:gd name="T7" fmla="*/ 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36">
                  <a:moveTo>
                    <a:pt x="24" y="4"/>
                  </a:moveTo>
                  <a:lnTo>
                    <a:pt x="20" y="0"/>
                  </a:lnTo>
                  <a:lnTo>
                    <a:pt x="0" y="36"/>
                  </a:lnTo>
                  <a:lnTo>
                    <a:pt x="24" y="4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75"/>
            <p:cNvSpPr>
              <a:spLocks/>
            </p:cNvSpPr>
            <p:nvPr/>
          </p:nvSpPr>
          <p:spPr bwMode="auto">
            <a:xfrm>
              <a:off x="2838" y="3890"/>
              <a:ext cx="6" cy="12"/>
            </a:xfrm>
            <a:custGeom>
              <a:avLst/>
              <a:gdLst>
                <a:gd name="T0" fmla="*/ 20 w 20"/>
                <a:gd name="T1" fmla="*/ 2 h 38"/>
                <a:gd name="T2" fmla="*/ 14 w 20"/>
                <a:gd name="T3" fmla="*/ 0 h 38"/>
                <a:gd name="T4" fmla="*/ 0 w 20"/>
                <a:gd name="T5" fmla="*/ 38 h 38"/>
                <a:gd name="T6" fmla="*/ 20 w 20"/>
                <a:gd name="T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38">
                  <a:moveTo>
                    <a:pt x="20" y="2"/>
                  </a:moveTo>
                  <a:lnTo>
                    <a:pt x="14" y="0"/>
                  </a:lnTo>
                  <a:lnTo>
                    <a:pt x="0" y="38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76"/>
            <p:cNvSpPr>
              <a:spLocks/>
            </p:cNvSpPr>
            <p:nvPr/>
          </p:nvSpPr>
          <p:spPr bwMode="auto">
            <a:xfrm>
              <a:off x="2838" y="3890"/>
              <a:ext cx="6" cy="12"/>
            </a:xfrm>
            <a:custGeom>
              <a:avLst/>
              <a:gdLst>
                <a:gd name="T0" fmla="*/ 20 w 20"/>
                <a:gd name="T1" fmla="*/ 2 h 38"/>
                <a:gd name="T2" fmla="*/ 14 w 20"/>
                <a:gd name="T3" fmla="*/ 0 h 38"/>
                <a:gd name="T4" fmla="*/ 0 w 20"/>
                <a:gd name="T5" fmla="*/ 38 h 38"/>
                <a:gd name="T6" fmla="*/ 20 w 20"/>
                <a:gd name="T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38">
                  <a:moveTo>
                    <a:pt x="20" y="2"/>
                  </a:moveTo>
                  <a:lnTo>
                    <a:pt x="14" y="0"/>
                  </a:lnTo>
                  <a:lnTo>
                    <a:pt x="0" y="38"/>
                  </a:lnTo>
                  <a:lnTo>
                    <a:pt x="20" y="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7"/>
            <p:cNvSpPr>
              <a:spLocks/>
            </p:cNvSpPr>
            <p:nvPr/>
          </p:nvSpPr>
          <p:spPr bwMode="auto">
            <a:xfrm>
              <a:off x="2838" y="3889"/>
              <a:ext cx="4" cy="13"/>
            </a:xfrm>
            <a:custGeom>
              <a:avLst/>
              <a:gdLst>
                <a:gd name="T0" fmla="*/ 14 w 14"/>
                <a:gd name="T1" fmla="*/ 1 h 39"/>
                <a:gd name="T2" fmla="*/ 8 w 14"/>
                <a:gd name="T3" fmla="*/ 0 h 39"/>
                <a:gd name="T4" fmla="*/ 0 w 14"/>
                <a:gd name="T5" fmla="*/ 39 h 39"/>
                <a:gd name="T6" fmla="*/ 14 w 14"/>
                <a:gd name="T7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39">
                  <a:moveTo>
                    <a:pt x="14" y="1"/>
                  </a:moveTo>
                  <a:lnTo>
                    <a:pt x="8" y="0"/>
                  </a:lnTo>
                  <a:lnTo>
                    <a:pt x="0" y="39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78"/>
            <p:cNvSpPr>
              <a:spLocks/>
            </p:cNvSpPr>
            <p:nvPr/>
          </p:nvSpPr>
          <p:spPr bwMode="auto">
            <a:xfrm>
              <a:off x="2838" y="3889"/>
              <a:ext cx="4" cy="13"/>
            </a:xfrm>
            <a:custGeom>
              <a:avLst/>
              <a:gdLst>
                <a:gd name="T0" fmla="*/ 14 w 14"/>
                <a:gd name="T1" fmla="*/ 1 h 39"/>
                <a:gd name="T2" fmla="*/ 8 w 14"/>
                <a:gd name="T3" fmla="*/ 0 h 39"/>
                <a:gd name="T4" fmla="*/ 0 w 14"/>
                <a:gd name="T5" fmla="*/ 39 h 39"/>
                <a:gd name="T6" fmla="*/ 14 w 14"/>
                <a:gd name="T7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39">
                  <a:moveTo>
                    <a:pt x="14" y="1"/>
                  </a:moveTo>
                  <a:lnTo>
                    <a:pt x="8" y="0"/>
                  </a:lnTo>
                  <a:lnTo>
                    <a:pt x="0" y="39"/>
                  </a:lnTo>
                  <a:lnTo>
                    <a:pt x="14" y="1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79"/>
            <p:cNvSpPr>
              <a:spLocks/>
            </p:cNvSpPr>
            <p:nvPr/>
          </p:nvSpPr>
          <p:spPr bwMode="auto">
            <a:xfrm>
              <a:off x="2838" y="3889"/>
              <a:ext cx="2" cy="13"/>
            </a:xfrm>
            <a:custGeom>
              <a:avLst/>
              <a:gdLst>
                <a:gd name="T0" fmla="*/ 8 w 8"/>
                <a:gd name="T1" fmla="*/ 2 h 41"/>
                <a:gd name="T2" fmla="*/ 0 w 8"/>
                <a:gd name="T3" fmla="*/ 0 h 41"/>
                <a:gd name="T4" fmla="*/ 0 w 8"/>
                <a:gd name="T5" fmla="*/ 41 h 41"/>
                <a:gd name="T6" fmla="*/ 8 w 8"/>
                <a:gd name="T7" fmla="*/ 2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41">
                  <a:moveTo>
                    <a:pt x="8" y="2"/>
                  </a:moveTo>
                  <a:lnTo>
                    <a:pt x="0" y="0"/>
                  </a:lnTo>
                  <a:lnTo>
                    <a:pt x="0" y="41"/>
                  </a:lnTo>
                  <a:lnTo>
                    <a:pt x="8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0"/>
            <p:cNvSpPr>
              <a:spLocks/>
            </p:cNvSpPr>
            <p:nvPr/>
          </p:nvSpPr>
          <p:spPr bwMode="auto">
            <a:xfrm>
              <a:off x="2838" y="3889"/>
              <a:ext cx="2" cy="13"/>
            </a:xfrm>
            <a:custGeom>
              <a:avLst/>
              <a:gdLst>
                <a:gd name="T0" fmla="*/ 8 w 8"/>
                <a:gd name="T1" fmla="*/ 2 h 41"/>
                <a:gd name="T2" fmla="*/ 0 w 8"/>
                <a:gd name="T3" fmla="*/ 0 h 41"/>
                <a:gd name="T4" fmla="*/ 0 w 8"/>
                <a:gd name="T5" fmla="*/ 41 h 41"/>
                <a:gd name="T6" fmla="*/ 8 w 8"/>
                <a:gd name="T7" fmla="*/ 2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41">
                  <a:moveTo>
                    <a:pt x="8" y="2"/>
                  </a:moveTo>
                  <a:lnTo>
                    <a:pt x="0" y="0"/>
                  </a:lnTo>
                  <a:lnTo>
                    <a:pt x="0" y="41"/>
                  </a:lnTo>
                  <a:lnTo>
                    <a:pt x="8" y="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1"/>
            <p:cNvSpPr>
              <a:spLocks/>
            </p:cNvSpPr>
            <p:nvPr/>
          </p:nvSpPr>
          <p:spPr bwMode="auto">
            <a:xfrm>
              <a:off x="2836" y="3889"/>
              <a:ext cx="2" cy="13"/>
            </a:xfrm>
            <a:custGeom>
              <a:avLst/>
              <a:gdLst>
                <a:gd name="T0" fmla="*/ 5 w 5"/>
                <a:gd name="T1" fmla="*/ 0 h 41"/>
                <a:gd name="T2" fmla="*/ 0 w 5"/>
                <a:gd name="T3" fmla="*/ 2 h 41"/>
                <a:gd name="T4" fmla="*/ 5 w 5"/>
                <a:gd name="T5" fmla="*/ 41 h 41"/>
                <a:gd name="T6" fmla="*/ 5 w 5"/>
                <a:gd name="T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1">
                  <a:moveTo>
                    <a:pt x="5" y="0"/>
                  </a:moveTo>
                  <a:lnTo>
                    <a:pt x="0" y="2"/>
                  </a:lnTo>
                  <a:lnTo>
                    <a:pt x="5" y="4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2"/>
            <p:cNvSpPr>
              <a:spLocks/>
            </p:cNvSpPr>
            <p:nvPr/>
          </p:nvSpPr>
          <p:spPr bwMode="auto">
            <a:xfrm>
              <a:off x="2836" y="3889"/>
              <a:ext cx="2" cy="13"/>
            </a:xfrm>
            <a:custGeom>
              <a:avLst/>
              <a:gdLst>
                <a:gd name="T0" fmla="*/ 5 w 5"/>
                <a:gd name="T1" fmla="*/ 0 h 41"/>
                <a:gd name="T2" fmla="*/ 0 w 5"/>
                <a:gd name="T3" fmla="*/ 2 h 41"/>
                <a:gd name="T4" fmla="*/ 5 w 5"/>
                <a:gd name="T5" fmla="*/ 41 h 41"/>
                <a:gd name="T6" fmla="*/ 5 w 5"/>
                <a:gd name="T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1">
                  <a:moveTo>
                    <a:pt x="5" y="0"/>
                  </a:moveTo>
                  <a:lnTo>
                    <a:pt x="0" y="2"/>
                  </a:lnTo>
                  <a:lnTo>
                    <a:pt x="5" y="41"/>
                  </a:lnTo>
                  <a:lnTo>
                    <a:pt x="5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83"/>
            <p:cNvSpPr>
              <a:spLocks/>
            </p:cNvSpPr>
            <p:nvPr/>
          </p:nvSpPr>
          <p:spPr bwMode="auto">
            <a:xfrm>
              <a:off x="2834" y="3889"/>
              <a:ext cx="4" cy="13"/>
            </a:xfrm>
            <a:custGeom>
              <a:avLst/>
              <a:gdLst>
                <a:gd name="T0" fmla="*/ 6 w 11"/>
                <a:gd name="T1" fmla="*/ 0 h 39"/>
                <a:gd name="T2" fmla="*/ 0 w 11"/>
                <a:gd name="T3" fmla="*/ 1 h 39"/>
                <a:gd name="T4" fmla="*/ 11 w 11"/>
                <a:gd name="T5" fmla="*/ 39 h 39"/>
                <a:gd name="T6" fmla="*/ 6 w 11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39">
                  <a:moveTo>
                    <a:pt x="6" y="0"/>
                  </a:moveTo>
                  <a:lnTo>
                    <a:pt x="0" y="1"/>
                  </a:lnTo>
                  <a:lnTo>
                    <a:pt x="11" y="3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84"/>
            <p:cNvSpPr>
              <a:spLocks/>
            </p:cNvSpPr>
            <p:nvPr/>
          </p:nvSpPr>
          <p:spPr bwMode="auto">
            <a:xfrm>
              <a:off x="2834" y="3889"/>
              <a:ext cx="4" cy="13"/>
            </a:xfrm>
            <a:custGeom>
              <a:avLst/>
              <a:gdLst>
                <a:gd name="T0" fmla="*/ 6 w 11"/>
                <a:gd name="T1" fmla="*/ 0 h 39"/>
                <a:gd name="T2" fmla="*/ 0 w 11"/>
                <a:gd name="T3" fmla="*/ 1 h 39"/>
                <a:gd name="T4" fmla="*/ 11 w 11"/>
                <a:gd name="T5" fmla="*/ 39 h 39"/>
                <a:gd name="T6" fmla="*/ 6 w 11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39">
                  <a:moveTo>
                    <a:pt x="6" y="0"/>
                  </a:moveTo>
                  <a:lnTo>
                    <a:pt x="0" y="1"/>
                  </a:lnTo>
                  <a:lnTo>
                    <a:pt x="11" y="39"/>
                  </a:lnTo>
                  <a:lnTo>
                    <a:pt x="6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5"/>
            <p:cNvSpPr>
              <a:spLocks/>
            </p:cNvSpPr>
            <p:nvPr/>
          </p:nvSpPr>
          <p:spPr bwMode="auto">
            <a:xfrm>
              <a:off x="2832" y="3890"/>
              <a:ext cx="6" cy="12"/>
            </a:xfrm>
            <a:custGeom>
              <a:avLst/>
              <a:gdLst>
                <a:gd name="T0" fmla="*/ 6 w 17"/>
                <a:gd name="T1" fmla="*/ 0 h 38"/>
                <a:gd name="T2" fmla="*/ 0 w 17"/>
                <a:gd name="T3" fmla="*/ 2 h 38"/>
                <a:gd name="T4" fmla="*/ 17 w 17"/>
                <a:gd name="T5" fmla="*/ 38 h 38"/>
                <a:gd name="T6" fmla="*/ 6 w 17"/>
                <a:gd name="T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38">
                  <a:moveTo>
                    <a:pt x="6" y="0"/>
                  </a:moveTo>
                  <a:lnTo>
                    <a:pt x="0" y="2"/>
                  </a:lnTo>
                  <a:lnTo>
                    <a:pt x="17" y="3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86"/>
            <p:cNvSpPr>
              <a:spLocks/>
            </p:cNvSpPr>
            <p:nvPr/>
          </p:nvSpPr>
          <p:spPr bwMode="auto">
            <a:xfrm>
              <a:off x="2832" y="3890"/>
              <a:ext cx="6" cy="12"/>
            </a:xfrm>
            <a:custGeom>
              <a:avLst/>
              <a:gdLst>
                <a:gd name="T0" fmla="*/ 6 w 17"/>
                <a:gd name="T1" fmla="*/ 0 h 38"/>
                <a:gd name="T2" fmla="*/ 0 w 17"/>
                <a:gd name="T3" fmla="*/ 2 h 38"/>
                <a:gd name="T4" fmla="*/ 17 w 17"/>
                <a:gd name="T5" fmla="*/ 38 h 38"/>
                <a:gd name="T6" fmla="*/ 6 w 17"/>
                <a:gd name="T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38">
                  <a:moveTo>
                    <a:pt x="6" y="0"/>
                  </a:moveTo>
                  <a:lnTo>
                    <a:pt x="0" y="2"/>
                  </a:lnTo>
                  <a:lnTo>
                    <a:pt x="17" y="38"/>
                  </a:lnTo>
                  <a:lnTo>
                    <a:pt x="6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87"/>
            <p:cNvSpPr>
              <a:spLocks/>
            </p:cNvSpPr>
            <p:nvPr/>
          </p:nvSpPr>
          <p:spPr bwMode="auto">
            <a:xfrm>
              <a:off x="2830" y="3890"/>
              <a:ext cx="8" cy="12"/>
            </a:xfrm>
            <a:custGeom>
              <a:avLst/>
              <a:gdLst>
                <a:gd name="T0" fmla="*/ 6 w 23"/>
                <a:gd name="T1" fmla="*/ 0 h 36"/>
                <a:gd name="T2" fmla="*/ 0 w 23"/>
                <a:gd name="T3" fmla="*/ 4 h 36"/>
                <a:gd name="T4" fmla="*/ 23 w 23"/>
                <a:gd name="T5" fmla="*/ 36 h 36"/>
                <a:gd name="T6" fmla="*/ 6 w 23"/>
                <a:gd name="T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36">
                  <a:moveTo>
                    <a:pt x="6" y="0"/>
                  </a:moveTo>
                  <a:lnTo>
                    <a:pt x="0" y="4"/>
                  </a:lnTo>
                  <a:lnTo>
                    <a:pt x="23" y="3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88"/>
            <p:cNvSpPr>
              <a:spLocks/>
            </p:cNvSpPr>
            <p:nvPr/>
          </p:nvSpPr>
          <p:spPr bwMode="auto">
            <a:xfrm>
              <a:off x="2830" y="3890"/>
              <a:ext cx="8" cy="12"/>
            </a:xfrm>
            <a:custGeom>
              <a:avLst/>
              <a:gdLst>
                <a:gd name="T0" fmla="*/ 6 w 23"/>
                <a:gd name="T1" fmla="*/ 0 h 36"/>
                <a:gd name="T2" fmla="*/ 0 w 23"/>
                <a:gd name="T3" fmla="*/ 4 h 36"/>
                <a:gd name="T4" fmla="*/ 23 w 23"/>
                <a:gd name="T5" fmla="*/ 36 h 36"/>
                <a:gd name="T6" fmla="*/ 6 w 23"/>
                <a:gd name="T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36">
                  <a:moveTo>
                    <a:pt x="6" y="0"/>
                  </a:moveTo>
                  <a:lnTo>
                    <a:pt x="0" y="4"/>
                  </a:lnTo>
                  <a:lnTo>
                    <a:pt x="23" y="36"/>
                  </a:lnTo>
                  <a:lnTo>
                    <a:pt x="6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89"/>
            <p:cNvSpPr>
              <a:spLocks/>
            </p:cNvSpPr>
            <p:nvPr/>
          </p:nvSpPr>
          <p:spPr bwMode="auto">
            <a:xfrm>
              <a:off x="2828" y="3892"/>
              <a:ext cx="10" cy="10"/>
            </a:xfrm>
            <a:custGeom>
              <a:avLst/>
              <a:gdLst>
                <a:gd name="T0" fmla="*/ 5 w 28"/>
                <a:gd name="T1" fmla="*/ 0 h 32"/>
                <a:gd name="T2" fmla="*/ 0 w 28"/>
                <a:gd name="T3" fmla="*/ 3 h 32"/>
                <a:gd name="T4" fmla="*/ 28 w 28"/>
                <a:gd name="T5" fmla="*/ 32 h 32"/>
                <a:gd name="T6" fmla="*/ 5 w 28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2">
                  <a:moveTo>
                    <a:pt x="5" y="0"/>
                  </a:moveTo>
                  <a:lnTo>
                    <a:pt x="0" y="3"/>
                  </a:lnTo>
                  <a:lnTo>
                    <a:pt x="28" y="3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90"/>
            <p:cNvSpPr>
              <a:spLocks/>
            </p:cNvSpPr>
            <p:nvPr/>
          </p:nvSpPr>
          <p:spPr bwMode="auto">
            <a:xfrm>
              <a:off x="2828" y="3892"/>
              <a:ext cx="10" cy="10"/>
            </a:xfrm>
            <a:custGeom>
              <a:avLst/>
              <a:gdLst>
                <a:gd name="T0" fmla="*/ 5 w 28"/>
                <a:gd name="T1" fmla="*/ 0 h 32"/>
                <a:gd name="T2" fmla="*/ 0 w 28"/>
                <a:gd name="T3" fmla="*/ 3 h 32"/>
                <a:gd name="T4" fmla="*/ 28 w 28"/>
                <a:gd name="T5" fmla="*/ 32 h 32"/>
                <a:gd name="T6" fmla="*/ 5 w 28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2">
                  <a:moveTo>
                    <a:pt x="5" y="0"/>
                  </a:moveTo>
                  <a:lnTo>
                    <a:pt x="0" y="3"/>
                  </a:lnTo>
                  <a:lnTo>
                    <a:pt x="28" y="32"/>
                  </a:lnTo>
                  <a:lnTo>
                    <a:pt x="5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91"/>
            <p:cNvSpPr>
              <a:spLocks/>
            </p:cNvSpPr>
            <p:nvPr/>
          </p:nvSpPr>
          <p:spPr bwMode="auto">
            <a:xfrm>
              <a:off x="2827" y="3893"/>
              <a:ext cx="11" cy="9"/>
            </a:xfrm>
            <a:custGeom>
              <a:avLst/>
              <a:gdLst>
                <a:gd name="T0" fmla="*/ 4 w 32"/>
                <a:gd name="T1" fmla="*/ 0 h 29"/>
                <a:gd name="T2" fmla="*/ 0 w 32"/>
                <a:gd name="T3" fmla="*/ 6 h 29"/>
                <a:gd name="T4" fmla="*/ 32 w 32"/>
                <a:gd name="T5" fmla="*/ 29 h 29"/>
                <a:gd name="T6" fmla="*/ 4 w 32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29">
                  <a:moveTo>
                    <a:pt x="4" y="0"/>
                  </a:moveTo>
                  <a:lnTo>
                    <a:pt x="0" y="6"/>
                  </a:lnTo>
                  <a:lnTo>
                    <a:pt x="32" y="2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92"/>
            <p:cNvSpPr>
              <a:spLocks/>
            </p:cNvSpPr>
            <p:nvPr/>
          </p:nvSpPr>
          <p:spPr bwMode="auto">
            <a:xfrm>
              <a:off x="2827" y="3893"/>
              <a:ext cx="11" cy="9"/>
            </a:xfrm>
            <a:custGeom>
              <a:avLst/>
              <a:gdLst>
                <a:gd name="T0" fmla="*/ 4 w 32"/>
                <a:gd name="T1" fmla="*/ 0 h 29"/>
                <a:gd name="T2" fmla="*/ 0 w 32"/>
                <a:gd name="T3" fmla="*/ 6 h 29"/>
                <a:gd name="T4" fmla="*/ 32 w 32"/>
                <a:gd name="T5" fmla="*/ 29 h 29"/>
                <a:gd name="T6" fmla="*/ 4 w 32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29">
                  <a:moveTo>
                    <a:pt x="4" y="0"/>
                  </a:moveTo>
                  <a:lnTo>
                    <a:pt x="0" y="6"/>
                  </a:lnTo>
                  <a:lnTo>
                    <a:pt x="32" y="29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93"/>
            <p:cNvSpPr>
              <a:spLocks/>
            </p:cNvSpPr>
            <p:nvPr/>
          </p:nvSpPr>
          <p:spPr bwMode="auto">
            <a:xfrm>
              <a:off x="2826" y="3895"/>
              <a:ext cx="12" cy="7"/>
            </a:xfrm>
            <a:custGeom>
              <a:avLst/>
              <a:gdLst>
                <a:gd name="T0" fmla="*/ 3 w 35"/>
                <a:gd name="T1" fmla="*/ 0 h 23"/>
                <a:gd name="T2" fmla="*/ 0 w 35"/>
                <a:gd name="T3" fmla="*/ 4 h 23"/>
                <a:gd name="T4" fmla="*/ 35 w 35"/>
                <a:gd name="T5" fmla="*/ 23 h 23"/>
                <a:gd name="T6" fmla="*/ 3 w 35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3">
                  <a:moveTo>
                    <a:pt x="3" y="0"/>
                  </a:moveTo>
                  <a:lnTo>
                    <a:pt x="0" y="4"/>
                  </a:lnTo>
                  <a:lnTo>
                    <a:pt x="35" y="2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94"/>
            <p:cNvSpPr>
              <a:spLocks/>
            </p:cNvSpPr>
            <p:nvPr/>
          </p:nvSpPr>
          <p:spPr bwMode="auto">
            <a:xfrm>
              <a:off x="2826" y="3895"/>
              <a:ext cx="12" cy="7"/>
            </a:xfrm>
            <a:custGeom>
              <a:avLst/>
              <a:gdLst>
                <a:gd name="T0" fmla="*/ 3 w 35"/>
                <a:gd name="T1" fmla="*/ 0 h 23"/>
                <a:gd name="T2" fmla="*/ 0 w 35"/>
                <a:gd name="T3" fmla="*/ 4 h 23"/>
                <a:gd name="T4" fmla="*/ 35 w 35"/>
                <a:gd name="T5" fmla="*/ 23 h 23"/>
                <a:gd name="T6" fmla="*/ 3 w 35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3">
                  <a:moveTo>
                    <a:pt x="3" y="0"/>
                  </a:moveTo>
                  <a:lnTo>
                    <a:pt x="0" y="4"/>
                  </a:lnTo>
                  <a:lnTo>
                    <a:pt x="35" y="23"/>
                  </a:lnTo>
                  <a:lnTo>
                    <a:pt x="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95"/>
            <p:cNvSpPr>
              <a:spLocks/>
            </p:cNvSpPr>
            <p:nvPr/>
          </p:nvSpPr>
          <p:spPr bwMode="auto">
            <a:xfrm>
              <a:off x="2825" y="3896"/>
              <a:ext cx="13" cy="6"/>
            </a:xfrm>
            <a:custGeom>
              <a:avLst/>
              <a:gdLst>
                <a:gd name="T0" fmla="*/ 3 w 38"/>
                <a:gd name="T1" fmla="*/ 0 h 19"/>
                <a:gd name="T2" fmla="*/ 0 w 38"/>
                <a:gd name="T3" fmla="*/ 6 h 19"/>
                <a:gd name="T4" fmla="*/ 38 w 38"/>
                <a:gd name="T5" fmla="*/ 19 h 19"/>
                <a:gd name="T6" fmla="*/ 3 w 38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9">
                  <a:moveTo>
                    <a:pt x="3" y="0"/>
                  </a:moveTo>
                  <a:lnTo>
                    <a:pt x="0" y="6"/>
                  </a:lnTo>
                  <a:lnTo>
                    <a:pt x="38" y="1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96"/>
            <p:cNvSpPr>
              <a:spLocks/>
            </p:cNvSpPr>
            <p:nvPr/>
          </p:nvSpPr>
          <p:spPr bwMode="auto">
            <a:xfrm>
              <a:off x="2825" y="3896"/>
              <a:ext cx="13" cy="6"/>
            </a:xfrm>
            <a:custGeom>
              <a:avLst/>
              <a:gdLst>
                <a:gd name="T0" fmla="*/ 3 w 38"/>
                <a:gd name="T1" fmla="*/ 0 h 19"/>
                <a:gd name="T2" fmla="*/ 0 w 38"/>
                <a:gd name="T3" fmla="*/ 6 h 19"/>
                <a:gd name="T4" fmla="*/ 38 w 38"/>
                <a:gd name="T5" fmla="*/ 19 h 19"/>
                <a:gd name="T6" fmla="*/ 3 w 38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9">
                  <a:moveTo>
                    <a:pt x="3" y="0"/>
                  </a:moveTo>
                  <a:lnTo>
                    <a:pt x="0" y="6"/>
                  </a:lnTo>
                  <a:lnTo>
                    <a:pt x="38" y="19"/>
                  </a:lnTo>
                  <a:lnTo>
                    <a:pt x="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97"/>
            <p:cNvSpPr>
              <a:spLocks/>
            </p:cNvSpPr>
            <p:nvPr/>
          </p:nvSpPr>
          <p:spPr bwMode="auto">
            <a:xfrm>
              <a:off x="2825" y="3898"/>
              <a:ext cx="13" cy="4"/>
            </a:xfrm>
            <a:custGeom>
              <a:avLst/>
              <a:gdLst>
                <a:gd name="T0" fmla="*/ 1 w 39"/>
                <a:gd name="T1" fmla="*/ 0 h 13"/>
                <a:gd name="T2" fmla="*/ 0 w 39"/>
                <a:gd name="T3" fmla="*/ 6 h 13"/>
                <a:gd name="T4" fmla="*/ 39 w 39"/>
                <a:gd name="T5" fmla="*/ 13 h 13"/>
                <a:gd name="T6" fmla="*/ 1 w 39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13">
                  <a:moveTo>
                    <a:pt x="1" y="0"/>
                  </a:moveTo>
                  <a:lnTo>
                    <a:pt x="0" y="6"/>
                  </a:lnTo>
                  <a:lnTo>
                    <a:pt x="39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98"/>
            <p:cNvSpPr>
              <a:spLocks/>
            </p:cNvSpPr>
            <p:nvPr/>
          </p:nvSpPr>
          <p:spPr bwMode="auto">
            <a:xfrm>
              <a:off x="2825" y="3898"/>
              <a:ext cx="13" cy="4"/>
            </a:xfrm>
            <a:custGeom>
              <a:avLst/>
              <a:gdLst>
                <a:gd name="T0" fmla="*/ 1 w 39"/>
                <a:gd name="T1" fmla="*/ 0 h 13"/>
                <a:gd name="T2" fmla="*/ 0 w 39"/>
                <a:gd name="T3" fmla="*/ 6 h 13"/>
                <a:gd name="T4" fmla="*/ 39 w 39"/>
                <a:gd name="T5" fmla="*/ 13 h 13"/>
                <a:gd name="T6" fmla="*/ 1 w 39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13">
                  <a:moveTo>
                    <a:pt x="1" y="0"/>
                  </a:moveTo>
                  <a:lnTo>
                    <a:pt x="0" y="6"/>
                  </a:lnTo>
                  <a:lnTo>
                    <a:pt x="39" y="13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99"/>
            <p:cNvSpPr>
              <a:spLocks/>
            </p:cNvSpPr>
            <p:nvPr/>
          </p:nvSpPr>
          <p:spPr bwMode="auto">
            <a:xfrm>
              <a:off x="2825" y="3900"/>
              <a:ext cx="13" cy="2"/>
            </a:xfrm>
            <a:custGeom>
              <a:avLst/>
              <a:gdLst>
                <a:gd name="T0" fmla="*/ 0 w 39"/>
                <a:gd name="T1" fmla="*/ 0 h 7"/>
                <a:gd name="T2" fmla="*/ 0 w 39"/>
                <a:gd name="T3" fmla="*/ 7 h 7"/>
                <a:gd name="T4" fmla="*/ 39 w 39"/>
                <a:gd name="T5" fmla="*/ 7 h 7"/>
                <a:gd name="T6" fmla="*/ 0 w 39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7">
                  <a:moveTo>
                    <a:pt x="0" y="0"/>
                  </a:moveTo>
                  <a:lnTo>
                    <a:pt x="0" y="7"/>
                  </a:lnTo>
                  <a:lnTo>
                    <a:pt x="39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0"/>
            <p:cNvSpPr>
              <a:spLocks/>
            </p:cNvSpPr>
            <p:nvPr/>
          </p:nvSpPr>
          <p:spPr bwMode="auto">
            <a:xfrm>
              <a:off x="2825" y="3900"/>
              <a:ext cx="13" cy="2"/>
            </a:xfrm>
            <a:custGeom>
              <a:avLst/>
              <a:gdLst>
                <a:gd name="T0" fmla="*/ 0 w 39"/>
                <a:gd name="T1" fmla="*/ 0 h 7"/>
                <a:gd name="T2" fmla="*/ 0 w 39"/>
                <a:gd name="T3" fmla="*/ 7 h 7"/>
                <a:gd name="T4" fmla="*/ 39 w 39"/>
                <a:gd name="T5" fmla="*/ 7 h 7"/>
                <a:gd name="T6" fmla="*/ 0 w 39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7">
                  <a:moveTo>
                    <a:pt x="0" y="0"/>
                  </a:moveTo>
                  <a:lnTo>
                    <a:pt x="0" y="7"/>
                  </a:lnTo>
                  <a:lnTo>
                    <a:pt x="39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01"/>
            <p:cNvSpPr>
              <a:spLocks/>
            </p:cNvSpPr>
            <p:nvPr/>
          </p:nvSpPr>
          <p:spPr bwMode="auto">
            <a:xfrm>
              <a:off x="2825" y="3902"/>
              <a:ext cx="13" cy="2"/>
            </a:xfrm>
            <a:custGeom>
              <a:avLst/>
              <a:gdLst>
                <a:gd name="T0" fmla="*/ 0 w 39"/>
                <a:gd name="T1" fmla="*/ 0 h 6"/>
                <a:gd name="T2" fmla="*/ 0 w 39"/>
                <a:gd name="T3" fmla="*/ 6 h 6"/>
                <a:gd name="T4" fmla="*/ 39 w 39"/>
                <a:gd name="T5" fmla="*/ 0 h 6"/>
                <a:gd name="T6" fmla="*/ 0 w 39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6">
                  <a:moveTo>
                    <a:pt x="0" y="0"/>
                  </a:moveTo>
                  <a:lnTo>
                    <a:pt x="0" y="6"/>
                  </a:lnTo>
                  <a:lnTo>
                    <a:pt x="3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02"/>
            <p:cNvSpPr>
              <a:spLocks/>
            </p:cNvSpPr>
            <p:nvPr/>
          </p:nvSpPr>
          <p:spPr bwMode="auto">
            <a:xfrm>
              <a:off x="2825" y="3902"/>
              <a:ext cx="13" cy="2"/>
            </a:xfrm>
            <a:custGeom>
              <a:avLst/>
              <a:gdLst>
                <a:gd name="T0" fmla="*/ 0 w 39"/>
                <a:gd name="T1" fmla="*/ 0 h 6"/>
                <a:gd name="T2" fmla="*/ 0 w 39"/>
                <a:gd name="T3" fmla="*/ 6 h 6"/>
                <a:gd name="T4" fmla="*/ 39 w 39"/>
                <a:gd name="T5" fmla="*/ 0 h 6"/>
                <a:gd name="T6" fmla="*/ 0 w 39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6">
                  <a:moveTo>
                    <a:pt x="0" y="0"/>
                  </a:moveTo>
                  <a:lnTo>
                    <a:pt x="0" y="6"/>
                  </a:lnTo>
                  <a:lnTo>
                    <a:pt x="39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03"/>
            <p:cNvSpPr>
              <a:spLocks/>
            </p:cNvSpPr>
            <p:nvPr/>
          </p:nvSpPr>
          <p:spPr bwMode="auto">
            <a:xfrm>
              <a:off x="2825" y="3902"/>
              <a:ext cx="13" cy="4"/>
            </a:xfrm>
            <a:custGeom>
              <a:avLst/>
              <a:gdLst>
                <a:gd name="T0" fmla="*/ 0 w 39"/>
                <a:gd name="T1" fmla="*/ 6 h 12"/>
                <a:gd name="T2" fmla="*/ 1 w 39"/>
                <a:gd name="T3" fmla="*/ 12 h 12"/>
                <a:gd name="T4" fmla="*/ 39 w 39"/>
                <a:gd name="T5" fmla="*/ 0 h 12"/>
                <a:gd name="T6" fmla="*/ 0 w 39"/>
                <a:gd name="T7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12">
                  <a:moveTo>
                    <a:pt x="0" y="6"/>
                  </a:moveTo>
                  <a:lnTo>
                    <a:pt x="1" y="12"/>
                  </a:lnTo>
                  <a:lnTo>
                    <a:pt x="39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04"/>
            <p:cNvSpPr>
              <a:spLocks/>
            </p:cNvSpPr>
            <p:nvPr/>
          </p:nvSpPr>
          <p:spPr bwMode="auto">
            <a:xfrm>
              <a:off x="2825" y="3902"/>
              <a:ext cx="13" cy="4"/>
            </a:xfrm>
            <a:custGeom>
              <a:avLst/>
              <a:gdLst>
                <a:gd name="T0" fmla="*/ 0 w 39"/>
                <a:gd name="T1" fmla="*/ 6 h 12"/>
                <a:gd name="T2" fmla="*/ 1 w 39"/>
                <a:gd name="T3" fmla="*/ 12 h 12"/>
                <a:gd name="T4" fmla="*/ 39 w 39"/>
                <a:gd name="T5" fmla="*/ 0 h 12"/>
                <a:gd name="T6" fmla="*/ 0 w 39"/>
                <a:gd name="T7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12">
                  <a:moveTo>
                    <a:pt x="0" y="6"/>
                  </a:moveTo>
                  <a:lnTo>
                    <a:pt x="1" y="12"/>
                  </a:lnTo>
                  <a:lnTo>
                    <a:pt x="39" y="0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05"/>
            <p:cNvSpPr>
              <a:spLocks/>
            </p:cNvSpPr>
            <p:nvPr/>
          </p:nvSpPr>
          <p:spPr bwMode="auto">
            <a:xfrm>
              <a:off x="2825" y="3902"/>
              <a:ext cx="13" cy="6"/>
            </a:xfrm>
            <a:custGeom>
              <a:avLst/>
              <a:gdLst>
                <a:gd name="T0" fmla="*/ 0 w 38"/>
                <a:gd name="T1" fmla="*/ 12 h 18"/>
                <a:gd name="T2" fmla="*/ 3 w 38"/>
                <a:gd name="T3" fmla="*/ 18 h 18"/>
                <a:gd name="T4" fmla="*/ 38 w 38"/>
                <a:gd name="T5" fmla="*/ 0 h 18"/>
                <a:gd name="T6" fmla="*/ 0 w 38"/>
                <a:gd name="T7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8">
                  <a:moveTo>
                    <a:pt x="0" y="12"/>
                  </a:moveTo>
                  <a:lnTo>
                    <a:pt x="3" y="18"/>
                  </a:lnTo>
                  <a:lnTo>
                    <a:pt x="38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06"/>
            <p:cNvSpPr>
              <a:spLocks/>
            </p:cNvSpPr>
            <p:nvPr/>
          </p:nvSpPr>
          <p:spPr bwMode="auto">
            <a:xfrm>
              <a:off x="2825" y="3902"/>
              <a:ext cx="13" cy="6"/>
            </a:xfrm>
            <a:custGeom>
              <a:avLst/>
              <a:gdLst>
                <a:gd name="T0" fmla="*/ 0 w 38"/>
                <a:gd name="T1" fmla="*/ 12 h 18"/>
                <a:gd name="T2" fmla="*/ 3 w 38"/>
                <a:gd name="T3" fmla="*/ 18 h 18"/>
                <a:gd name="T4" fmla="*/ 38 w 38"/>
                <a:gd name="T5" fmla="*/ 0 h 18"/>
                <a:gd name="T6" fmla="*/ 0 w 38"/>
                <a:gd name="T7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8">
                  <a:moveTo>
                    <a:pt x="0" y="12"/>
                  </a:moveTo>
                  <a:lnTo>
                    <a:pt x="3" y="18"/>
                  </a:lnTo>
                  <a:lnTo>
                    <a:pt x="38" y="0"/>
                  </a:lnTo>
                  <a:lnTo>
                    <a:pt x="0" y="1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07"/>
            <p:cNvSpPr>
              <a:spLocks/>
            </p:cNvSpPr>
            <p:nvPr/>
          </p:nvSpPr>
          <p:spPr bwMode="auto">
            <a:xfrm>
              <a:off x="2826" y="3902"/>
              <a:ext cx="12" cy="8"/>
            </a:xfrm>
            <a:custGeom>
              <a:avLst/>
              <a:gdLst>
                <a:gd name="T0" fmla="*/ 0 w 35"/>
                <a:gd name="T1" fmla="*/ 18 h 24"/>
                <a:gd name="T2" fmla="*/ 3 w 35"/>
                <a:gd name="T3" fmla="*/ 24 h 24"/>
                <a:gd name="T4" fmla="*/ 35 w 35"/>
                <a:gd name="T5" fmla="*/ 0 h 24"/>
                <a:gd name="T6" fmla="*/ 0 w 35"/>
                <a:gd name="T7" fmla="*/ 1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4">
                  <a:moveTo>
                    <a:pt x="0" y="18"/>
                  </a:moveTo>
                  <a:lnTo>
                    <a:pt x="3" y="24"/>
                  </a:lnTo>
                  <a:lnTo>
                    <a:pt x="35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08"/>
            <p:cNvSpPr>
              <a:spLocks/>
            </p:cNvSpPr>
            <p:nvPr/>
          </p:nvSpPr>
          <p:spPr bwMode="auto">
            <a:xfrm>
              <a:off x="2826" y="3902"/>
              <a:ext cx="12" cy="8"/>
            </a:xfrm>
            <a:custGeom>
              <a:avLst/>
              <a:gdLst>
                <a:gd name="T0" fmla="*/ 0 w 35"/>
                <a:gd name="T1" fmla="*/ 18 h 24"/>
                <a:gd name="T2" fmla="*/ 3 w 35"/>
                <a:gd name="T3" fmla="*/ 24 h 24"/>
                <a:gd name="T4" fmla="*/ 35 w 35"/>
                <a:gd name="T5" fmla="*/ 0 h 24"/>
                <a:gd name="T6" fmla="*/ 0 w 35"/>
                <a:gd name="T7" fmla="*/ 1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4">
                  <a:moveTo>
                    <a:pt x="0" y="18"/>
                  </a:moveTo>
                  <a:lnTo>
                    <a:pt x="3" y="24"/>
                  </a:lnTo>
                  <a:lnTo>
                    <a:pt x="35" y="0"/>
                  </a:lnTo>
                  <a:lnTo>
                    <a:pt x="0" y="18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09"/>
            <p:cNvSpPr>
              <a:spLocks/>
            </p:cNvSpPr>
            <p:nvPr/>
          </p:nvSpPr>
          <p:spPr bwMode="auto">
            <a:xfrm>
              <a:off x="2827" y="3902"/>
              <a:ext cx="11" cy="10"/>
            </a:xfrm>
            <a:custGeom>
              <a:avLst/>
              <a:gdLst>
                <a:gd name="T0" fmla="*/ 0 w 32"/>
                <a:gd name="T1" fmla="*/ 24 h 28"/>
                <a:gd name="T2" fmla="*/ 4 w 32"/>
                <a:gd name="T3" fmla="*/ 28 h 28"/>
                <a:gd name="T4" fmla="*/ 32 w 32"/>
                <a:gd name="T5" fmla="*/ 0 h 28"/>
                <a:gd name="T6" fmla="*/ 0 w 32"/>
                <a:gd name="T7" fmla="*/ 2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28">
                  <a:moveTo>
                    <a:pt x="0" y="24"/>
                  </a:moveTo>
                  <a:lnTo>
                    <a:pt x="4" y="28"/>
                  </a:lnTo>
                  <a:lnTo>
                    <a:pt x="32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10"/>
            <p:cNvSpPr>
              <a:spLocks/>
            </p:cNvSpPr>
            <p:nvPr/>
          </p:nvSpPr>
          <p:spPr bwMode="auto">
            <a:xfrm>
              <a:off x="2827" y="3902"/>
              <a:ext cx="11" cy="10"/>
            </a:xfrm>
            <a:custGeom>
              <a:avLst/>
              <a:gdLst>
                <a:gd name="T0" fmla="*/ 0 w 32"/>
                <a:gd name="T1" fmla="*/ 24 h 28"/>
                <a:gd name="T2" fmla="*/ 4 w 32"/>
                <a:gd name="T3" fmla="*/ 28 h 28"/>
                <a:gd name="T4" fmla="*/ 32 w 32"/>
                <a:gd name="T5" fmla="*/ 0 h 28"/>
                <a:gd name="T6" fmla="*/ 0 w 32"/>
                <a:gd name="T7" fmla="*/ 2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28">
                  <a:moveTo>
                    <a:pt x="0" y="24"/>
                  </a:moveTo>
                  <a:lnTo>
                    <a:pt x="4" y="28"/>
                  </a:lnTo>
                  <a:lnTo>
                    <a:pt x="32" y="0"/>
                  </a:lnTo>
                  <a:lnTo>
                    <a:pt x="0" y="24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11"/>
            <p:cNvSpPr>
              <a:spLocks/>
            </p:cNvSpPr>
            <p:nvPr/>
          </p:nvSpPr>
          <p:spPr bwMode="auto">
            <a:xfrm>
              <a:off x="2828" y="3902"/>
              <a:ext cx="10" cy="11"/>
            </a:xfrm>
            <a:custGeom>
              <a:avLst/>
              <a:gdLst>
                <a:gd name="T0" fmla="*/ 0 w 28"/>
                <a:gd name="T1" fmla="*/ 28 h 33"/>
                <a:gd name="T2" fmla="*/ 5 w 28"/>
                <a:gd name="T3" fmla="*/ 33 h 33"/>
                <a:gd name="T4" fmla="*/ 28 w 28"/>
                <a:gd name="T5" fmla="*/ 0 h 33"/>
                <a:gd name="T6" fmla="*/ 0 w 28"/>
                <a:gd name="T7" fmla="*/ 28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3">
                  <a:moveTo>
                    <a:pt x="0" y="28"/>
                  </a:moveTo>
                  <a:lnTo>
                    <a:pt x="5" y="33"/>
                  </a:lnTo>
                  <a:lnTo>
                    <a:pt x="28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12"/>
            <p:cNvSpPr>
              <a:spLocks/>
            </p:cNvSpPr>
            <p:nvPr/>
          </p:nvSpPr>
          <p:spPr bwMode="auto">
            <a:xfrm>
              <a:off x="2828" y="3902"/>
              <a:ext cx="10" cy="11"/>
            </a:xfrm>
            <a:custGeom>
              <a:avLst/>
              <a:gdLst>
                <a:gd name="T0" fmla="*/ 0 w 28"/>
                <a:gd name="T1" fmla="*/ 28 h 33"/>
                <a:gd name="T2" fmla="*/ 5 w 28"/>
                <a:gd name="T3" fmla="*/ 33 h 33"/>
                <a:gd name="T4" fmla="*/ 28 w 28"/>
                <a:gd name="T5" fmla="*/ 0 h 33"/>
                <a:gd name="T6" fmla="*/ 0 w 28"/>
                <a:gd name="T7" fmla="*/ 28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33">
                  <a:moveTo>
                    <a:pt x="0" y="28"/>
                  </a:moveTo>
                  <a:lnTo>
                    <a:pt x="5" y="33"/>
                  </a:lnTo>
                  <a:lnTo>
                    <a:pt x="28" y="0"/>
                  </a:lnTo>
                  <a:lnTo>
                    <a:pt x="0" y="28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13"/>
            <p:cNvSpPr>
              <a:spLocks/>
            </p:cNvSpPr>
            <p:nvPr/>
          </p:nvSpPr>
          <p:spPr bwMode="auto">
            <a:xfrm>
              <a:off x="2830" y="3902"/>
              <a:ext cx="8" cy="12"/>
            </a:xfrm>
            <a:custGeom>
              <a:avLst/>
              <a:gdLst>
                <a:gd name="T0" fmla="*/ 0 w 23"/>
                <a:gd name="T1" fmla="*/ 33 h 36"/>
                <a:gd name="T2" fmla="*/ 6 w 23"/>
                <a:gd name="T3" fmla="*/ 36 h 36"/>
                <a:gd name="T4" fmla="*/ 23 w 23"/>
                <a:gd name="T5" fmla="*/ 0 h 36"/>
                <a:gd name="T6" fmla="*/ 0 w 23"/>
                <a:gd name="T7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36">
                  <a:moveTo>
                    <a:pt x="0" y="33"/>
                  </a:moveTo>
                  <a:lnTo>
                    <a:pt x="6" y="36"/>
                  </a:lnTo>
                  <a:lnTo>
                    <a:pt x="23" y="0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14"/>
            <p:cNvSpPr>
              <a:spLocks/>
            </p:cNvSpPr>
            <p:nvPr/>
          </p:nvSpPr>
          <p:spPr bwMode="auto">
            <a:xfrm>
              <a:off x="2830" y="3902"/>
              <a:ext cx="8" cy="12"/>
            </a:xfrm>
            <a:custGeom>
              <a:avLst/>
              <a:gdLst>
                <a:gd name="T0" fmla="*/ 0 w 23"/>
                <a:gd name="T1" fmla="*/ 33 h 36"/>
                <a:gd name="T2" fmla="*/ 6 w 23"/>
                <a:gd name="T3" fmla="*/ 36 h 36"/>
                <a:gd name="T4" fmla="*/ 23 w 23"/>
                <a:gd name="T5" fmla="*/ 0 h 36"/>
                <a:gd name="T6" fmla="*/ 0 w 23"/>
                <a:gd name="T7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36">
                  <a:moveTo>
                    <a:pt x="0" y="33"/>
                  </a:moveTo>
                  <a:lnTo>
                    <a:pt x="6" y="36"/>
                  </a:lnTo>
                  <a:lnTo>
                    <a:pt x="23" y="0"/>
                  </a:lnTo>
                  <a:lnTo>
                    <a:pt x="0" y="33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15"/>
            <p:cNvSpPr>
              <a:spLocks/>
            </p:cNvSpPr>
            <p:nvPr/>
          </p:nvSpPr>
          <p:spPr bwMode="auto">
            <a:xfrm>
              <a:off x="2832" y="3902"/>
              <a:ext cx="6" cy="13"/>
            </a:xfrm>
            <a:custGeom>
              <a:avLst/>
              <a:gdLst>
                <a:gd name="T0" fmla="*/ 0 w 17"/>
                <a:gd name="T1" fmla="*/ 36 h 39"/>
                <a:gd name="T2" fmla="*/ 6 w 17"/>
                <a:gd name="T3" fmla="*/ 39 h 39"/>
                <a:gd name="T4" fmla="*/ 17 w 17"/>
                <a:gd name="T5" fmla="*/ 0 h 39"/>
                <a:gd name="T6" fmla="*/ 0 w 17"/>
                <a:gd name="T7" fmla="*/ 36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39">
                  <a:moveTo>
                    <a:pt x="0" y="36"/>
                  </a:moveTo>
                  <a:lnTo>
                    <a:pt x="6" y="39"/>
                  </a:lnTo>
                  <a:lnTo>
                    <a:pt x="17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16"/>
            <p:cNvSpPr>
              <a:spLocks/>
            </p:cNvSpPr>
            <p:nvPr/>
          </p:nvSpPr>
          <p:spPr bwMode="auto">
            <a:xfrm>
              <a:off x="2832" y="3902"/>
              <a:ext cx="6" cy="13"/>
            </a:xfrm>
            <a:custGeom>
              <a:avLst/>
              <a:gdLst>
                <a:gd name="T0" fmla="*/ 0 w 17"/>
                <a:gd name="T1" fmla="*/ 36 h 39"/>
                <a:gd name="T2" fmla="*/ 6 w 17"/>
                <a:gd name="T3" fmla="*/ 39 h 39"/>
                <a:gd name="T4" fmla="*/ 17 w 17"/>
                <a:gd name="T5" fmla="*/ 0 h 39"/>
                <a:gd name="T6" fmla="*/ 0 w 17"/>
                <a:gd name="T7" fmla="*/ 36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39">
                  <a:moveTo>
                    <a:pt x="0" y="36"/>
                  </a:moveTo>
                  <a:lnTo>
                    <a:pt x="6" y="39"/>
                  </a:lnTo>
                  <a:lnTo>
                    <a:pt x="17" y="0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17"/>
            <p:cNvSpPr>
              <a:spLocks/>
            </p:cNvSpPr>
            <p:nvPr/>
          </p:nvSpPr>
          <p:spPr bwMode="auto">
            <a:xfrm>
              <a:off x="2834" y="3902"/>
              <a:ext cx="4" cy="14"/>
            </a:xfrm>
            <a:custGeom>
              <a:avLst/>
              <a:gdLst>
                <a:gd name="T0" fmla="*/ 0 w 11"/>
                <a:gd name="T1" fmla="*/ 39 h 40"/>
                <a:gd name="T2" fmla="*/ 6 w 11"/>
                <a:gd name="T3" fmla="*/ 40 h 40"/>
                <a:gd name="T4" fmla="*/ 11 w 11"/>
                <a:gd name="T5" fmla="*/ 0 h 40"/>
                <a:gd name="T6" fmla="*/ 0 w 11"/>
                <a:gd name="T7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40">
                  <a:moveTo>
                    <a:pt x="0" y="39"/>
                  </a:moveTo>
                  <a:lnTo>
                    <a:pt x="6" y="40"/>
                  </a:lnTo>
                  <a:lnTo>
                    <a:pt x="11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18"/>
            <p:cNvSpPr>
              <a:spLocks/>
            </p:cNvSpPr>
            <p:nvPr/>
          </p:nvSpPr>
          <p:spPr bwMode="auto">
            <a:xfrm>
              <a:off x="2834" y="3902"/>
              <a:ext cx="4" cy="14"/>
            </a:xfrm>
            <a:custGeom>
              <a:avLst/>
              <a:gdLst>
                <a:gd name="T0" fmla="*/ 0 w 11"/>
                <a:gd name="T1" fmla="*/ 39 h 40"/>
                <a:gd name="T2" fmla="*/ 6 w 11"/>
                <a:gd name="T3" fmla="*/ 40 h 40"/>
                <a:gd name="T4" fmla="*/ 11 w 11"/>
                <a:gd name="T5" fmla="*/ 0 h 40"/>
                <a:gd name="T6" fmla="*/ 0 w 11"/>
                <a:gd name="T7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40">
                  <a:moveTo>
                    <a:pt x="0" y="39"/>
                  </a:moveTo>
                  <a:lnTo>
                    <a:pt x="6" y="40"/>
                  </a:lnTo>
                  <a:lnTo>
                    <a:pt x="11" y="0"/>
                  </a:lnTo>
                  <a:lnTo>
                    <a:pt x="0" y="39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19"/>
            <p:cNvSpPr>
              <a:spLocks/>
            </p:cNvSpPr>
            <p:nvPr/>
          </p:nvSpPr>
          <p:spPr bwMode="auto">
            <a:xfrm>
              <a:off x="2836" y="3902"/>
              <a:ext cx="2" cy="14"/>
            </a:xfrm>
            <a:custGeom>
              <a:avLst/>
              <a:gdLst>
                <a:gd name="T0" fmla="*/ 0 w 5"/>
                <a:gd name="T1" fmla="*/ 40 h 40"/>
                <a:gd name="T2" fmla="*/ 5 w 5"/>
                <a:gd name="T3" fmla="*/ 40 h 40"/>
                <a:gd name="T4" fmla="*/ 5 w 5"/>
                <a:gd name="T5" fmla="*/ 0 h 40"/>
                <a:gd name="T6" fmla="*/ 0 w 5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0">
                  <a:moveTo>
                    <a:pt x="0" y="40"/>
                  </a:moveTo>
                  <a:lnTo>
                    <a:pt x="5" y="40"/>
                  </a:lnTo>
                  <a:lnTo>
                    <a:pt x="5" y="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20"/>
            <p:cNvSpPr>
              <a:spLocks/>
            </p:cNvSpPr>
            <p:nvPr/>
          </p:nvSpPr>
          <p:spPr bwMode="auto">
            <a:xfrm>
              <a:off x="2836" y="3902"/>
              <a:ext cx="2" cy="14"/>
            </a:xfrm>
            <a:custGeom>
              <a:avLst/>
              <a:gdLst>
                <a:gd name="T0" fmla="*/ 0 w 5"/>
                <a:gd name="T1" fmla="*/ 40 h 40"/>
                <a:gd name="T2" fmla="*/ 5 w 5"/>
                <a:gd name="T3" fmla="*/ 40 h 40"/>
                <a:gd name="T4" fmla="*/ 5 w 5"/>
                <a:gd name="T5" fmla="*/ 0 h 40"/>
                <a:gd name="T6" fmla="*/ 0 w 5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0">
                  <a:moveTo>
                    <a:pt x="0" y="40"/>
                  </a:moveTo>
                  <a:lnTo>
                    <a:pt x="5" y="40"/>
                  </a:lnTo>
                  <a:lnTo>
                    <a:pt x="5" y="0"/>
                  </a:lnTo>
                  <a:lnTo>
                    <a:pt x="0" y="4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21"/>
            <p:cNvSpPr>
              <a:spLocks/>
            </p:cNvSpPr>
            <p:nvPr/>
          </p:nvSpPr>
          <p:spPr bwMode="auto">
            <a:xfrm>
              <a:off x="2838" y="3902"/>
              <a:ext cx="2" cy="14"/>
            </a:xfrm>
            <a:custGeom>
              <a:avLst/>
              <a:gdLst>
                <a:gd name="T0" fmla="*/ 0 w 8"/>
                <a:gd name="T1" fmla="*/ 40 h 40"/>
                <a:gd name="T2" fmla="*/ 8 w 8"/>
                <a:gd name="T3" fmla="*/ 40 h 40"/>
                <a:gd name="T4" fmla="*/ 0 w 8"/>
                <a:gd name="T5" fmla="*/ 0 h 40"/>
                <a:gd name="T6" fmla="*/ 0 w 8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40">
                  <a:moveTo>
                    <a:pt x="0" y="40"/>
                  </a:moveTo>
                  <a:lnTo>
                    <a:pt x="8" y="40"/>
                  </a:lnTo>
                  <a:lnTo>
                    <a:pt x="0" y="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22"/>
            <p:cNvSpPr>
              <a:spLocks/>
            </p:cNvSpPr>
            <p:nvPr/>
          </p:nvSpPr>
          <p:spPr bwMode="auto">
            <a:xfrm>
              <a:off x="2838" y="3902"/>
              <a:ext cx="2" cy="14"/>
            </a:xfrm>
            <a:custGeom>
              <a:avLst/>
              <a:gdLst>
                <a:gd name="T0" fmla="*/ 0 w 8"/>
                <a:gd name="T1" fmla="*/ 40 h 40"/>
                <a:gd name="T2" fmla="*/ 8 w 8"/>
                <a:gd name="T3" fmla="*/ 40 h 40"/>
                <a:gd name="T4" fmla="*/ 0 w 8"/>
                <a:gd name="T5" fmla="*/ 0 h 40"/>
                <a:gd name="T6" fmla="*/ 0 w 8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40">
                  <a:moveTo>
                    <a:pt x="0" y="40"/>
                  </a:moveTo>
                  <a:lnTo>
                    <a:pt x="8" y="40"/>
                  </a:lnTo>
                  <a:lnTo>
                    <a:pt x="0" y="0"/>
                  </a:lnTo>
                  <a:lnTo>
                    <a:pt x="0" y="4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23"/>
            <p:cNvSpPr>
              <a:spLocks/>
            </p:cNvSpPr>
            <p:nvPr/>
          </p:nvSpPr>
          <p:spPr bwMode="auto">
            <a:xfrm>
              <a:off x="2838" y="3902"/>
              <a:ext cx="4" cy="14"/>
            </a:xfrm>
            <a:custGeom>
              <a:avLst/>
              <a:gdLst>
                <a:gd name="T0" fmla="*/ 8 w 14"/>
                <a:gd name="T1" fmla="*/ 40 h 40"/>
                <a:gd name="T2" fmla="*/ 14 w 14"/>
                <a:gd name="T3" fmla="*/ 39 h 40"/>
                <a:gd name="T4" fmla="*/ 0 w 14"/>
                <a:gd name="T5" fmla="*/ 0 h 40"/>
                <a:gd name="T6" fmla="*/ 8 w 14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0">
                  <a:moveTo>
                    <a:pt x="8" y="40"/>
                  </a:moveTo>
                  <a:lnTo>
                    <a:pt x="14" y="39"/>
                  </a:lnTo>
                  <a:lnTo>
                    <a:pt x="0" y="0"/>
                  </a:lnTo>
                  <a:lnTo>
                    <a:pt x="8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24"/>
            <p:cNvSpPr>
              <a:spLocks/>
            </p:cNvSpPr>
            <p:nvPr/>
          </p:nvSpPr>
          <p:spPr bwMode="auto">
            <a:xfrm>
              <a:off x="2838" y="3902"/>
              <a:ext cx="4" cy="14"/>
            </a:xfrm>
            <a:custGeom>
              <a:avLst/>
              <a:gdLst>
                <a:gd name="T0" fmla="*/ 8 w 14"/>
                <a:gd name="T1" fmla="*/ 40 h 40"/>
                <a:gd name="T2" fmla="*/ 14 w 14"/>
                <a:gd name="T3" fmla="*/ 39 h 40"/>
                <a:gd name="T4" fmla="*/ 0 w 14"/>
                <a:gd name="T5" fmla="*/ 0 h 40"/>
                <a:gd name="T6" fmla="*/ 8 w 14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0">
                  <a:moveTo>
                    <a:pt x="8" y="40"/>
                  </a:moveTo>
                  <a:lnTo>
                    <a:pt x="14" y="39"/>
                  </a:lnTo>
                  <a:lnTo>
                    <a:pt x="0" y="0"/>
                  </a:lnTo>
                  <a:lnTo>
                    <a:pt x="8" y="4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25"/>
            <p:cNvSpPr>
              <a:spLocks/>
            </p:cNvSpPr>
            <p:nvPr/>
          </p:nvSpPr>
          <p:spPr bwMode="auto">
            <a:xfrm>
              <a:off x="2838" y="3902"/>
              <a:ext cx="6" cy="13"/>
            </a:xfrm>
            <a:custGeom>
              <a:avLst/>
              <a:gdLst>
                <a:gd name="T0" fmla="*/ 14 w 20"/>
                <a:gd name="T1" fmla="*/ 39 h 39"/>
                <a:gd name="T2" fmla="*/ 20 w 20"/>
                <a:gd name="T3" fmla="*/ 36 h 39"/>
                <a:gd name="T4" fmla="*/ 0 w 20"/>
                <a:gd name="T5" fmla="*/ 0 h 39"/>
                <a:gd name="T6" fmla="*/ 14 w 20"/>
                <a:gd name="T7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39">
                  <a:moveTo>
                    <a:pt x="14" y="39"/>
                  </a:moveTo>
                  <a:lnTo>
                    <a:pt x="20" y="36"/>
                  </a:lnTo>
                  <a:lnTo>
                    <a:pt x="0" y="0"/>
                  </a:lnTo>
                  <a:lnTo>
                    <a:pt x="14" y="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26"/>
            <p:cNvSpPr>
              <a:spLocks/>
            </p:cNvSpPr>
            <p:nvPr/>
          </p:nvSpPr>
          <p:spPr bwMode="auto">
            <a:xfrm>
              <a:off x="2838" y="3902"/>
              <a:ext cx="6" cy="13"/>
            </a:xfrm>
            <a:custGeom>
              <a:avLst/>
              <a:gdLst>
                <a:gd name="T0" fmla="*/ 14 w 20"/>
                <a:gd name="T1" fmla="*/ 39 h 39"/>
                <a:gd name="T2" fmla="*/ 20 w 20"/>
                <a:gd name="T3" fmla="*/ 36 h 39"/>
                <a:gd name="T4" fmla="*/ 0 w 20"/>
                <a:gd name="T5" fmla="*/ 0 h 39"/>
                <a:gd name="T6" fmla="*/ 14 w 20"/>
                <a:gd name="T7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39">
                  <a:moveTo>
                    <a:pt x="14" y="39"/>
                  </a:moveTo>
                  <a:lnTo>
                    <a:pt x="20" y="36"/>
                  </a:lnTo>
                  <a:lnTo>
                    <a:pt x="0" y="0"/>
                  </a:lnTo>
                  <a:lnTo>
                    <a:pt x="14" y="39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27"/>
            <p:cNvSpPr>
              <a:spLocks/>
            </p:cNvSpPr>
            <p:nvPr/>
          </p:nvSpPr>
          <p:spPr bwMode="auto">
            <a:xfrm>
              <a:off x="2838" y="3902"/>
              <a:ext cx="8" cy="12"/>
            </a:xfrm>
            <a:custGeom>
              <a:avLst/>
              <a:gdLst>
                <a:gd name="T0" fmla="*/ 20 w 24"/>
                <a:gd name="T1" fmla="*/ 36 h 36"/>
                <a:gd name="T2" fmla="*/ 24 w 24"/>
                <a:gd name="T3" fmla="*/ 33 h 36"/>
                <a:gd name="T4" fmla="*/ 0 w 24"/>
                <a:gd name="T5" fmla="*/ 0 h 36"/>
                <a:gd name="T6" fmla="*/ 20 w 24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36">
                  <a:moveTo>
                    <a:pt x="20" y="36"/>
                  </a:moveTo>
                  <a:lnTo>
                    <a:pt x="24" y="33"/>
                  </a:lnTo>
                  <a:lnTo>
                    <a:pt x="0" y="0"/>
                  </a:lnTo>
                  <a:lnTo>
                    <a:pt x="20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28"/>
            <p:cNvSpPr>
              <a:spLocks/>
            </p:cNvSpPr>
            <p:nvPr/>
          </p:nvSpPr>
          <p:spPr bwMode="auto">
            <a:xfrm>
              <a:off x="2838" y="3902"/>
              <a:ext cx="8" cy="12"/>
            </a:xfrm>
            <a:custGeom>
              <a:avLst/>
              <a:gdLst>
                <a:gd name="T0" fmla="*/ 20 w 24"/>
                <a:gd name="T1" fmla="*/ 36 h 36"/>
                <a:gd name="T2" fmla="*/ 24 w 24"/>
                <a:gd name="T3" fmla="*/ 33 h 36"/>
                <a:gd name="T4" fmla="*/ 0 w 24"/>
                <a:gd name="T5" fmla="*/ 0 h 36"/>
                <a:gd name="T6" fmla="*/ 20 w 24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36">
                  <a:moveTo>
                    <a:pt x="20" y="36"/>
                  </a:moveTo>
                  <a:lnTo>
                    <a:pt x="24" y="33"/>
                  </a:lnTo>
                  <a:lnTo>
                    <a:pt x="0" y="0"/>
                  </a:lnTo>
                  <a:lnTo>
                    <a:pt x="20" y="3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29"/>
            <p:cNvSpPr>
              <a:spLocks/>
            </p:cNvSpPr>
            <p:nvPr/>
          </p:nvSpPr>
          <p:spPr bwMode="auto">
            <a:xfrm>
              <a:off x="2838" y="3902"/>
              <a:ext cx="10" cy="11"/>
            </a:xfrm>
            <a:custGeom>
              <a:avLst/>
              <a:gdLst>
                <a:gd name="T0" fmla="*/ 24 w 30"/>
                <a:gd name="T1" fmla="*/ 33 h 33"/>
                <a:gd name="T2" fmla="*/ 30 w 30"/>
                <a:gd name="T3" fmla="*/ 28 h 33"/>
                <a:gd name="T4" fmla="*/ 0 w 30"/>
                <a:gd name="T5" fmla="*/ 0 h 33"/>
                <a:gd name="T6" fmla="*/ 24 w 30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33">
                  <a:moveTo>
                    <a:pt x="24" y="33"/>
                  </a:moveTo>
                  <a:lnTo>
                    <a:pt x="30" y="28"/>
                  </a:lnTo>
                  <a:lnTo>
                    <a:pt x="0" y="0"/>
                  </a:lnTo>
                  <a:lnTo>
                    <a:pt x="24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30"/>
            <p:cNvSpPr>
              <a:spLocks/>
            </p:cNvSpPr>
            <p:nvPr/>
          </p:nvSpPr>
          <p:spPr bwMode="auto">
            <a:xfrm>
              <a:off x="2838" y="3902"/>
              <a:ext cx="10" cy="11"/>
            </a:xfrm>
            <a:custGeom>
              <a:avLst/>
              <a:gdLst>
                <a:gd name="T0" fmla="*/ 24 w 30"/>
                <a:gd name="T1" fmla="*/ 33 h 33"/>
                <a:gd name="T2" fmla="*/ 30 w 30"/>
                <a:gd name="T3" fmla="*/ 28 h 33"/>
                <a:gd name="T4" fmla="*/ 0 w 30"/>
                <a:gd name="T5" fmla="*/ 0 h 33"/>
                <a:gd name="T6" fmla="*/ 24 w 30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33">
                  <a:moveTo>
                    <a:pt x="24" y="33"/>
                  </a:moveTo>
                  <a:lnTo>
                    <a:pt x="30" y="28"/>
                  </a:lnTo>
                  <a:lnTo>
                    <a:pt x="0" y="0"/>
                  </a:lnTo>
                  <a:lnTo>
                    <a:pt x="24" y="33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31"/>
            <p:cNvSpPr>
              <a:spLocks/>
            </p:cNvSpPr>
            <p:nvPr/>
          </p:nvSpPr>
          <p:spPr bwMode="auto">
            <a:xfrm>
              <a:off x="2838" y="3902"/>
              <a:ext cx="11" cy="10"/>
            </a:xfrm>
            <a:custGeom>
              <a:avLst/>
              <a:gdLst>
                <a:gd name="T0" fmla="*/ 30 w 34"/>
                <a:gd name="T1" fmla="*/ 28 h 28"/>
                <a:gd name="T2" fmla="*/ 34 w 34"/>
                <a:gd name="T3" fmla="*/ 24 h 28"/>
                <a:gd name="T4" fmla="*/ 0 w 34"/>
                <a:gd name="T5" fmla="*/ 0 h 28"/>
                <a:gd name="T6" fmla="*/ 30 w 34"/>
                <a:gd name="T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28">
                  <a:moveTo>
                    <a:pt x="30" y="28"/>
                  </a:moveTo>
                  <a:lnTo>
                    <a:pt x="34" y="24"/>
                  </a:lnTo>
                  <a:lnTo>
                    <a:pt x="0" y="0"/>
                  </a:lnTo>
                  <a:lnTo>
                    <a:pt x="3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32"/>
            <p:cNvSpPr>
              <a:spLocks/>
            </p:cNvSpPr>
            <p:nvPr/>
          </p:nvSpPr>
          <p:spPr bwMode="auto">
            <a:xfrm>
              <a:off x="2838" y="3902"/>
              <a:ext cx="11" cy="10"/>
            </a:xfrm>
            <a:custGeom>
              <a:avLst/>
              <a:gdLst>
                <a:gd name="T0" fmla="*/ 30 w 34"/>
                <a:gd name="T1" fmla="*/ 28 h 28"/>
                <a:gd name="T2" fmla="*/ 34 w 34"/>
                <a:gd name="T3" fmla="*/ 24 h 28"/>
                <a:gd name="T4" fmla="*/ 0 w 34"/>
                <a:gd name="T5" fmla="*/ 0 h 28"/>
                <a:gd name="T6" fmla="*/ 30 w 34"/>
                <a:gd name="T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28">
                  <a:moveTo>
                    <a:pt x="30" y="28"/>
                  </a:moveTo>
                  <a:lnTo>
                    <a:pt x="34" y="24"/>
                  </a:lnTo>
                  <a:lnTo>
                    <a:pt x="0" y="0"/>
                  </a:lnTo>
                  <a:lnTo>
                    <a:pt x="30" y="28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33"/>
            <p:cNvSpPr>
              <a:spLocks/>
            </p:cNvSpPr>
            <p:nvPr/>
          </p:nvSpPr>
          <p:spPr bwMode="auto">
            <a:xfrm>
              <a:off x="2838" y="3902"/>
              <a:ext cx="12" cy="8"/>
            </a:xfrm>
            <a:custGeom>
              <a:avLst/>
              <a:gdLst>
                <a:gd name="T0" fmla="*/ 34 w 37"/>
                <a:gd name="T1" fmla="*/ 24 h 24"/>
                <a:gd name="T2" fmla="*/ 37 w 37"/>
                <a:gd name="T3" fmla="*/ 18 h 24"/>
                <a:gd name="T4" fmla="*/ 0 w 37"/>
                <a:gd name="T5" fmla="*/ 0 h 24"/>
                <a:gd name="T6" fmla="*/ 34 w 37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4">
                  <a:moveTo>
                    <a:pt x="34" y="24"/>
                  </a:moveTo>
                  <a:lnTo>
                    <a:pt x="37" y="18"/>
                  </a:lnTo>
                  <a:lnTo>
                    <a:pt x="0" y="0"/>
                  </a:lnTo>
                  <a:lnTo>
                    <a:pt x="34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34"/>
            <p:cNvSpPr>
              <a:spLocks/>
            </p:cNvSpPr>
            <p:nvPr/>
          </p:nvSpPr>
          <p:spPr bwMode="auto">
            <a:xfrm>
              <a:off x="2838" y="3902"/>
              <a:ext cx="12" cy="8"/>
            </a:xfrm>
            <a:custGeom>
              <a:avLst/>
              <a:gdLst>
                <a:gd name="T0" fmla="*/ 34 w 37"/>
                <a:gd name="T1" fmla="*/ 24 h 24"/>
                <a:gd name="T2" fmla="*/ 37 w 37"/>
                <a:gd name="T3" fmla="*/ 18 h 24"/>
                <a:gd name="T4" fmla="*/ 0 w 37"/>
                <a:gd name="T5" fmla="*/ 0 h 24"/>
                <a:gd name="T6" fmla="*/ 34 w 37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4">
                  <a:moveTo>
                    <a:pt x="34" y="24"/>
                  </a:moveTo>
                  <a:lnTo>
                    <a:pt x="37" y="18"/>
                  </a:lnTo>
                  <a:lnTo>
                    <a:pt x="0" y="0"/>
                  </a:lnTo>
                  <a:lnTo>
                    <a:pt x="34" y="24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35"/>
            <p:cNvSpPr>
              <a:spLocks/>
            </p:cNvSpPr>
            <p:nvPr/>
          </p:nvSpPr>
          <p:spPr bwMode="auto">
            <a:xfrm>
              <a:off x="2838" y="3902"/>
              <a:ext cx="13" cy="6"/>
            </a:xfrm>
            <a:custGeom>
              <a:avLst/>
              <a:gdLst>
                <a:gd name="T0" fmla="*/ 37 w 39"/>
                <a:gd name="T1" fmla="*/ 18 h 18"/>
                <a:gd name="T2" fmla="*/ 39 w 39"/>
                <a:gd name="T3" fmla="*/ 12 h 18"/>
                <a:gd name="T4" fmla="*/ 0 w 39"/>
                <a:gd name="T5" fmla="*/ 0 h 18"/>
                <a:gd name="T6" fmla="*/ 37 w 39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18">
                  <a:moveTo>
                    <a:pt x="37" y="18"/>
                  </a:moveTo>
                  <a:lnTo>
                    <a:pt x="39" y="12"/>
                  </a:lnTo>
                  <a:lnTo>
                    <a:pt x="0" y="0"/>
                  </a:lnTo>
                  <a:lnTo>
                    <a:pt x="37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36"/>
            <p:cNvSpPr>
              <a:spLocks/>
            </p:cNvSpPr>
            <p:nvPr/>
          </p:nvSpPr>
          <p:spPr bwMode="auto">
            <a:xfrm>
              <a:off x="2838" y="3902"/>
              <a:ext cx="13" cy="6"/>
            </a:xfrm>
            <a:custGeom>
              <a:avLst/>
              <a:gdLst>
                <a:gd name="T0" fmla="*/ 37 w 39"/>
                <a:gd name="T1" fmla="*/ 18 h 18"/>
                <a:gd name="T2" fmla="*/ 39 w 39"/>
                <a:gd name="T3" fmla="*/ 12 h 18"/>
                <a:gd name="T4" fmla="*/ 0 w 39"/>
                <a:gd name="T5" fmla="*/ 0 h 18"/>
                <a:gd name="T6" fmla="*/ 37 w 39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18">
                  <a:moveTo>
                    <a:pt x="37" y="18"/>
                  </a:moveTo>
                  <a:lnTo>
                    <a:pt x="39" y="12"/>
                  </a:lnTo>
                  <a:lnTo>
                    <a:pt x="0" y="0"/>
                  </a:lnTo>
                  <a:lnTo>
                    <a:pt x="37" y="18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37"/>
            <p:cNvSpPr>
              <a:spLocks/>
            </p:cNvSpPr>
            <p:nvPr/>
          </p:nvSpPr>
          <p:spPr bwMode="auto">
            <a:xfrm>
              <a:off x="2838" y="3902"/>
              <a:ext cx="13" cy="4"/>
            </a:xfrm>
            <a:custGeom>
              <a:avLst/>
              <a:gdLst>
                <a:gd name="T0" fmla="*/ 39 w 40"/>
                <a:gd name="T1" fmla="*/ 12 h 12"/>
                <a:gd name="T2" fmla="*/ 40 w 40"/>
                <a:gd name="T3" fmla="*/ 6 h 12"/>
                <a:gd name="T4" fmla="*/ 0 w 40"/>
                <a:gd name="T5" fmla="*/ 0 h 12"/>
                <a:gd name="T6" fmla="*/ 39 w 40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2">
                  <a:moveTo>
                    <a:pt x="39" y="12"/>
                  </a:moveTo>
                  <a:lnTo>
                    <a:pt x="40" y="6"/>
                  </a:lnTo>
                  <a:lnTo>
                    <a:pt x="0" y="0"/>
                  </a:lnTo>
                  <a:lnTo>
                    <a:pt x="39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38"/>
            <p:cNvSpPr>
              <a:spLocks/>
            </p:cNvSpPr>
            <p:nvPr/>
          </p:nvSpPr>
          <p:spPr bwMode="auto">
            <a:xfrm>
              <a:off x="2838" y="3902"/>
              <a:ext cx="13" cy="4"/>
            </a:xfrm>
            <a:custGeom>
              <a:avLst/>
              <a:gdLst>
                <a:gd name="T0" fmla="*/ 39 w 40"/>
                <a:gd name="T1" fmla="*/ 12 h 12"/>
                <a:gd name="T2" fmla="*/ 40 w 40"/>
                <a:gd name="T3" fmla="*/ 6 h 12"/>
                <a:gd name="T4" fmla="*/ 0 w 40"/>
                <a:gd name="T5" fmla="*/ 0 h 12"/>
                <a:gd name="T6" fmla="*/ 39 w 40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2">
                  <a:moveTo>
                    <a:pt x="39" y="12"/>
                  </a:moveTo>
                  <a:lnTo>
                    <a:pt x="40" y="6"/>
                  </a:lnTo>
                  <a:lnTo>
                    <a:pt x="0" y="0"/>
                  </a:lnTo>
                  <a:lnTo>
                    <a:pt x="39" y="1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39"/>
            <p:cNvSpPr>
              <a:spLocks/>
            </p:cNvSpPr>
            <p:nvPr/>
          </p:nvSpPr>
          <p:spPr bwMode="auto">
            <a:xfrm>
              <a:off x="2838" y="3902"/>
              <a:ext cx="14" cy="2"/>
            </a:xfrm>
            <a:custGeom>
              <a:avLst/>
              <a:gdLst>
                <a:gd name="T0" fmla="*/ 40 w 42"/>
                <a:gd name="T1" fmla="*/ 6 h 6"/>
                <a:gd name="T2" fmla="*/ 42 w 42"/>
                <a:gd name="T3" fmla="*/ 0 h 6"/>
                <a:gd name="T4" fmla="*/ 0 w 42"/>
                <a:gd name="T5" fmla="*/ 0 h 6"/>
                <a:gd name="T6" fmla="*/ 40 w 42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6">
                  <a:moveTo>
                    <a:pt x="40" y="6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4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40"/>
            <p:cNvSpPr>
              <a:spLocks/>
            </p:cNvSpPr>
            <p:nvPr/>
          </p:nvSpPr>
          <p:spPr bwMode="auto">
            <a:xfrm>
              <a:off x="2838" y="3902"/>
              <a:ext cx="14" cy="2"/>
            </a:xfrm>
            <a:custGeom>
              <a:avLst/>
              <a:gdLst>
                <a:gd name="T0" fmla="*/ 40 w 42"/>
                <a:gd name="T1" fmla="*/ 6 h 6"/>
                <a:gd name="T2" fmla="*/ 42 w 42"/>
                <a:gd name="T3" fmla="*/ 0 h 6"/>
                <a:gd name="T4" fmla="*/ 0 w 42"/>
                <a:gd name="T5" fmla="*/ 0 h 6"/>
                <a:gd name="T6" fmla="*/ 40 w 42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6">
                  <a:moveTo>
                    <a:pt x="40" y="6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40" y="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1" name="Group 143"/>
          <p:cNvGrpSpPr>
            <a:grpSpLocks noChangeAspect="1"/>
          </p:cNvGrpSpPr>
          <p:nvPr/>
        </p:nvGrpSpPr>
        <p:grpSpPr bwMode="auto">
          <a:xfrm>
            <a:off x="14700" y="2956637"/>
            <a:ext cx="3694455" cy="3200462"/>
            <a:chOff x="150" y="1525"/>
            <a:chExt cx="2640" cy="2287"/>
          </a:xfrm>
        </p:grpSpPr>
        <p:sp>
          <p:nvSpPr>
            <p:cNvPr id="152" name="AutoShape 142"/>
            <p:cNvSpPr>
              <a:spLocks noChangeAspect="1" noChangeArrowheads="1" noTextEdit="1"/>
            </p:cNvSpPr>
            <p:nvPr/>
          </p:nvSpPr>
          <p:spPr bwMode="auto">
            <a:xfrm>
              <a:off x="150" y="1525"/>
              <a:ext cx="2640" cy="2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44"/>
            <p:cNvSpPr>
              <a:spLocks/>
            </p:cNvSpPr>
            <p:nvPr/>
          </p:nvSpPr>
          <p:spPr bwMode="auto">
            <a:xfrm>
              <a:off x="1505" y="3009"/>
              <a:ext cx="16" cy="3"/>
            </a:xfrm>
            <a:custGeom>
              <a:avLst/>
              <a:gdLst>
                <a:gd name="T0" fmla="*/ 32 w 32"/>
                <a:gd name="T1" fmla="*/ 9 h 9"/>
                <a:gd name="T2" fmla="*/ 31 w 32"/>
                <a:gd name="T3" fmla="*/ 0 h 9"/>
                <a:gd name="T4" fmla="*/ 0 w 32"/>
                <a:gd name="T5" fmla="*/ 9 h 9"/>
                <a:gd name="T6" fmla="*/ 32 w 32"/>
                <a:gd name="T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9">
                  <a:moveTo>
                    <a:pt x="32" y="9"/>
                  </a:moveTo>
                  <a:lnTo>
                    <a:pt x="31" y="0"/>
                  </a:lnTo>
                  <a:lnTo>
                    <a:pt x="0" y="9"/>
                  </a:lnTo>
                  <a:lnTo>
                    <a:pt x="32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45"/>
            <p:cNvSpPr>
              <a:spLocks/>
            </p:cNvSpPr>
            <p:nvPr/>
          </p:nvSpPr>
          <p:spPr bwMode="auto">
            <a:xfrm>
              <a:off x="1505" y="3009"/>
              <a:ext cx="16" cy="3"/>
            </a:xfrm>
            <a:custGeom>
              <a:avLst/>
              <a:gdLst>
                <a:gd name="T0" fmla="*/ 32 w 32"/>
                <a:gd name="T1" fmla="*/ 9 h 9"/>
                <a:gd name="T2" fmla="*/ 31 w 32"/>
                <a:gd name="T3" fmla="*/ 0 h 9"/>
                <a:gd name="T4" fmla="*/ 0 w 32"/>
                <a:gd name="T5" fmla="*/ 9 h 9"/>
                <a:gd name="T6" fmla="*/ 32 w 32"/>
                <a:gd name="T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9">
                  <a:moveTo>
                    <a:pt x="32" y="9"/>
                  </a:moveTo>
                  <a:lnTo>
                    <a:pt x="31" y="0"/>
                  </a:lnTo>
                  <a:lnTo>
                    <a:pt x="0" y="9"/>
                  </a:lnTo>
                  <a:lnTo>
                    <a:pt x="32" y="9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46"/>
            <p:cNvSpPr>
              <a:spLocks/>
            </p:cNvSpPr>
            <p:nvPr/>
          </p:nvSpPr>
          <p:spPr bwMode="auto">
            <a:xfrm>
              <a:off x="1505" y="3006"/>
              <a:ext cx="15" cy="6"/>
            </a:xfrm>
            <a:custGeom>
              <a:avLst/>
              <a:gdLst>
                <a:gd name="T0" fmla="*/ 31 w 31"/>
                <a:gd name="T1" fmla="*/ 8 h 17"/>
                <a:gd name="T2" fmla="*/ 27 w 31"/>
                <a:gd name="T3" fmla="*/ 0 h 17"/>
                <a:gd name="T4" fmla="*/ 0 w 31"/>
                <a:gd name="T5" fmla="*/ 17 h 17"/>
                <a:gd name="T6" fmla="*/ 31 w 31"/>
                <a:gd name="T7" fmla="*/ 8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17">
                  <a:moveTo>
                    <a:pt x="31" y="8"/>
                  </a:moveTo>
                  <a:lnTo>
                    <a:pt x="27" y="0"/>
                  </a:lnTo>
                  <a:lnTo>
                    <a:pt x="0" y="17"/>
                  </a:lnTo>
                  <a:lnTo>
                    <a:pt x="31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47"/>
            <p:cNvSpPr>
              <a:spLocks/>
            </p:cNvSpPr>
            <p:nvPr/>
          </p:nvSpPr>
          <p:spPr bwMode="auto">
            <a:xfrm>
              <a:off x="1505" y="3006"/>
              <a:ext cx="15" cy="6"/>
            </a:xfrm>
            <a:custGeom>
              <a:avLst/>
              <a:gdLst>
                <a:gd name="T0" fmla="*/ 31 w 31"/>
                <a:gd name="T1" fmla="*/ 8 h 17"/>
                <a:gd name="T2" fmla="*/ 27 w 31"/>
                <a:gd name="T3" fmla="*/ 0 h 17"/>
                <a:gd name="T4" fmla="*/ 0 w 31"/>
                <a:gd name="T5" fmla="*/ 17 h 17"/>
                <a:gd name="T6" fmla="*/ 31 w 31"/>
                <a:gd name="T7" fmla="*/ 8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17">
                  <a:moveTo>
                    <a:pt x="31" y="8"/>
                  </a:moveTo>
                  <a:lnTo>
                    <a:pt x="27" y="0"/>
                  </a:lnTo>
                  <a:lnTo>
                    <a:pt x="0" y="17"/>
                  </a:lnTo>
                  <a:lnTo>
                    <a:pt x="31" y="8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48"/>
            <p:cNvSpPr>
              <a:spLocks/>
            </p:cNvSpPr>
            <p:nvPr/>
          </p:nvSpPr>
          <p:spPr bwMode="auto">
            <a:xfrm>
              <a:off x="1505" y="3004"/>
              <a:ext cx="14" cy="8"/>
            </a:xfrm>
            <a:custGeom>
              <a:avLst/>
              <a:gdLst>
                <a:gd name="T0" fmla="*/ 27 w 27"/>
                <a:gd name="T1" fmla="*/ 7 h 24"/>
                <a:gd name="T2" fmla="*/ 22 w 27"/>
                <a:gd name="T3" fmla="*/ 0 h 24"/>
                <a:gd name="T4" fmla="*/ 0 w 27"/>
                <a:gd name="T5" fmla="*/ 24 h 24"/>
                <a:gd name="T6" fmla="*/ 27 w 27"/>
                <a:gd name="T7" fmla="*/ 7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24">
                  <a:moveTo>
                    <a:pt x="27" y="7"/>
                  </a:moveTo>
                  <a:lnTo>
                    <a:pt x="22" y="0"/>
                  </a:lnTo>
                  <a:lnTo>
                    <a:pt x="0" y="24"/>
                  </a:lnTo>
                  <a:lnTo>
                    <a:pt x="27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49"/>
            <p:cNvSpPr>
              <a:spLocks/>
            </p:cNvSpPr>
            <p:nvPr/>
          </p:nvSpPr>
          <p:spPr bwMode="auto">
            <a:xfrm>
              <a:off x="1505" y="3004"/>
              <a:ext cx="14" cy="8"/>
            </a:xfrm>
            <a:custGeom>
              <a:avLst/>
              <a:gdLst>
                <a:gd name="T0" fmla="*/ 27 w 27"/>
                <a:gd name="T1" fmla="*/ 7 h 24"/>
                <a:gd name="T2" fmla="*/ 22 w 27"/>
                <a:gd name="T3" fmla="*/ 0 h 24"/>
                <a:gd name="T4" fmla="*/ 0 w 27"/>
                <a:gd name="T5" fmla="*/ 24 h 24"/>
                <a:gd name="T6" fmla="*/ 27 w 27"/>
                <a:gd name="T7" fmla="*/ 7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24">
                  <a:moveTo>
                    <a:pt x="27" y="7"/>
                  </a:moveTo>
                  <a:lnTo>
                    <a:pt x="22" y="0"/>
                  </a:lnTo>
                  <a:lnTo>
                    <a:pt x="0" y="24"/>
                  </a:lnTo>
                  <a:lnTo>
                    <a:pt x="27" y="7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50"/>
            <p:cNvSpPr>
              <a:spLocks/>
            </p:cNvSpPr>
            <p:nvPr/>
          </p:nvSpPr>
          <p:spPr bwMode="auto">
            <a:xfrm>
              <a:off x="1505" y="3002"/>
              <a:ext cx="11" cy="10"/>
            </a:xfrm>
            <a:custGeom>
              <a:avLst/>
              <a:gdLst>
                <a:gd name="T0" fmla="*/ 22 w 22"/>
                <a:gd name="T1" fmla="*/ 6 h 30"/>
                <a:gd name="T2" fmla="*/ 15 w 22"/>
                <a:gd name="T3" fmla="*/ 0 h 30"/>
                <a:gd name="T4" fmla="*/ 0 w 22"/>
                <a:gd name="T5" fmla="*/ 30 h 30"/>
                <a:gd name="T6" fmla="*/ 22 w 22"/>
                <a:gd name="T7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30">
                  <a:moveTo>
                    <a:pt x="22" y="6"/>
                  </a:moveTo>
                  <a:lnTo>
                    <a:pt x="15" y="0"/>
                  </a:lnTo>
                  <a:lnTo>
                    <a:pt x="0" y="30"/>
                  </a:lnTo>
                  <a:lnTo>
                    <a:pt x="2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51"/>
            <p:cNvSpPr>
              <a:spLocks/>
            </p:cNvSpPr>
            <p:nvPr/>
          </p:nvSpPr>
          <p:spPr bwMode="auto">
            <a:xfrm>
              <a:off x="1505" y="3002"/>
              <a:ext cx="11" cy="10"/>
            </a:xfrm>
            <a:custGeom>
              <a:avLst/>
              <a:gdLst>
                <a:gd name="T0" fmla="*/ 22 w 22"/>
                <a:gd name="T1" fmla="*/ 6 h 30"/>
                <a:gd name="T2" fmla="*/ 15 w 22"/>
                <a:gd name="T3" fmla="*/ 0 h 30"/>
                <a:gd name="T4" fmla="*/ 0 w 22"/>
                <a:gd name="T5" fmla="*/ 30 h 30"/>
                <a:gd name="T6" fmla="*/ 22 w 22"/>
                <a:gd name="T7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30">
                  <a:moveTo>
                    <a:pt x="22" y="6"/>
                  </a:moveTo>
                  <a:lnTo>
                    <a:pt x="15" y="0"/>
                  </a:lnTo>
                  <a:lnTo>
                    <a:pt x="0" y="30"/>
                  </a:lnTo>
                  <a:lnTo>
                    <a:pt x="22" y="6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52"/>
            <p:cNvSpPr>
              <a:spLocks/>
            </p:cNvSpPr>
            <p:nvPr/>
          </p:nvSpPr>
          <p:spPr bwMode="auto">
            <a:xfrm>
              <a:off x="1505" y="3000"/>
              <a:ext cx="8" cy="12"/>
            </a:xfrm>
            <a:custGeom>
              <a:avLst/>
              <a:gdLst>
                <a:gd name="T0" fmla="*/ 15 w 15"/>
                <a:gd name="T1" fmla="*/ 4 h 34"/>
                <a:gd name="T2" fmla="*/ 8 w 15"/>
                <a:gd name="T3" fmla="*/ 0 h 34"/>
                <a:gd name="T4" fmla="*/ 0 w 15"/>
                <a:gd name="T5" fmla="*/ 34 h 34"/>
                <a:gd name="T6" fmla="*/ 15 w 15"/>
                <a:gd name="T7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34">
                  <a:moveTo>
                    <a:pt x="15" y="4"/>
                  </a:moveTo>
                  <a:lnTo>
                    <a:pt x="8" y="0"/>
                  </a:lnTo>
                  <a:lnTo>
                    <a:pt x="0" y="34"/>
                  </a:lnTo>
                  <a:lnTo>
                    <a:pt x="15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53"/>
            <p:cNvSpPr>
              <a:spLocks/>
            </p:cNvSpPr>
            <p:nvPr/>
          </p:nvSpPr>
          <p:spPr bwMode="auto">
            <a:xfrm>
              <a:off x="1505" y="3000"/>
              <a:ext cx="8" cy="12"/>
            </a:xfrm>
            <a:custGeom>
              <a:avLst/>
              <a:gdLst>
                <a:gd name="T0" fmla="*/ 15 w 15"/>
                <a:gd name="T1" fmla="*/ 4 h 34"/>
                <a:gd name="T2" fmla="*/ 8 w 15"/>
                <a:gd name="T3" fmla="*/ 0 h 34"/>
                <a:gd name="T4" fmla="*/ 0 w 15"/>
                <a:gd name="T5" fmla="*/ 34 h 34"/>
                <a:gd name="T6" fmla="*/ 15 w 15"/>
                <a:gd name="T7" fmla="*/ 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34">
                  <a:moveTo>
                    <a:pt x="15" y="4"/>
                  </a:moveTo>
                  <a:lnTo>
                    <a:pt x="8" y="0"/>
                  </a:lnTo>
                  <a:lnTo>
                    <a:pt x="0" y="34"/>
                  </a:lnTo>
                  <a:lnTo>
                    <a:pt x="15" y="4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154"/>
            <p:cNvSpPr>
              <a:spLocks/>
            </p:cNvSpPr>
            <p:nvPr/>
          </p:nvSpPr>
          <p:spPr bwMode="auto">
            <a:xfrm>
              <a:off x="1505" y="3000"/>
              <a:ext cx="4" cy="12"/>
            </a:xfrm>
            <a:custGeom>
              <a:avLst/>
              <a:gdLst>
                <a:gd name="T0" fmla="*/ 8 w 8"/>
                <a:gd name="T1" fmla="*/ 0 h 34"/>
                <a:gd name="T2" fmla="*/ 0 w 8"/>
                <a:gd name="T3" fmla="*/ 0 h 34"/>
                <a:gd name="T4" fmla="*/ 0 w 8"/>
                <a:gd name="T5" fmla="*/ 34 h 34"/>
                <a:gd name="T6" fmla="*/ 8 w 8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4">
                  <a:moveTo>
                    <a:pt x="8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155"/>
            <p:cNvSpPr>
              <a:spLocks/>
            </p:cNvSpPr>
            <p:nvPr/>
          </p:nvSpPr>
          <p:spPr bwMode="auto">
            <a:xfrm>
              <a:off x="1505" y="3000"/>
              <a:ext cx="4" cy="12"/>
            </a:xfrm>
            <a:custGeom>
              <a:avLst/>
              <a:gdLst>
                <a:gd name="T0" fmla="*/ 8 w 8"/>
                <a:gd name="T1" fmla="*/ 0 h 34"/>
                <a:gd name="T2" fmla="*/ 0 w 8"/>
                <a:gd name="T3" fmla="*/ 0 h 34"/>
                <a:gd name="T4" fmla="*/ 0 w 8"/>
                <a:gd name="T5" fmla="*/ 34 h 34"/>
                <a:gd name="T6" fmla="*/ 8 w 8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4">
                  <a:moveTo>
                    <a:pt x="8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156"/>
            <p:cNvSpPr>
              <a:spLocks/>
            </p:cNvSpPr>
            <p:nvPr/>
          </p:nvSpPr>
          <p:spPr bwMode="auto">
            <a:xfrm>
              <a:off x="1501" y="3000"/>
              <a:ext cx="4" cy="12"/>
            </a:xfrm>
            <a:custGeom>
              <a:avLst/>
              <a:gdLst>
                <a:gd name="T0" fmla="*/ 8 w 8"/>
                <a:gd name="T1" fmla="*/ 0 h 34"/>
                <a:gd name="T2" fmla="*/ 0 w 8"/>
                <a:gd name="T3" fmla="*/ 0 h 34"/>
                <a:gd name="T4" fmla="*/ 8 w 8"/>
                <a:gd name="T5" fmla="*/ 34 h 34"/>
                <a:gd name="T6" fmla="*/ 8 w 8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4">
                  <a:moveTo>
                    <a:pt x="8" y="0"/>
                  </a:moveTo>
                  <a:lnTo>
                    <a:pt x="0" y="0"/>
                  </a:lnTo>
                  <a:lnTo>
                    <a:pt x="8" y="3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157"/>
            <p:cNvSpPr>
              <a:spLocks/>
            </p:cNvSpPr>
            <p:nvPr/>
          </p:nvSpPr>
          <p:spPr bwMode="auto">
            <a:xfrm>
              <a:off x="1501" y="3000"/>
              <a:ext cx="4" cy="12"/>
            </a:xfrm>
            <a:custGeom>
              <a:avLst/>
              <a:gdLst>
                <a:gd name="T0" fmla="*/ 8 w 8"/>
                <a:gd name="T1" fmla="*/ 0 h 34"/>
                <a:gd name="T2" fmla="*/ 0 w 8"/>
                <a:gd name="T3" fmla="*/ 0 h 34"/>
                <a:gd name="T4" fmla="*/ 8 w 8"/>
                <a:gd name="T5" fmla="*/ 34 h 34"/>
                <a:gd name="T6" fmla="*/ 8 w 8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4">
                  <a:moveTo>
                    <a:pt x="8" y="0"/>
                  </a:moveTo>
                  <a:lnTo>
                    <a:pt x="0" y="0"/>
                  </a:lnTo>
                  <a:lnTo>
                    <a:pt x="8" y="34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158"/>
            <p:cNvSpPr>
              <a:spLocks/>
            </p:cNvSpPr>
            <p:nvPr/>
          </p:nvSpPr>
          <p:spPr bwMode="auto">
            <a:xfrm>
              <a:off x="1497" y="3000"/>
              <a:ext cx="8" cy="12"/>
            </a:xfrm>
            <a:custGeom>
              <a:avLst/>
              <a:gdLst>
                <a:gd name="T0" fmla="*/ 8 w 16"/>
                <a:gd name="T1" fmla="*/ 0 h 34"/>
                <a:gd name="T2" fmla="*/ 0 w 16"/>
                <a:gd name="T3" fmla="*/ 4 h 34"/>
                <a:gd name="T4" fmla="*/ 16 w 16"/>
                <a:gd name="T5" fmla="*/ 34 h 34"/>
                <a:gd name="T6" fmla="*/ 8 w 16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4">
                  <a:moveTo>
                    <a:pt x="8" y="0"/>
                  </a:moveTo>
                  <a:lnTo>
                    <a:pt x="0" y="4"/>
                  </a:lnTo>
                  <a:lnTo>
                    <a:pt x="16" y="3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159"/>
            <p:cNvSpPr>
              <a:spLocks/>
            </p:cNvSpPr>
            <p:nvPr/>
          </p:nvSpPr>
          <p:spPr bwMode="auto">
            <a:xfrm>
              <a:off x="1497" y="3000"/>
              <a:ext cx="8" cy="12"/>
            </a:xfrm>
            <a:custGeom>
              <a:avLst/>
              <a:gdLst>
                <a:gd name="T0" fmla="*/ 8 w 16"/>
                <a:gd name="T1" fmla="*/ 0 h 34"/>
                <a:gd name="T2" fmla="*/ 0 w 16"/>
                <a:gd name="T3" fmla="*/ 4 h 34"/>
                <a:gd name="T4" fmla="*/ 16 w 16"/>
                <a:gd name="T5" fmla="*/ 34 h 34"/>
                <a:gd name="T6" fmla="*/ 8 w 16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4">
                  <a:moveTo>
                    <a:pt x="8" y="0"/>
                  </a:moveTo>
                  <a:lnTo>
                    <a:pt x="0" y="4"/>
                  </a:lnTo>
                  <a:lnTo>
                    <a:pt x="16" y="34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160"/>
            <p:cNvSpPr>
              <a:spLocks/>
            </p:cNvSpPr>
            <p:nvPr/>
          </p:nvSpPr>
          <p:spPr bwMode="auto">
            <a:xfrm>
              <a:off x="1494" y="3002"/>
              <a:ext cx="11" cy="10"/>
            </a:xfrm>
            <a:custGeom>
              <a:avLst/>
              <a:gdLst>
                <a:gd name="T0" fmla="*/ 7 w 23"/>
                <a:gd name="T1" fmla="*/ 0 h 30"/>
                <a:gd name="T2" fmla="*/ 0 w 23"/>
                <a:gd name="T3" fmla="*/ 6 h 30"/>
                <a:gd name="T4" fmla="*/ 23 w 23"/>
                <a:gd name="T5" fmla="*/ 30 h 30"/>
                <a:gd name="T6" fmla="*/ 7 w 23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30">
                  <a:moveTo>
                    <a:pt x="7" y="0"/>
                  </a:moveTo>
                  <a:lnTo>
                    <a:pt x="0" y="6"/>
                  </a:lnTo>
                  <a:lnTo>
                    <a:pt x="23" y="3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161"/>
            <p:cNvSpPr>
              <a:spLocks/>
            </p:cNvSpPr>
            <p:nvPr/>
          </p:nvSpPr>
          <p:spPr bwMode="auto">
            <a:xfrm>
              <a:off x="1494" y="3002"/>
              <a:ext cx="11" cy="10"/>
            </a:xfrm>
            <a:custGeom>
              <a:avLst/>
              <a:gdLst>
                <a:gd name="T0" fmla="*/ 7 w 23"/>
                <a:gd name="T1" fmla="*/ 0 h 30"/>
                <a:gd name="T2" fmla="*/ 0 w 23"/>
                <a:gd name="T3" fmla="*/ 6 h 30"/>
                <a:gd name="T4" fmla="*/ 23 w 23"/>
                <a:gd name="T5" fmla="*/ 30 h 30"/>
                <a:gd name="T6" fmla="*/ 7 w 23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30">
                  <a:moveTo>
                    <a:pt x="7" y="0"/>
                  </a:moveTo>
                  <a:lnTo>
                    <a:pt x="0" y="6"/>
                  </a:lnTo>
                  <a:lnTo>
                    <a:pt x="23" y="30"/>
                  </a:lnTo>
                  <a:lnTo>
                    <a:pt x="7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162"/>
            <p:cNvSpPr>
              <a:spLocks/>
            </p:cNvSpPr>
            <p:nvPr/>
          </p:nvSpPr>
          <p:spPr bwMode="auto">
            <a:xfrm>
              <a:off x="1491" y="3004"/>
              <a:ext cx="14" cy="8"/>
            </a:xfrm>
            <a:custGeom>
              <a:avLst/>
              <a:gdLst>
                <a:gd name="T0" fmla="*/ 5 w 28"/>
                <a:gd name="T1" fmla="*/ 0 h 24"/>
                <a:gd name="T2" fmla="*/ 0 w 28"/>
                <a:gd name="T3" fmla="*/ 7 h 24"/>
                <a:gd name="T4" fmla="*/ 28 w 28"/>
                <a:gd name="T5" fmla="*/ 24 h 24"/>
                <a:gd name="T6" fmla="*/ 5 w 28"/>
                <a:gd name="T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24">
                  <a:moveTo>
                    <a:pt x="5" y="0"/>
                  </a:moveTo>
                  <a:lnTo>
                    <a:pt x="0" y="7"/>
                  </a:lnTo>
                  <a:lnTo>
                    <a:pt x="28" y="2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163"/>
            <p:cNvSpPr>
              <a:spLocks/>
            </p:cNvSpPr>
            <p:nvPr/>
          </p:nvSpPr>
          <p:spPr bwMode="auto">
            <a:xfrm>
              <a:off x="1491" y="3004"/>
              <a:ext cx="14" cy="8"/>
            </a:xfrm>
            <a:custGeom>
              <a:avLst/>
              <a:gdLst>
                <a:gd name="T0" fmla="*/ 5 w 28"/>
                <a:gd name="T1" fmla="*/ 0 h 24"/>
                <a:gd name="T2" fmla="*/ 0 w 28"/>
                <a:gd name="T3" fmla="*/ 7 h 24"/>
                <a:gd name="T4" fmla="*/ 28 w 28"/>
                <a:gd name="T5" fmla="*/ 24 h 24"/>
                <a:gd name="T6" fmla="*/ 5 w 28"/>
                <a:gd name="T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24">
                  <a:moveTo>
                    <a:pt x="5" y="0"/>
                  </a:moveTo>
                  <a:lnTo>
                    <a:pt x="0" y="7"/>
                  </a:lnTo>
                  <a:lnTo>
                    <a:pt x="28" y="24"/>
                  </a:lnTo>
                  <a:lnTo>
                    <a:pt x="5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164"/>
            <p:cNvSpPr>
              <a:spLocks/>
            </p:cNvSpPr>
            <p:nvPr/>
          </p:nvSpPr>
          <p:spPr bwMode="auto">
            <a:xfrm>
              <a:off x="1489" y="3006"/>
              <a:ext cx="16" cy="6"/>
            </a:xfrm>
            <a:custGeom>
              <a:avLst/>
              <a:gdLst>
                <a:gd name="T0" fmla="*/ 3 w 31"/>
                <a:gd name="T1" fmla="*/ 0 h 17"/>
                <a:gd name="T2" fmla="*/ 0 w 31"/>
                <a:gd name="T3" fmla="*/ 8 h 17"/>
                <a:gd name="T4" fmla="*/ 31 w 31"/>
                <a:gd name="T5" fmla="*/ 17 h 17"/>
                <a:gd name="T6" fmla="*/ 3 w 31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17">
                  <a:moveTo>
                    <a:pt x="3" y="0"/>
                  </a:moveTo>
                  <a:lnTo>
                    <a:pt x="0" y="8"/>
                  </a:lnTo>
                  <a:lnTo>
                    <a:pt x="31" y="17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165"/>
            <p:cNvSpPr>
              <a:spLocks/>
            </p:cNvSpPr>
            <p:nvPr/>
          </p:nvSpPr>
          <p:spPr bwMode="auto">
            <a:xfrm>
              <a:off x="1489" y="3006"/>
              <a:ext cx="16" cy="6"/>
            </a:xfrm>
            <a:custGeom>
              <a:avLst/>
              <a:gdLst>
                <a:gd name="T0" fmla="*/ 3 w 31"/>
                <a:gd name="T1" fmla="*/ 0 h 17"/>
                <a:gd name="T2" fmla="*/ 0 w 31"/>
                <a:gd name="T3" fmla="*/ 8 h 17"/>
                <a:gd name="T4" fmla="*/ 31 w 31"/>
                <a:gd name="T5" fmla="*/ 17 h 17"/>
                <a:gd name="T6" fmla="*/ 3 w 31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17">
                  <a:moveTo>
                    <a:pt x="3" y="0"/>
                  </a:moveTo>
                  <a:lnTo>
                    <a:pt x="0" y="8"/>
                  </a:lnTo>
                  <a:lnTo>
                    <a:pt x="31" y="17"/>
                  </a:lnTo>
                  <a:lnTo>
                    <a:pt x="3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166"/>
            <p:cNvSpPr>
              <a:spLocks/>
            </p:cNvSpPr>
            <p:nvPr/>
          </p:nvSpPr>
          <p:spPr bwMode="auto">
            <a:xfrm>
              <a:off x="1489" y="3009"/>
              <a:ext cx="16" cy="3"/>
            </a:xfrm>
            <a:custGeom>
              <a:avLst/>
              <a:gdLst>
                <a:gd name="T0" fmla="*/ 1 w 32"/>
                <a:gd name="T1" fmla="*/ 0 h 9"/>
                <a:gd name="T2" fmla="*/ 0 w 32"/>
                <a:gd name="T3" fmla="*/ 9 h 9"/>
                <a:gd name="T4" fmla="*/ 32 w 32"/>
                <a:gd name="T5" fmla="*/ 9 h 9"/>
                <a:gd name="T6" fmla="*/ 1 w 32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9">
                  <a:moveTo>
                    <a:pt x="1" y="0"/>
                  </a:moveTo>
                  <a:lnTo>
                    <a:pt x="0" y="9"/>
                  </a:lnTo>
                  <a:lnTo>
                    <a:pt x="32" y="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167"/>
            <p:cNvSpPr>
              <a:spLocks/>
            </p:cNvSpPr>
            <p:nvPr/>
          </p:nvSpPr>
          <p:spPr bwMode="auto">
            <a:xfrm>
              <a:off x="1489" y="3009"/>
              <a:ext cx="16" cy="3"/>
            </a:xfrm>
            <a:custGeom>
              <a:avLst/>
              <a:gdLst>
                <a:gd name="T0" fmla="*/ 1 w 32"/>
                <a:gd name="T1" fmla="*/ 0 h 9"/>
                <a:gd name="T2" fmla="*/ 0 w 32"/>
                <a:gd name="T3" fmla="*/ 9 h 9"/>
                <a:gd name="T4" fmla="*/ 32 w 32"/>
                <a:gd name="T5" fmla="*/ 9 h 9"/>
                <a:gd name="T6" fmla="*/ 1 w 32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9">
                  <a:moveTo>
                    <a:pt x="1" y="0"/>
                  </a:moveTo>
                  <a:lnTo>
                    <a:pt x="0" y="9"/>
                  </a:lnTo>
                  <a:lnTo>
                    <a:pt x="32" y="9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68"/>
            <p:cNvSpPr>
              <a:spLocks/>
            </p:cNvSpPr>
            <p:nvPr/>
          </p:nvSpPr>
          <p:spPr bwMode="auto">
            <a:xfrm>
              <a:off x="1489" y="3012"/>
              <a:ext cx="16" cy="3"/>
            </a:xfrm>
            <a:custGeom>
              <a:avLst/>
              <a:gdLst>
                <a:gd name="T0" fmla="*/ 0 w 32"/>
                <a:gd name="T1" fmla="*/ 0 h 9"/>
                <a:gd name="T2" fmla="*/ 1 w 32"/>
                <a:gd name="T3" fmla="*/ 9 h 9"/>
                <a:gd name="T4" fmla="*/ 32 w 32"/>
                <a:gd name="T5" fmla="*/ 0 h 9"/>
                <a:gd name="T6" fmla="*/ 0 w 32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9">
                  <a:moveTo>
                    <a:pt x="0" y="0"/>
                  </a:moveTo>
                  <a:lnTo>
                    <a:pt x="1" y="9"/>
                  </a:lnTo>
                  <a:lnTo>
                    <a:pt x="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69"/>
            <p:cNvSpPr>
              <a:spLocks/>
            </p:cNvSpPr>
            <p:nvPr/>
          </p:nvSpPr>
          <p:spPr bwMode="auto">
            <a:xfrm>
              <a:off x="1489" y="3012"/>
              <a:ext cx="16" cy="3"/>
            </a:xfrm>
            <a:custGeom>
              <a:avLst/>
              <a:gdLst>
                <a:gd name="T0" fmla="*/ 0 w 32"/>
                <a:gd name="T1" fmla="*/ 0 h 9"/>
                <a:gd name="T2" fmla="*/ 1 w 32"/>
                <a:gd name="T3" fmla="*/ 9 h 9"/>
                <a:gd name="T4" fmla="*/ 32 w 32"/>
                <a:gd name="T5" fmla="*/ 0 h 9"/>
                <a:gd name="T6" fmla="*/ 0 w 32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9">
                  <a:moveTo>
                    <a:pt x="0" y="0"/>
                  </a:moveTo>
                  <a:lnTo>
                    <a:pt x="1" y="9"/>
                  </a:lnTo>
                  <a:lnTo>
                    <a:pt x="32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70"/>
            <p:cNvSpPr>
              <a:spLocks/>
            </p:cNvSpPr>
            <p:nvPr/>
          </p:nvSpPr>
          <p:spPr bwMode="auto">
            <a:xfrm>
              <a:off x="1489" y="3012"/>
              <a:ext cx="16" cy="6"/>
            </a:xfrm>
            <a:custGeom>
              <a:avLst/>
              <a:gdLst>
                <a:gd name="T0" fmla="*/ 0 w 31"/>
                <a:gd name="T1" fmla="*/ 9 h 18"/>
                <a:gd name="T2" fmla="*/ 3 w 31"/>
                <a:gd name="T3" fmla="*/ 18 h 18"/>
                <a:gd name="T4" fmla="*/ 31 w 31"/>
                <a:gd name="T5" fmla="*/ 0 h 18"/>
                <a:gd name="T6" fmla="*/ 0 w 31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18">
                  <a:moveTo>
                    <a:pt x="0" y="9"/>
                  </a:moveTo>
                  <a:lnTo>
                    <a:pt x="3" y="18"/>
                  </a:lnTo>
                  <a:lnTo>
                    <a:pt x="31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71"/>
            <p:cNvSpPr>
              <a:spLocks/>
            </p:cNvSpPr>
            <p:nvPr/>
          </p:nvSpPr>
          <p:spPr bwMode="auto">
            <a:xfrm>
              <a:off x="1489" y="3012"/>
              <a:ext cx="16" cy="6"/>
            </a:xfrm>
            <a:custGeom>
              <a:avLst/>
              <a:gdLst>
                <a:gd name="T0" fmla="*/ 0 w 31"/>
                <a:gd name="T1" fmla="*/ 9 h 18"/>
                <a:gd name="T2" fmla="*/ 3 w 31"/>
                <a:gd name="T3" fmla="*/ 18 h 18"/>
                <a:gd name="T4" fmla="*/ 31 w 31"/>
                <a:gd name="T5" fmla="*/ 0 h 18"/>
                <a:gd name="T6" fmla="*/ 0 w 31"/>
                <a:gd name="T7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18">
                  <a:moveTo>
                    <a:pt x="0" y="9"/>
                  </a:moveTo>
                  <a:lnTo>
                    <a:pt x="3" y="18"/>
                  </a:lnTo>
                  <a:lnTo>
                    <a:pt x="31" y="0"/>
                  </a:lnTo>
                  <a:lnTo>
                    <a:pt x="0" y="9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172"/>
            <p:cNvSpPr>
              <a:spLocks/>
            </p:cNvSpPr>
            <p:nvPr/>
          </p:nvSpPr>
          <p:spPr bwMode="auto">
            <a:xfrm>
              <a:off x="1491" y="3012"/>
              <a:ext cx="14" cy="8"/>
            </a:xfrm>
            <a:custGeom>
              <a:avLst/>
              <a:gdLst>
                <a:gd name="T0" fmla="*/ 0 w 28"/>
                <a:gd name="T1" fmla="*/ 18 h 24"/>
                <a:gd name="T2" fmla="*/ 5 w 28"/>
                <a:gd name="T3" fmla="*/ 24 h 24"/>
                <a:gd name="T4" fmla="*/ 28 w 28"/>
                <a:gd name="T5" fmla="*/ 0 h 24"/>
                <a:gd name="T6" fmla="*/ 0 w 28"/>
                <a:gd name="T7" fmla="*/ 1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24">
                  <a:moveTo>
                    <a:pt x="0" y="18"/>
                  </a:moveTo>
                  <a:lnTo>
                    <a:pt x="5" y="24"/>
                  </a:lnTo>
                  <a:lnTo>
                    <a:pt x="28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173"/>
            <p:cNvSpPr>
              <a:spLocks/>
            </p:cNvSpPr>
            <p:nvPr/>
          </p:nvSpPr>
          <p:spPr bwMode="auto">
            <a:xfrm>
              <a:off x="1491" y="3012"/>
              <a:ext cx="14" cy="8"/>
            </a:xfrm>
            <a:custGeom>
              <a:avLst/>
              <a:gdLst>
                <a:gd name="T0" fmla="*/ 0 w 28"/>
                <a:gd name="T1" fmla="*/ 18 h 24"/>
                <a:gd name="T2" fmla="*/ 5 w 28"/>
                <a:gd name="T3" fmla="*/ 24 h 24"/>
                <a:gd name="T4" fmla="*/ 28 w 28"/>
                <a:gd name="T5" fmla="*/ 0 h 24"/>
                <a:gd name="T6" fmla="*/ 0 w 28"/>
                <a:gd name="T7" fmla="*/ 1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24">
                  <a:moveTo>
                    <a:pt x="0" y="18"/>
                  </a:moveTo>
                  <a:lnTo>
                    <a:pt x="5" y="24"/>
                  </a:lnTo>
                  <a:lnTo>
                    <a:pt x="28" y="0"/>
                  </a:lnTo>
                  <a:lnTo>
                    <a:pt x="0" y="18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174"/>
            <p:cNvSpPr>
              <a:spLocks/>
            </p:cNvSpPr>
            <p:nvPr/>
          </p:nvSpPr>
          <p:spPr bwMode="auto">
            <a:xfrm>
              <a:off x="1494" y="3012"/>
              <a:ext cx="11" cy="10"/>
            </a:xfrm>
            <a:custGeom>
              <a:avLst/>
              <a:gdLst>
                <a:gd name="T0" fmla="*/ 0 w 23"/>
                <a:gd name="T1" fmla="*/ 24 h 31"/>
                <a:gd name="T2" fmla="*/ 7 w 23"/>
                <a:gd name="T3" fmla="*/ 31 h 31"/>
                <a:gd name="T4" fmla="*/ 23 w 23"/>
                <a:gd name="T5" fmla="*/ 0 h 31"/>
                <a:gd name="T6" fmla="*/ 0 w 23"/>
                <a:gd name="T7" fmla="*/ 2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31">
                  <a:moveTo>
                    <a:pt x="0" y="24"/>
                  </a:moveTo>
                  <a:lnTo>
                    <a:pt x="7" y="31"/>
                  </a:lnTo>
                  <a:lnTo>
                    <a:pt x="23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175"/>
            <p:cNvSpPr>
              <a:spLocks/>
            </p:cNvSpPr>
            <p:nvPr/>
          </p:nvSpPr>
          <p:spPr bwMode="auto">
            <a:xfrm>
              <a:off x="1494" y="3012"/>
              <a:ext cx="11" cy="10"/>
            </a:xfrm>
            <a:custGeom>
              <a:avLst/>
              <a:gdLst>
                <a:gd name="T0" fmla="*/ 0 w 23"/>
                <a:gd name="T1" fmla="*/ 24 h 31"/>
                <a:gd name="T2" fmla="*/ 7 w 23"/>
                <a:gd name="T3" fmla="*/ 31 h 31"/>
                <a:gd name="T4" fmla="*/ 23 w 23"/>
                <a:gd name="T5" fmla="*/ 0 h 31"/>
                <a:gd name="T6" fmla="*/ 0 w 23"/>
                <a:gd name="T7" fmla="*/ 2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31">
                  <a:moveTo>
                    <a:pt x="0" y="24"/>
                  </a:moveTo>
                  <a:lnTo>
                    <a:pt x="7" y="31"/>
                  </a:lnTo>
                  <a:lnTo>
                    <a:pt x="23" y="0"/>
                  </a:lnTo>
                  <a:lnTo>
                    <a:pt x="0" y="24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176"/>
            <p:cNvSpPr>
              <a:spLocks/>
            </p:cNvSpPr>
            <p:nvPr/>
          </p:nvSpPr>
          <p:spPr bwMode="auto">
            <a:xfrm>
              <a:off x="1497" y="3012"/>
              <a:ext cx="8" cy="11"/>
            </a:xfrm>
            <a:custGeom>
              <a:avLst/>
              <a:gdLst>
                <a:gd name="T0" fmla="*/ 0 w 16"/>
                <a:gd name="T1" fmla="*/ 31 h 33"/>
                <a:gd name="T2" fmla="*/ 8 w 16"/>
                <a:gd name="T3" fmla="*/ 33 h 33"/>
                <a:gd name="T4" fmla="*/ 16 w 16"/>
                <a:gd name="T5" fmla="*/ 0 h 33"/>
                <a:gd name="T6" fmla="*/ 0 w 16"/>
                <a:gd name="T7" fmla="*/ 3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3">
                  <a:moveTo>
                    <a:pt x="0" y="31"/>
                  </a:moveTo>
                  <a:lnTo>
                    <a:pt x="8" y="33"/>
                  </a:lnTo>
                  <a:lnTo>
                    <a:pt x="16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177"/>
            <p:cNvSpPr>
              <a:spLocks/>
            </p:cNvSpPr>
            <p:nvPr/>
          </p:nvSpPr>
          <p:spPr bwMode="auto">
            <a:xfrm>
              <a:off x="1497" y="3012"/>
              <a:ext cx="8" cy="11"/>
            </a:xfrm>
            <a:custGeom>
              <a:avLst/>
              <a:gdLst>
                <a:gd name="T0" fmla="*/ 0 w 16"/>
                <a:gd name="T1" fmla="*/ 31 h 33"/>
                <a:gd name="T2" fmla="*/ 8 w 16"/>
                <a:gd name="T3" fmla="*/ 33 h 33"/>
                <a:gd name="T4" fmla="*/ 16 w 16"/>
                <a:gd name="T5" fmla="*/ 0 h 33"/>
                <a:gd name="T6" fmla="*/ 0 w 16"/>
                <a:gd name="T7" fmla="*/ 3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3">
                  <a:moveTo>
                    <a:pt x="0" y="31"/>
                  </a:moveTo>
                  <a:lnTo>
                    <a:pt x="8" y="33"/>
                  </a:lnTo>
                  <a:lnTo>
                    <a:pt x="16" y="0"/>
                  </a:lnTo>
                  <a:lnTo>
                    <a:pt x="0" y="31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178"/>
            <p:cNvSpPr>
              <a:spLocks/>
            </p:cNvSpPr>
            <p:nvPr/>
          </p:nvSpPr>
          <p:spPr bwMode="auto">
            <a:xfrm>
              <a:off x="1501" y="3012"/>
              <a:ext cx="4" cy="11"/>
            </a:xfrm>
            <a:custGeom>
              <a:avLst/>
              <a:gdLst>
                <a:gd name="T0" fmla="*/ 0 w 8"/>
                <a:gd name="T1" fmla="*/ 33 h 34"/>
                <a:gd name="T2" fmla="*/ 8 w 8"/>
                <a:gd name="T3" fmla="*/ 34 h 34"/>
                <a:gd name="T4" fmla="*/ 8 w 8"/>
                <a:gd name="T5" fmla="*/ 0 h 34"/>
                <a:gd name="T6" fmla="*/ 0 w 8"/>
                <a:gd name="T7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4">
                  <a:moveTo>
                    <a:pt x="0" y="33"/>
                  </a:moveTo>
                  <a:lnTo>
                    <a:pt x="8" y="34"/>
                  </a:lnTo>
                  <a:lnTo>
                    <a:pt x="8" y="0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179"/>
            <p:cNvSpPr>
              <a:spLocks/>
            </p:cNvSpPr>
            <p:nvPr/>
          </p:nvSpPr>
          <p:spPr bwMode="auto">
            <a:xfrm>
              <a:off x="1501" y="3012"/>
              <a:ext cx="4" cy="11"/>
            </a:xfrm>
            <a:custGeom>
              <a:avLst/>
              <a:gdLst>
                <a:gd name="T0" fmla="*/ 0 w 8"/>
                <a:gd name="T1" fmla="*/ 33 h 34"/>
                <a:gd name="T2" fmla="*/ 8 w 8"/>
                <a:gd name="T3" fmla="*/ 34 h 34"/>
                <a:gd name="T4" fmla="*/ 8 w 8"/>
                <a:gd name="T5" fmla="*/ 0 h 34"/>
                <a:gd name="T6" fmla="*/ 0 w 8"/>
                <a:gd name="T7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4">
                  <a:moveTo>
                    <a:pt x="0" y="33"/>
                  </a:moveTo>
                  <a:lnTo>
                    <a:pt x="8" y="34"/>
                  </a:lnTo>
                  <a:lnTo>
                    <a:pt x="8" y="0"/>
                  </a:lnTo>
                  <a:lnTo>
                    <a:pt x="0" y="33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180"/>
            <p:cNvSpPr>
              <a:spLocks/>
            </p:cNvSpPr>
            <p:nvPr/>
          </p:nvSpPr>
          <p:spPr bwMode="auto">
            <a:xfrm>
              <a:off x="1505" y="3012"/>
              <a:ext cx="4" cy="11"/>
            </a:xfrm>
            <a:custGeom>
              <a:avLst/>
              <a:gdLst>
                <a:gd name="T0" fmla="*/ 0 w 8"/>
                <a:gd name="T1" fmla="*/ 34 h 34"/>
                <a:gd name="T2" fmla="*/ 8 w 8"/>
                <a:gd name="T3" fmla="*/ 33 h 34"/>
                <a:gd name="T4" fmla="*/ 0 w 8"/>
                <a:gd name="T5" fmla="*/ 0 h 34"/>
                <a:gd name="T6" fmla="*/ 0 w 8"/>
                <a:gd name="T7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4">
                  <a:moveTo>
                    <a:pt x="0" y="34"/>
                  </a:moveTo>
                  <a:lnTo>
                    <a:pt x="8" y="33"/>
                  </a:lnTo>
                  <a:lnTo>
                    <a:pt x="0" y="0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181"/>
            <p:cNvSpPr>
              <a:spLocks/>
            </p:cNvSpPr>
            <p:nvPr/>
          </p:nvSpPr>
          <p:spPr bwMode="auto">
            <a:xfrm>
              <a:off x="1505" y="3012"/>
              <a:ext cx="4" cy="11"/>
            </a:xfrm>
            <a:custGeom>
              <a:avLst/>
              <a:gdLst>
                <a:gd name="T0" fmla="*/ 0 w 8"/>
                <a:gd name="T1" fmla="*/ 34 h 34"/>
                <a:gd name="T2" fmla="*/ 8 w 8"/>
                <a:gd name="T3" fmla="*/ 33 h 34"/>
                <a:gd name="T4" fmla="*/ 0 w 8"/>
                <a:gd name="T5" fmla="*/ 0 h 34"/>
                <a:gd name="T6" fmla="*/ 0 w 8"/>
                <a:gd name="T7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4">
                  <a:moveTo>
                    <a:pt x="0" y="34"/>
                  </a:moveTo>
                  <a:lnTo>
                    <a:pt x="8" y="33"/>
                  </a:lnTo>
                  <a:lnTo>
                    <a:pt x="0" y="0"/>
                  </a:lnTo>
                  <a:lnTo>
                    <a:pt x="0" y="34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182"/>
            <p:cNvSpPr>
              <a:spLocks/>
            </p:cNvSpPr>
            <p:nvPr/>
          </p:nvSpPr>
          <p:spPr bwMode="auto">
            <a:xfrm>
              <a:off x="1505" y="3012"/>
              <a:ext cx="8" cy="11"/>
            </a:xfrm>
            <a:custGeom>
              <a:avLst/>
              <a:gdLst>
                <a:gd name="T0" fmla="*/ 8 w 15"/>
                <a:gd name="T1" fmla="*/ 33 h 33"/>
                <a:gd name="T2" fmla="*/ 15 w 15"/>
                <a:gd name="T3" fmla="*/ 31 h 33"/>
                <a:gd name="T4" fmla="*/ 0 w 15"/>
                <a:gd name="T5" fmla="*/ 0 h 33"/>
                <a:gd name="T6" fmla="*/ 8 w 15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33">
                  <a:moveTo>
                    <a:pt x="8" y="33"/>
                  </a:moveTo>
                  <a:lnTo>
                    <a:pt x="15" y="31"/>
                  </a:lnTo>
                  <a:lnTo>
                    <a:pt x="0" y="0"/>
                  </a:lnTo>
                  <a:lnTo>
                    <a:pt x="8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183"/>
            <p:cNvSpPr>
              <a:spLocks/>
            </p:cNvSpPr>
            <p:nvPr/>
          </p:nvSpPr>
          <p:spPr bwMode="auto">
            <a:xfrm>
              <a:off x="1505" y="3012"/>
              <a:ext cx="8" cy="11"/>
            </a:xfrm>
            <a:custGeom>
              <a:avLst/>
              <a:gdLst>
                <a:gd name="T0" fmla="*/ 8 w 15"/>
                <a:gd name="T1" fmla="*/ 33 h 33"/>
                <a:gd name="T2" fmla="*/ 15 w 15"/>
                <a:gd name="T3" fmla="*/ 31 h 33"/>
                <a:gd name="T4" fmla="*/ 0 w 15"/>
                <a:gd name="T5" fmla="*/ 0 h 33"/>
                <a:gd name="T6" fmla="*/ 8 w 15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33">
                  <a:moveTo>
                    <a:pt x="8" y="33"/>
                  </a:moveTo>
                  <a:lnTo>
                    <a:pt x="15" y="31"/>
                  </a:lnTo>
                  <a:lnTo>
                    <a:pt x="0" y="0"/>
                  </a:lnTo>
                  <a:lnTo>
                    <a:pt x="8" y="33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184"/>
            <p:cNvSpPr>
              <a:spLocks/>
            </p:cNvSpPr>
            <p:nvPr/>
          </p:nvSpPr>
          <p:spPr bwMode="auto">
            <a:xfrm>
              <a:off x="1505" y="3012"/>
              <a:ext cx="11" cy="10"/>
            </a:xfrm>
            <a:custGeom>
              <a:avLst/>
              <a:gdLst>
                <a:gd name="T0" fmla="*/ 15 w 22"/>
                <a:gd name="T1" fmla="*/ 31 h 31"/>
                <a:gd name="T2" fmla="*/ 22 w 22"/>
                <a:gd name="T3" fmla="*/ 24 h 31"/>
                <a:gd name="T4" fmla="*/ 0 w 22"/>
                <a:gd name="T5" fmla="*/ 0 h 31"/>
                <a:gd name="T6" fmla="*/ 15 w 22"/>
                <a:gd name="T7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31">
                  <a:moveTo>
                    <a:pt x="15" y="31"/>
                  </a:moveTo>
                  <a:lnTo>
                    <a:pt x="22" y="24"/>
                  </a:lnTo>
                  <a:lnTo>
                    <a:pt x="0" y="0"/>
                  </a:lnTo>
                  <a:lnTo>
                    <a:pt x="15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185"/>
            <p:cNvSpPr>
              <a:spLocks/>
            </p:cNvSpPr>
            <p:nvPr/>
          </p:nvSpPr>
          <p:spPr bwMode="auto">
            <a:xfrm>
              <a:off x="1505" y="3012"/>
              <a:ext cx="11" cy="10"/>
            </a:xfrm>
            <a:custGeom>
              <a:avLst/>
              <a:gdLst>
                <a:gd name="T0" fmla="*/ 15 w 22"/>
                <a:gd name="T1" fmla="*/ 31 h 31"/>
                <a:gd name="T2" fmla="*/ 22 w 22"/>
                <a:gd name="T3" fmla="*/ 24 h 31"/>
                <a:gd name="T4" fmla="*/ 0 w 22"/>
                <a:gd name="T5" fmla="*/ 0 h 31"/>
                <a:gd name="T6" fmla="*/ 15 w 22"/>
                <a:gd name="T7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31">
                  <a:moveTo>
                    <a:pt x="15" y="31"/>
                  </a:moveTo>
                  <a:lnTo>
                    <a:pt x="22" y="24"/>
                  </a:lnTo>
                  <a:lnTo>
                    <a:pt x="0" y="0"/>
                  </a:lnTo>
                  <a:lnTo>
                    <a:pt x="15" y="31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186"/>
            <p:cNvSpPr>
              <a:spLocks/>
            </p:cNvSpPr>
            <p:nvPr/>
          </p:nvSpPr>
          <p:spPr bwMode="auto">
            <a:xfrm>
              <a:off x="1505" y="3012"/>
              <a:ext cx="14" cy="8"/>
            </a:xfrm>
            <a:custGeom>
              <a:avLst/>
              <a:gdLst>
                <a:gd name="T0" fmla="*/ 22 w 27"/>
                <a:gd name="T1" fmla="*/ 24 h 24"/>
                <a:gd name="T2" fmla="*/ 27 w 27"/>
                <a:gd name="T3" fmla="*/ 18 h 24"/>
                <a:gd name="T4" fmla="*/ 0 w 27"/>
                <a:gd name="T5" fmla="*/ 0 h 24"/>
                <a:gd name="T6" fmla="*/ 22 w 27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24">
                  <a:moveTo>
                    <a:pt x="22" y="24"/>
                  </a:moveTo>
                  <a:lnTo>
                    <a:pt x="27" y="18"/>
                  </a:lnTo>
                  <a:lnTo>
                    <a:pt x="0" y="0"/>
                  </a:lnTo>
                  <a:lnTo>
                    <a:pt x="22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187"/>
            <p:cNvSpPr>
              <a:spLocks/>
            </p:cNvSpPr>
            <p:nvPr/>
          </p:nvSpPr>
          <p:spPr bwMode="auto">
            <a:xfrm>
              <a:off x="1505" y="3012"/>
              <a:ext cx="14" cy="8"/>
            </a:xfrm>
            <a:custGeom>
              <a:avLst/>
              <a:gdLst>
                <a:gd name="T0" fmla="*/ 22 w 27"/>
                <a:gd name="T1" fmla="*/ 24 h 24"/>
                <a:gd name="T2" fmla="*/ 27 w 27"/>
                <a:gd name="T3" fmla="*/ 18 h 24"/>
                <a:gd name="T4" fmla="*/ 0 w 27"/>
                <a:gd name="T5" fmla="*/ 0 h 24"/>
                <a:gd name="T6" fmla="*/ 22 w 27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24">
                  <a:moveTo>
                    <a:pt x="22" y="24"/>
                  </a:moveTo>
                  <a:lnTo>
                    <a:pt x="27" y="18"/>
                  </a:lnTo>
                  <a:lnTo>
                    <a:pt x="0" y="0"/>
                  </a:lnTo>
                  <a:lnTo>
                    <a:pt x="22" y="24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188"/>
            <p:cNvSpPr>
              <a:spLocks/>
            </p:cNvSpPr>
            <p:nvPr/>
          </p:nvSpPr>
          <p:spPr bwMode="auto">
            <a:xfrm>
              <a:off x="1505" y="3012"/>
              <a:ext cx="15" cy="6"/>
            </a:xfrm>
            <a:custGeom>
              <a:avLst/>
              <a:gdLst>
                <a:gd name="T0" fmla="*/ 27 w 31"/>
                <a:gd name="T1" fmla="*/ 18 h 18"/>
                <a:gd name="T2" fmla="*/ 31 w 31"/>
                <a:gd name="T3" fmla="*/ 9 h 18"/>
                <a:gd name="T4" fmla="*/ 0 w 31"/>
                <a:gd name="T5" fmla="*/ 0 h 18"/>
                <a:gd name="T6" fmla="*/ 27 w 31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18">
                  <a:moveTo>
                    <a:pt x="27" y="18"/>
                  </a:moveTo>
                  <a:lnTo>
                    <a:pt x="31" y="9"/>
                  </a:lnTo>
                  <a:lnTo>
                    <a:pt x="0" y="0"/>
                  </a:lnTo>
                  <a:lnTo>
                    <a:pt x="27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189"/>
            <p:cNvSpPr>
              <a:spLocks/>
            </p:cNvSpPr>
            <p:nvPr/>
          </p:nvSpPr>
          <p:spPr bwMode="auto">
            <a:xfrm>
              <a:off x="1505" y="3012"/>
              <a:ext cx="15" cy="6"/>
            </a:xfrm>
            <a:custGeom>
              <a:avLst/>
              <a:gdLst>
                <a:gd name="T0" fmla="*/ 27 w 31"/>
                <a:gd name="T1" fmla="*/ 18 h 18"/>
                <a:gd name="T2" fmla="*/ 31 w 31"/>
                <a:gd name="T3" fmla="*/ 9 h 18"/>
                <a:gd name="T4" fmla="*/ 0 w 31"/>
                <a:gd name="T5" fmla="*/ 0 h 18"/>
                <a:gd name="T6" fmla="*/ 27 w 31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18">
                  <a:moveTo>
                    <a:pt x="27" y="18"/>
                  </a:moveTo>
                  <a:lnTo>
                    <a:pt x="31" y="9"/>
                  </a:lnTo>
                  <a:lnTo>
                    <a:pt x="0" y="0"/>
                  </a:lnTo>
                  <a:lnTo>
                    <a:pt x="27" y="18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190"/>
            <p:cNvSpPr>
              <a:spLocks/>
            </p:cNvSpPr>
            <p:nvPr/>
          </p:nvSpPr>
          <p:spPr bwMode="auto">
            <a:xfrm>
              <a:off x="1505" y="3012"/>
              <a:ext cx="16" cy="3"/>
            </a:xfrm>
            <a:custGeom>
              <a:avLst/>
              <a:gdLst>
                <a:gd name="T0" fmla="*/ 31 w 32"/>
                <a:gd name="T1" fmla="*/ 9 h 9"/>
                <a:gd name="T2" fmla="*/ 32 w 32"/>
                <a:gd name="T3" fmla="*/ 0 h 9"/>
                <a:gd name="T4" fmla="*/ 0 w 32"/>
                <a:gd name="T5" fmla="*/ 0 h 9"/>
                <a:gd name="T6" fmla="*/ 31 w 32"/>
                <a:gd name="T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9">
                  <a:moveTo>
                    <a:pt x="31" y="9"/>
                  </a:moveTo>
                  <a:lnTo>
                    <a:pt x="32" y="0"/>
                  </a:lnTo>
                  <a:lnTo>
                    <a:pt x="0" y="0"/>
                  </a:lnTo>
                  <a:lnTo>
                    <a:pt x="31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Rectangle 191"/>
            <p:cNvSpPr>
              <a:spLocks noChangeArrowheads="1"/>
            </p:cNvSpPr>
            <p:nvPr/>
          </p:nvSpPr>
          <p:spPr bwMode="auto">
            <a:xfrm>
              <a:off x="1179" y="3365"/>
              <a:ext cx="457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f(a)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01" name="Rectangle 192"/>
            <p:cNvSpPr>
              <a:spLocks noChangeArrowheads="1"/>
            </p:cNvSpPr>
            <p:nvPr/>
          </p:nvSpPr>
          <p:spPr bwMode="auto">
            <a:xfrm>
              <a:off x="605" y="2110"/>
              <a:ext cx="482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f(b)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02" name="Rectangle 193"/>
            <p:cNvSpPr>
              <a:spLocks noChangeArrowheads="1"/>
            </p:cNvSpPr>
            <p:nvPr/>
          </p:nvSpPr>
          <p:spPr bwMode="auto">
            <a:xfrm>
              <a:off x="1937" y="1953"/>
              <a:ext cx="409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B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194"/>
            <p:cNvSpPr>
              <a:spLocks noChangeArrowheads="1"/>
            </p:cNvSpPr>
            <p:nvPr/>
          </p:nvSpPr>
          <p:spPr bwMode="auto">
            <a:xfrm>
              <a:off x="372" y="3393"/>
              <a:ext cx="425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Freeform 195"/>
            <p:cNvSpPr>
              <a:spLocks/>
            </p:cNvSpPr>
            <p:nvPr/>
          </p:nvSpPr>
          <p:spPr bwMode="auto">
            <a:xfrm>
              <a:off x="1505" y="3012"/>
              <a:ext cx="16" cy="3"/>
            </a:xfrm>
            <a:custGeom>
              <a:avLst/>
              <a:gdLst>
                <a:gd name="T0" fmla="*/ 31 w 32"/>
                <a:gd name="T1" fmla="*/ 9 h 9"/>
                <a:gd name="T2" fmla="*/ 32 w 32"/>
                <a:gd name="T3" fmla="*/ 0 h 9"/>
                <a:gd name="T4" fmla="*/ 0 w 32"/>
                <a:gd name="T5" fmla="*/ 0 h 9"/>
                <a:gd name="T6" fmla="*/ 31 w 32"/>
                <a:gd name="T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9">
                  <a:moveTo>
                    <a:pt x="31" y="9"/>
                  </a:moveTo>
                  <a:lnTo>
                    <a:pt x="32" y="0"/>
                  </a:lnTo>
                  <a:lnTo>
                    <a:pt x="0" y="0"/>
                  </a:lnTo>
                  <a:lnTo>
                    <a:pt x="31" y="9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Line 196"/>
            <p:cNvSpPr>
              <a:spLocks noChangeShapeType="1"/>
            </p:cNvSpPr>
            <p:nvPr/>
          </p:nvSpPr>
          <p:spPr bwMode="auto">
            <a:xfrm>
              <a:off x="522" y="3485"/>
              <a:ext cx="10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Line 197"/>
            <p:cNvSpPr>
              <a:spLocks noChangeShapeType="1"/>
            </p:cNvSpPr>
            <p:nvPr/>
          </p:nvSpPr>
          <p:spPr bwMode="auto">
            <a:xfrm>
              <a:off x="677" y="3485"/>
              <a:ext cx="1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Line 198"/>
            <p:cNvSpPr>
              <a:spLocks noChangeShapeType="1"/>
            </p:cNvSpPr>
            <p:nvPr/>
          </p:nvSpPr>
          <p:spPr bwMode="auto">
            <a:xfrm>
              <a:off x="830" y="3485"/>
              <a:ext cx="1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Line 199"/>
            <p:cNvSpPr>
              <a:spLocks noChangeShapeType="1"/>
            </p:cNvSpPr>
            <p:nvPr/>
          </p:nvSpPr>
          <p:spPr bwMode="auto">
            <a:xfrm>
              <a:off x="983" y="3485"/>
              <a:ext cx="10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Line 200"/>
            <p:cNvSpPr>
              <a:spLocks noChangeShapeType="1"/>
            </p:cNvSpPr>
            <p:nvPr/>
          </p:nvSpPr>
          <p:spPr bwMode="auto">
            <a:xfrm flipH="1">
              <a:off x="1856" y="2289"/>
              <a:ext cx="10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Line 201"/>
            <p:cNvSpPr>
              <a:spLocks noChangeShapeType="1"/>
            </p:cNvSpPr>
            <p:nvPr/>
          </p:nvSpPr>
          <p:spPr bwMode="auto">
            <a:xfrm flipH="1">
              <a:off x="1703" y="2289"/>
              <a:ext cx="1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Line 202"/>
            <p:cNvSpPr>
              <a:spLocks noChangeShapeType="1"/>
            </p:cNvSpPr>
            <p:nvPr/>
          </p:nvSpPr>
          <p:spPr bwMode="auto">
            <a:xfrm flipH="1">
              <a:off x="1550" y="2289"/>
              <a:ext cx="1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Line 203"/>
            <p:cNvSpPr>
              <a:spLocks noChangeShapeType="1"/>
            </p:cNvSpPr>
            <p:nvPr/>
          </p:nvSpPr>
          <p:spPr bwMode="auto">
            <a:xfrm flipH="1">
              <a:off x="1398" y="2289"/>
              <a:ext cx="10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Line 204"/>
            <p:cNvSpPr>
              <a:spLocks noChangeShapeType="1"/>
            </p:cNvSpPr>
            <p:nvPr/>
          </p:nvSpPr>
          <p:spPr bwMode="auto">
            <a:xfrm flipH="1">
              <a:off x="1245" y="2289"/>
              <a:ext cx="1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Line 205"/>
            <p:cNvSpPr>
              <a:spLocks noChangeShapeType="1"/>
            </p:cNvSpPr>
            <p:nvPr/>
          </p:nvSpPr>
          <p:spPr bwMode="auto">
            <a:xfrm flipH="1">
              <a:off x="1087" y="2289"/>
              <a:ext cx="10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Line 206"/>
            <p:cNvSpPr>
              <a:spLocks noChangeShapeType="1"/>
            </p:cNvSpPr>
            <p:nvPr/>
          </p:nvSpPr>
          <p:spPr bwMode="auto">
            <a:xfrm>
              <a:off x="1087" y="1700"/>
              <a:ext cx="0" cy="20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Line 207"/>
            <p:cNvSpPr>
              <a:spLocks noChangeShapeType="1"/>
            </p:cNvSpPr>
            <p:nvPr/>
          </p:nvSpPr>
          <p:spPr bwMode="auto">
            <a:xfrm>
              <a:off x="163" y="3012"/>
              <a:ext cx="25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Freeform 208"/>
            <p:cNvSpPr>
              <a:spLocks/>
            </p:cNvSpPr>
            <p:nvPr/>
          </p:nvSpPr>
          <p:spPr bwMode="auto">
            <a:xfrm>
              <a:off x="1075" y="1700"/>
              <a:ext cx="25" cy="75"/>
            </a:xfrm>
            <a:custGeom>
              <a:avLst/>
              <a:gdLst>
                <a:gd name="T0" fmla="*/ 25 w 49"/>
                <a:gd name="T1" fmla="*/ 0 h 226"/>
                <a:gd name="T2" fmla="*/ 49 w 49"/>
                <a:gd name="T3" fmla="*/ 226 h 226"/>
                <a:gd name="T4" fmla="*/ 0 w 49"/>
                <a:gd name="T5" fmla="*/ 226 h 226"/>
                <a:gd name="T6" fmla="*/ 25 w 49"/>
                <a:gd name="T7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226">
                  <a:moveTo>
                    <a:pt x="25" y="0"/>
                  </a:moveTo>
                  <a:lnTo>
                    <a:pt x="49" y="226"/>
                  </a:lnTo>
                  <a:lnTo>
                    <a:pt x="0" y="226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209"/>
            <p:cNvSpPr>
              <a:spLocks/>
            </p:cNvSpPr>
            <p:nvPr/>
          </p:nvSpPr>
          <p:spPr bwMode="auto">
            <a:xfrm>
              <a:off x="1075" y="1700"/>
              <a:ext cx="25" cy="75"/>
            </a:xfrm>
            <a:custGeom>
              <a:avLst/>
              <a:gdLst>
                <a:gd name="T0" fmla="*/ 25 w 49"/>
                <a:gd name="T1" fmla="*/ 0 h 226"/>
                <a:gd name="T2" fmla="*/ 49 w 49"/>
                <a:gd name="T3" fmla="*/ 226 h 226"/>
                <a:gd name="T4" fmla="*/ 0 w 49"/>
                <a:gd name="T5" fmla="*/ 226 h 226"/>
                <a:gd name="T6" fmla="*/ 25 w 49"/>
                <a:gd name="T7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226">
                  <a:moveTo>
                    <a:pt x="25" y="0"/>
                  </a:moveTo>
                  <a:lnTo>
                    <a:pt x="49" y="226"/>
                  </a:lnTo>
                  <a:lnTo>
                    <a:pt x="0" y="226"/>
                  </a:lnTo>
                  <a:lnTo>
                    <a:pt x="25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Rectangle 210"/>
            <p:cNvSpPr>
              <a:spLocks noChangeArrowheads="1"/>
            </p:cNvSpPr>
            <p:nvPr/>
          </p:nvSpPr>
          <p:spPr bwMode="auto">
            <a:xfrm>
              <a:off x="794" y="2920"/>
              <a:ext cx="429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O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211"/>
            <p:cNvSpPr>
              <a:spLocks noChangeArrowheads="1"/>
            </p:cNvSpPr>
            <p:nvPr/>
          </p:nvSpPr>
          <p:spPr bwMode="auto">
            <a:xfrm>
              <a:off x="439" y="2671"/>
              <a:ext cx="339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212"/>
            <p:cNvSpPr>
              <a:spLocks noChangeArrowheads="1"/>
            </p:cNvSpPr>
            <p:nvPr/>
          </p:nvSpPr>
          <p:spPr bwMode="auto">
            <a:xfrm>
              <a:off x="1940" y="2927"/>
              <a:ext cx="347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b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2" name="Rectangle 213"/>
            <p:cNvSpPr>
              <a:spLocks noChangeArrowheads="1"/>
            </p:cNvSpPr>
            <p:nvPr/>
          </p:nvSpPr>
          <p:spPr bwMode="auto">
            <a:xfrm>
              <a:off x="2588" y="2923"/>
              <a:ext cx="140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x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23" name="Rectangle 214"/>
            <p:cNvSpPr>
              <a:spLocks noChangeArrowheads="1"/>
            </p:cNvSpPr>
            <p:nvPr/>
          </p:nvSpPr>
          <p:spPr bwMode="auto">
            <a:xfrm>
              <a:off x="865" y="1535"/>
              <a:ext cx="140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y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24" name="Line 215"/>
            <p:cNvSpPr>
              <a:spLocks noChangeShapeType="1"/>
            </p:cNvSpPr>
            <p:nvPr/>
          </p:nvSpPr>
          <p:spPr bwMode="auto">
            <a:xfrm>
              <a:off x="522" y="3012"/>
              <a:ext cx="0" cy="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Line 216"/>
            <p:cNvSpPr>
              <a:spLocks noChangeShapeType="1"/>
            </p:cNvSpPr>
            <p:nvPr/>
          </p:nvSpPr>
          <p:spPr bwMode="auto">
            <a:xfrm>
              <a:off x="522" y="3100"/>
              <a:ext cx="0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Line 217"/>
            <p:cNvSpPr>
              <a:spLocks noChangeShapeType="1"/>
            </p:cNvSpPr>
            <p:nvPr/>
          </p:nvSpPr>
          <p:spPr bwMode="auto">
            <a:xfrm>
              <a:off x="522" y="3211"/>
              <a:ext cx="0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Line 218"/>
            <p:cNvSpPr>
              <a:spLocks noChangeShapeType="1"/>
            </p:cNvSpPr>
            <p:nvPr/>
          </p:nvSpPr>
          <p:spPr bwMode="auto">
            <a:xfrm>
              <a:off x="522" y="3322"/>
              <a:ext cx="0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Line 219"/>
            <p:cNvSpPr>
              <a:spLocks noChangeShapeType="1"/>
            </p:cNvSpPr>
            <p:nvPr/>
          </p:nvSpPr>
          <p:spPr bwMode="auto">
            <a:xfrm>
              <a:off x="522" y="3433"/>
              <a:ext cx="0" cy="5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Line 220"/>
            <p:cNvSpPr>
              <a:spLocks noChangeShapeType="1"/>
            </p:cNvSpPr>
            <p:nvPr/>
          </p:nvSpPr>
          <p:spPr bwMode="auto">
            <a:xfrm flipV="1">
              <a:off x="1962" y="2946"/>
              <a:ext cx="0" cy="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Line 221"/>
            <p:cNvSpPr>
              <a:spLocks noChangeShapeType="1"/>
            </p:cNvSpPr>
            <p:nvPr/>
          </p:nvSpPr>
          <p:spPr bwMode="auto">
            <a:xfrm flipV="1">
              <a:off x="1962" y="2835"/>
              <a:ext cx="0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Line 222"/>
            <p:cNvSpPr>
              <a:spLocks noChangeShapeType="1"/>
            </p:cNvSpPr>
            <p:nvPr/>
          </p:nvSpPr>
          <p:spPr bwMode="auto">
            <a:xfrm flipV="1">
              <a:off x="1962" y="2724"/>
              <a:ext cx="0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Line 223"/>
            <p:cNvSpPr>
              <a:spLocks noChangeShapeType="1"/>
            </p:cNvSpPr>
            <p:nvPr/>
          </p:nvSpPr>
          <p:spPr bwMode="auto">
            <a:xfrm flipV="1">
              <a:off x="1962" y="2613"/>
              <a:ext cx="0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Line 224"/>
            <p:cNvSpPr>
              <a:spLocks noChangeShapeType="1"/>
            </p:cNvSpPr>
            <p:nvPr/>
          </p:nvSpPr>
          <p:spPr bwMode="auto">
            <a:xfrm flipV="1">
              <a:off x="1962" y="2502"/>
              <a:ext cx="0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Line 225"/>
            <p:cNvSpPr>
              <a:spLocks noChangeShapeType="1"/>
            </p:cNvSpPr>
            <p:nvPr/>
          </p:nvSpPr>
          <p:spPr bwMode="auto">
            <a:xfrm flipV="1">
              <a:off x="1962" y="2391"/>
              <a:ext cx="0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Line 226"/>
            <p:cNvSpPr>
              <a:spLocks noChangeShapeType="1"/>
            </p:cNvSpPr>
            <p:nvPr/>
          </p:nvSpPr>
          <p:spPr bwMode="auto">
            <a:xfrm flipV="1">
              <a:off x="1962" y="2289"/>
              <a:ext cx="0" cy="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227"/>
            <p:cNvSpPr>
              <a:spLocks/>
            </p:cNvSpPr>
            <p:nvPr/>
          </p:nvSpPr>
          <p:spPr bwMode="auto">
            <a:xfrm>
              <a:off x="2571" y="3003"/>
              <a:ext cx="103" cy="18"/>
            </a:xfrm>
            <a:custGeom>
              <a:avLst/>
              <a:gdLst>
                <a:gd name="T0" fmla="*/ 207 w 207"/>
                <a:gd name="T1" fmla="*/ 26 h 53"/>
                <a:gd name="T2" fmla="*/ 0 w 207"/>
                <a:gd name="T3" fmla="*/ 53 h 53"/>
                <a:gd name="T4" fmla="*/ 0 w 207"/>
                <a:gd name="T5" fmla="*/ 0 h 53"/>
                <a:gd name="T6" fmla="*/ 207 w 207"/>
                <a:gd name="T7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7" h="53">
                  <a:moveTo>
                    <a:pt x="207" y="26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207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228"/>
            <p:cNvSpPr>
              <a:spLocks/>
            </p:cNvSpPr>
            <p:nvPr/>
          </p:nvSpPr>
          <p:spPr bwMode="auto">
            <a:xfrm>
              <a:off x="2571" y="3003"/>
              <a:ext cx="103" cy="18"/>
            </a:xfrm>
            <a:custGeom>
              <a:avLst/>
              <a:gdLst>
                <a:gd name="T0" fmla="*/ 207 w 207"/>
                <a:gd name="T1" fmla="*/ 26 h 53"/>
                <a:gd name="T2" fmla="*/ 0 w 207"/>
                <a:gd name="T3" fmla="*/ 53 h 53"/>
                <a:gd name="T4" fmla="*/ 0 w 207"/>
                <a:gd name="T5" fmla="*/ 0 h 53"/>
                <a:gd name="T6" fmla="*/ 207 w 207"/>
                <a:gd name="T7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7" h="53">
                  <a:moveTo>
                    <a:pt x="207" y="26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207" y="26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229"/>
            <p:cNvSpPr>
              <a:spLocks/>
            </p:cNvSpPr>
            <p:nvPr/>
          </p:nvSpPr>
          <p:spPr bwMode="auto">
            <a:xfrm>
              <a:off x="522" y="2289"/>
              <a:ext cx="1440" cy="1196"/>
            </a:xfrm>
            <a:custGeom>
              <a:avLst/>
              <a:gdLst>
                <a:gd name="T0" fmla="*/ 0 w 2881"/>
                <a:gd name="T1" fmla="*/ 3588 h 3588"/>
                <a:gd name="T2" fmla="*/ 266 w 2881"/>
                <a:gd name="T3" fmla="*/ 3459 h 3588"/>
                <a:gd name="T4" fmla="*/ 530 w 2881"/>
                <a:gd name="T5" fmla="*/ 3327 h 3588"/>
                <a:gd name="T6" fmla="*/ 660 w 2881"/>
                <a:gd name="T7" fmla="*/ 3258 h 3588"/>
                <a:gd name="T8" fmla="*/ 789 w 2881"/>
                <a:gd name="T9" fmla="*/ 3188 h 3588"/>
                <a:gd name="T10" fmla="*/ 916 w 2881"/>
                <a:gd name="T11" fmla="*/ 3114 h 3588"/>
                <a:gd name="T12" fmla="*/ 1040 w 2881"/>
                <a:gd name="T13" fmla="*/ 3037 h 3588"/>
                <a:gd name="T14" fmla="*/ 1162 w 2881"/>
                <a:gd name="T15" fmla="*/ 2956 h 3588"/>
                <a:gd name="T16" fmla="*/ 1281 w 2881"/>
                <a:gd name="T17" fmla="*/ 2871 h 3588"/>
                <a:gd name="T18" fmla="*/ 1397 w 2881"/>
                <a:gd name="T19" fmla="*/ 2783 h 3588"/>
                <a:gd name="T20" fmla="*/ 1510 w 2881"/>
                <a:gd name="T21" fmla="*/ 2689 h 3588"/>
                <a:gd name="T22" fmla="*/ 1618 w 2881"/>
                <a:gd name="T23" fmla="*/ 2589 h 3588"/>
                <a:gd name="T24" fmla="*/ 1722 w 2881"/>
                <a:gd name="T25" fmla="*/ 2484 h 3588"/>
                <a:gd name="T26" fmla="*/ 1823 w 2881"/>
                <a:gd name="T27" fmla="*/ 2374 h 3588"/>
                <a:gd name="T28" fmla="*/ 1919 w 2881"/>
                <a:gd name="T29" fmla="*/ 2258 h 3588"/>
                <a:gd name="T30" fmla="*/ 2010 w 2881"/>
                <a:gd name="T31" fmla="*/ 2138 h 3588"/>
                <a:gd name="T32" fmla="*/ 2099 w 2881"/>
                <a:gd name="T33" fmla="*/ 2012 h 3588"/>
                <a:gd name="T34" fmla="*/ 2181 w 2881"/>
                <a:gd name="T35" fmla="*/ 1883 h 3588"/>
                <a:gd name="T36" fmla="*/ 2260 w 2881"/>
                <a:gd name="T37" fmla="*/ 1751 h 3588"/>
                <a:gd name="T38" fmla="*/ 2335 w 2881"/>
                <a:gd name="T39" fmla="*/ 1614 h 3588"/>
                <a:gd name="T40" fmla="*/ 2404 w 2881"/>
                <a:gd name="T41" fmla="*/ 1475 h 3588"/>
                <a:gd name="T42" fmla="*/ 2470 w 2881"/>
                <a:gd name="T43" fmla="*/ 1333 h 3588"/>
                <a:gd name="T44" fmla="*/ 2531 w 2881"/>
                <a:gd name="T45" fmla="*/ 1190 h 3588"/>
                <a:gd name="T46" fmla="*/ 2587 w 2881"/>
                <a:gd name="T47" fmla="*/ 1045 h 3588"/>
                <a:gd name="T48" fmla="*/ 2639 w 2881"/>
                <a:gd name="T49" fmla="*/ 898 h 3588"/>
                <a:gd name="T50" fmla="*/ 2686 w 2881"/>
                <a:gd name="T51" fmla="*/ 750 h 3588"/>
                <a:gd name="T52" fmla="*/ 2730 w 2881"/>
                <a:gd name="T53" fmla="*/ 601 h 3588"/>
                <a:gd name="T54" fmla="*/ 2769 w 2881"/>
                <a:gd name="T55" fmla="*/ 451 h 3588"/>
                <a:gd name="T56" fmla="*/ 2808 w 2881"/>
                <a:gd name="T57" fmla="*/ 301 h 3588"/>
                <a:gd name="T58" fmla="*/ 2881 w 2881"/>
                <a:gd name="T59" fmla="*/ 0 h 3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81" h="3588">
                  <a:moveTo>
                    <a:pt x="0" y="3588"/>
                  </a:moveTo>
                  <a:lnTo>
                    <a:pt x="266" y="3459"/>
                  </a:lnTo>
                  <a:lnTo>
                    <a:pt x="530" y="3327"/>
                  </a:lnTo>
                  <a:lnTo>
                    <a:pt x="660" y="3258"/>
                  </a:lnTo>
                  <a:lnTo>
                    <a:pt x="789" y="3188"/>
                  </a:lnTo>
                  <a:lnTo>
                    <a:pt x="916" y="3114"/>
                  </a:lnTo>
                  <a:lnTo>
                    <a:pt x="1040" y="3037"/>
                  </a:lnTo>
                  <a:lnTo>
                    <a:pt x="1162" y="2956"/>
                  </a:lnTo>
                  <a:lnTo>
                    <a:pt x="1281" y="2871"/>
                  </a:lnTo>
                  <a:lnTo>
                    <a:pt x="1397" y="2783"/>
                  </a:lnTo>
                  <a:lnTo>
                    <a:pt x="1510" y="2689"/>
                  </a:lnTo>
                  <a:lnTo>
                    <a:pt x="1618" y="2589"/>
                  </a:lnTo>
                  <a:lnTo>
                    <a:pt x="1722" y="2484"/>
                  </a:lnTo>
                  <a:lnTo>
                    <a:pt x="1823" y="2374"/>
                  </a:lnTo>
                  <a:lnTo>
                    <a:pt x="1919" y="2258"/>
                  </a:lnTo>
                  <a:lnTo>
                    <a:pt x="2010" y="2138"/>
                  </a:lnTo>
                  <a:lnTo>
                    <a:pt x="2099" y="2012"/>
                  </a:lnTo>
                  <a:lnTo>
                    <a:pt x="2181" y="1883"/>
                  </a:lnTo>
                  <a:lnTo>
                    <a:pt x="2260" y="1751"/>
                  </a:lnTo>
                  <a:lnTo>
                    <a:pt x="2335" y="1614"/>
                  </a:lnTo>
                  <a:lnTo>
                    <a:pt x="2404" y="1475"/>
                  </a:lnTo>
                  <a:lnTo>
                    <a:pt x="2470" y="1333"/>
                  </a:lnTo>
                  <a:lnTo>
                    <a:pt x="2531" y="1190"/>
                  </a:lnTo>
                  <a:lnTo>
                    <a:pt x="2587" y="1045"/>
                  </a:lnTo>
                  <a:lnTo>
                    <a:pt x="2639" y="898"/>
                  </a:lnTo>
                  <a:lnTo>
                    <a:pt x="2686" y="750"/>
                  </a:lnTo>
                  <a:lnTo>
                    <a:pt x="2730" y="601"/>
                  </a:lnTo>
                  <a:lnTo>
                    <a:pt x="2769" y="451"/>
                  </a:lnTo>
                  <a:lnTo>
                    <a:pt x="2808" y="301"/>
                  </a:lnTo>
                  <a:lnTo>
                    <a:pt x="288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0" name="Group 232"/>
          <p:cNvGrpSpPr>
            <a:grpSpLocks noChangeAspect="1"/>
          </p:cNvGrpSpPr>
          <p:nvPr/>
        </p:nvGrpSpPr>
        <p:grpSpPr bwMode="auto">
          <a:xfrm>
            <a:off x="7823130" y="2890781"/>
            <a:ext cx="4186049" cy="3045294"/>
            <a:chOff x="4226" y="1919"/>
            <a:chExt cx="2976" cy="2165"/>
          </a:xfrm>
        </p:grpSpPr>
        <p:sp>
          <p:nvSpPr>
            <p:cNvPr id="241" name="AutoShape 231"/>
            <p:cNvSpPr>
              <a:spLocks noChangeAspect="1" noChangeArrowheads="1" noTextEdit="1"/>
            </p:cNvSpPr>
            <p:nvPr/>
          </p:nvSpPr>
          <p:spPr bwMode="auto">
            <a:xfrm>
              <a:off x="4226" y="1919"/>
              <a:ext cx="2976" cy="2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Line 233"/>
            <p:cNvSpPr>
              <a:spLocks noChangeShapeType="1"/>
            </p:cNvSpPr>
            <p:nvPr/>
          </p:nvSpPr>
          <p:spPr bwMode="auto">
            <a:xfrm>
              <a:off x="5261" y="2114"/>
              <a:ext cx="0" cy="195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Line 234"/>
            <p:cNvSpPr>
              <a:spLocks noChangeShapeType="1"/>
            </p:cNvSpPr>
            <p:nvPr/>
          </p:nvSpPr>
          <p:spPr bwMode="auto">
            <a:xfrm>
              <a:off x="4241" y="3478"/>
              <a:ext cx="294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235"/>
            <p:cNvSpPr>
              <a:spLocks/>
            </p:cNvSpPr>
            <p:nvPr/>
          </p:nvSpPr>
          <p:spPr bwMode="auto">
            <a:xfrm>
              <a:off x="5243" y="2114"/>
              <a:ext cx="38" cy="121"/>
            </a:xfrm>
            <a:custGeom>
              <a:avLst/>
              <a:gdLst>
                <a:gd name="T0" fmla="*/ 71 w 152"/>
                <a:gd name="T1" fmla="*/ 0 h 484"/>
                <a:gd name="T2" fmla="*/ 152 w 152"/>
                <a:gd name="T3" fmla="*/ 484 h 484"/>
                <a:gd name="T4" fmla="*/ 0 w 152"/>
                <a:gd name="T5" fmla="*/ 484 h 484"/>
                <a:gd name="T6" fmla="*/ 71 w 152"/>
                <a:gd name="T7" fmla="*/ 0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2" h="484">
                  <a:moveTo>
                    <a:pt x="71" y="0"/>
                  </a:moveTo>
                  <a:lnTo>
                    <a:pt x="152" y="484"/>
                  </a:lnTo>
                  <a:lnTo>
                    <a:pt x="0" y="484"/>
                  </a:lnTo>
                  <a:lnTo>
                    <a:pt x="7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Rectangle 236"/>
            <p:cNvSpPr>
              <a:spLocks noChangeArrowheads="1"/>
            </p:cNvSpPr>
            <p:nvPr/>
          </p:nvSpPr>
          <p:spPr bwMode="auto">
            <a:xfrm>
              <a:off x="5062" y="3381"/>
              <a:ext cx="282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O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" name="Rectangle 237"/>
            <p:cNvSpPr>
              <a:spLocks noChangeArrowheads="1"/>
            </p:cNvSpPr>
            <p:nvPr/>
          </p:nvSpPr>
          <p:spPr bwMode="auto">
            <a:xfrm>
              <a:off x="4695" y="3142"/>
              <a:ext cx="223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7" name="Rectangle 238"/>
            <p:cNvSpPr>
              <a:spLocks noChangeArrowheads="1"/>
            </p:cNvSpPr>
            <p:nvPr/>
          </p:nvSpPr>
          <p:spPr bwMode="auto">
            <a:xfrm>
              <a:off x="6559" y="3404"/>
              <a:ext cx="228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b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8" name="Freeform 239"/>
            <p:cNvSpPr>
              <a:spLocks/>
            </p:cNvSpPr>
            <p:nvPr/>
          </p:nvSpPr>
          <p:spPr bwMode="auto">
            <a:xfrm>
              <a:off x="5243" y="2114"/>
              <a:ext cx="38" cy="121"/>
            </a:xfrm>
            <a:custGeom>
              <a:avLst/>
              <a:gdLst>
                <a:gd name="T0" fmla="*/ 71 w 152"/>
                <a:gd name="T1" fmla="*/ 0 h 484"/>
                <a:gd name="T2" fmla="*/ 152 w 152"/>
                <a:gd name="T3" fmla="*/ 484 h 484"/>
                <a:gd name="T4" fmla="*/ 0 w 152"/>
                <a:gd name="T5" fmla="*/ 484 h 484"/>
                <a:gd name="T6" fmla="*/ 71 w 152"/>
                <a:gd name="T7" fmla="*/ 0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2" h="484">
                  <a:moveTo>
                    <a:pt x="71" y="0"/>
                  </a:moveTo>
                  <a:lnTo>
                    <a:pt x="152" y="484"/>
                  </a:lnTo>
                  <a:lnTo>
                    <a:pt x="0" y="484"/>
                  </a:lnTo>
                  <a:lnTo>
                    <a:pt x="7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Line 240"/>
            <p:cNvSpPr>
              <a:spLocks noChangeShapeType="1"/>
            </p:cNvSpPr>
            <p:nvPr/>
          </p:nvSpPr>
          <p:spPr bwMode="auto">
            <a:xfrm>
              <a:off x="4781" y="3478"/>
              <a:ext cx="0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Line 241"/>
            <p:cNvSpPr>
              <a:spLocks noChangeShapeType="1"/>
            </p:cNvSpPr>
            <p:nvPr/>
          </p:nvSpPr>
          <p:spPr bwMode="auto">
            <a:xfrm>
              <a:off x="4781" y="3519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Line 242"/>
            <p:cNvSpPr>
              <a:spLocks noChangeShapeType="1"/>
            </p:cNvSpPr>
            <p:nvPr/>
          </p:nvSpPr>
          <p:spPr bwMode="auto">
            <a:xfrm>
              <a:off x="4781" y="3554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Line 243"/>
            <p:cNvSpPr>
              <a:spLocks noChangeShapeType="1"/>
            </p:cNvSpPr>
            <p:nvPr/>
          </p:nvSpPr>
          <p:spPr bwMode="auto">
            <a:xfrm>
              <a:off x="4781" y="3590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Line 244"/>
            <p:cNvSpPr>
              <a:spLocks noChangeShapeType="1"/>
            </p:cNvSpPr>
            <p:nvPr/>
          </p:nvSpPr>
          <p:spPr bwMode="auto">
            <a:xfrm>
              <a:off x="4781" y="3627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Line 245"/>
            <p:cNvSpPr>
              <a:spLocks noChangeShapeType="1"/>
            </p:cNvSpPr>
            <p:nvPr/>
          </p:nvSpPr>
          <p:spPr bwMode="auto">
            <a:xfrm>
              <a:off x="4781" y="3663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Line 246"/>
            <p:cNvSpPr>
              <a:spLocks noChangeShapeType="1"/>
            </p:cNvSpPr>
            <p:nvPr/>
          </p:nvSpPr>
          <p:spPr bwMode="auto">
            <a:xfrm>
              <a:off x="4781" y="3698"/>
              <a:ext cx="0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Line 247"/>
            <p:cNvSpPr>
              <a:spLocks noChangeShapeType="1"/>
            </p:cNvSpPr>
            <p:nvPr/>
          </p:nvSpPr>
          <p:spPr bwMode="auto">
            <a:xfrm flipV="1">
              <a:off x="6577" y="3460"/>
              <a:ext cx="0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Line 248"/>
            <p:cNvSpPr>
              <a:spLocks noChangeShapeType="1"/>
            </p:cNvSpPr>
            <p:nvPr/>
          </p:nvSpPr>
          <p:spPr bwMode="auto">
            <a:xfrm flipV="1">
              <a:off x="6577" y="3422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Line 249"/>
            <p:cNvSpPr>
              <a:spLocks noChangeShapeType="1"/>
            </p:cNvSpPr>
            <p:nvPr/>
          </p:nvSpPr>
          <p:spPr bwMode="auto">
            <a:xfrm flipV="1">
              <a:off x="6577" y="3387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Line 250"/>
            <p:cNvSpPr>
              <a:spLocks noChangeShapeType="1"/>
            </p:cNvSpPr>
            <p:nvPr/>
          </p:nvSpPr>
          <p:spPr bwMode="auto">
            <a:xfrm flipV="1">
              <a:off x="6577" y="3352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Line 251"/>
            <p:cNvSpPr>
              <a:spLocks noChangeShapeType="1"/>
            </p:cNvSpPr>
            <p:nvPr/>
          </p:nvSpPr>
          <p:spPr bwMode="auto">
            <a:xfrm flipV="1">
              <a:off x="6577" y="3317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Line 252"/>
            <p:cNvSpPr>
              <a:spLocks noChangeShapeType="1"/>
            </p:cNvSpPr>
            <p:nvPr/>
          </p:nvSpPr>
          <p:spPr bwMode="auto">
            <a:xfrm flipV="1">
              <a:off x="6577" y="3279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Line 253"/>
            <p:cNvSpPr>
              <a:spLocks noChangeShapeType="1"/>
            </p:cNvSpPr>
            <p:nvPr/>
          </p:nvSpPr>
          <p:spPr bwMode="auto">
            <a:xfrm flipV="1">
              <a:off x="6577" y="3244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Line 254"/>
            <p:cNvSpPr>
              <a:spLocks noChangeShapeType="1"/>
            </p:cNvSpPr>
            <p:nvPr/>
          </p:nvSpPr>
          <p:spPr bwMode="auto">
            <a:xfrm flipV="1">
              <a:off x="6577" y="3208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Line 255"/>
            <p:cNvSpPr>
              <a:spLocks noChangeShapeType="1"/>
            </p:cNvSpPr>
            <p:nvPr/>
          </p:nvSpPr>
          <p:spPr bwMode="auto">
            <a:xfrm flipV="1">
              <a:off x="6577" y="3173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Line 256"/>
            <p:cNvSpPr>
              <a:spLocks noChangeShapeType="1"/>
            </p:cNvSpPr>
            <p:nvPr/>
          </p:nvSpPr>
          <p:spPr bwMode="auto">
            <a:xfrm flipV="1">
              <a:off x="6577" y="3136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Line 257"/>
            <p:cNvSpPr>
              <a:spLocks noChangeShapeType="1"/>
            </p:cNvSpPr>
            <p:nvPr/>
          </p:nvSpPr>
          <p:spPr bwMode="auto">
            <a:xfrm flipV="1">
              <a:off x="6577" y="3101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" name="Line 258"/>
            <p:cNvSpPr>
              <a:spLocks noChangeShapeType="1"/>
            </p:cNvSpPr>
            <p:nvPr/>
          </p:nvSpPr>
          <p:spPr bwMode="auto">
            <a:xfrm flipV="1">
              <a:off x="6577" y="306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8" name="Line 259"/>
            <p:cNvSpPr>
              <a:spLocks noChangeShapeType="1"/>
            </p:cNvSpPr>
            <p:nvPr/>
          </p:nvSpPr>
          <p:spPr bwMode="auto">
            <a:xfrm flipV="1">
              <a:off x="6577" y="3030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9" name="Line 260"/>
            <p:cNvSpPr>
              <a:spLocks noChangeShapeType="1"/>
            </p:cNvSpPr>
            <p:nvPr/>
          </p:nvSpPr>
          <p:spPr bwMode="auto">
            <a:xfrm flipV="1">
              <a:off x="6577" y="2993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0" name="Line 261"/>
            <p:cNvSpPr>
              <a:spLocks noChangeShapeType="1"/>
            </p:cNvSpPr>
            <p:nvPr/>
          </p:nvSpPr>
          <p:spPr bwMode="auto">
            <a:xfrm flipV="1">
              <a:off x="6577" y="2957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1" name="Line 262"/>
            <p:cNvSpPr>
              <a:spLocks noChangeShapeType="1"/>
            </p:cNvSpPr>
            <p:nvPr/>
          </p:nvSpPr>
          <p:spPr bwMode="auto">
            <a:xfrm flipV="1">
              <a:off x="6577" y="2922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Line 263"/>
            <p:cNvSpPr>
              <a:spLocks noChangeShapeType="1"/>
            </p:cNvSpPr>
            <p:nvPr/>
          </p:nvSpPr>
          <p:spPr bwMode="auto">
            <a:xfrm flipV="1">
              <a:off x="6577" y="2887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" name="Line 264"/>
            <p:cNvSpPr>
              <a:spLocks noChangeShapeType="1"/>
            </p:cNvSpPr>
            <p:nvPr/>
          </p:nvSpPr>
          <p:spPr bwMode="auto">
            <a:xfrm flipV="1">
              <a:off x="6577" y="2849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" name="Line 265"/>
            <p:cNvSpPr>
              <a:spLocks noChangeShapeType="1"/>
            </p:cNvSpPr>
            <p:nvPr/>
          </p:nvSpPr>
          <p:spPr bwMode="auto">
            <a:xfrm flipV="1">
              <a:off x="6577" y="2814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" name="Line 266"/>
            <p:cNvSpPr>
              <a:spLocks noChangeShapeType="1"/>
            </p:cNvSpPr>
            <p:nvPr/>
          </p:nvSpPr>
          <p:spPr bwMode="auto">
            <a:xfrm flipV="1">
              <a:off x="6577" y="277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" name="Line 267"/>
            <p:cNvSpPr>
              <a:spLocks noChangeShapeType="1"/>
            </p:cNvSpPr>
            <p:nvPr/>
          </p:nvSpPr>
          <p:spPr bwMode="auto">
            <a:xfrm flipV="1">
              <a:off x="6577" y="2744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" name="Rectangle 268"/>
            <p:cNvSpPr>
              <a:spLocks noChangeArrowheads="1"/>
            </p:cNvSpPr>
            <p:nvPr/>
          </p:nvSpPr>
          <p:spPr bwMode="auto">
            <a:xfrm>
              <a:off x="7063" y="3360"/>
              <a:ext cx="139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x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8" name="Rectangle 269"/>
            <p:cNvSpPr>
              <a:spLocks noChangeArrowheads="1"/>
            </p:cNvSpPr>
            <p:nvPr/>
          </p:nvSpPr>
          <p:spPr bwMode="auto">
            <a:xfrm>
              <a:off x="5086" y="1935"/>
              <a:ext cx="139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y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9" name="Line 270"/>
            <p:cNvSpPr>
              <a:spLocks noChangeShapeType="1"/>
            </p:cNvSpPr>
            <p:nvPr/>
          </p:nvSpPr>
          <p:spPr bwMode="auto">
            <a:xfrm flipV="1">
              <a:off x="6577" y="2710"/>
              <a:ext cx="0" cy="2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" name="Freeform 271"/>
            <p:cNvSpPr>
              <a:spLocks/>
            </p:cNvSpPr>
            <p:nvPr/>
          </p:nvSpPr>
          <p:spPr bwMode="auto">
            <a:xfrm>
              <a:off x="4781" y="3284"/>
              <a:ext cx="137" cy="444"/>
            </a:xfrm>
            <a:custGeom>
              <a:avLst/>
              <a:gdLst>
                <a:gd name="T0" fmla="*/ 0 w 551"/>
                <a:gd name="T1" fmla="*/ 1779 h 1779"/>
                <a:gd name="T2" fmla="*/ 112 w 551"/>
                <a:gd name="T3" fmla="*/ 1329 h 1779"/>
                <a:gd name="T4" fmla="*/ 176 w 551"/>
                <a:gd name="T5" fmla="*/ 1118 h 1779"/>
                <a:gd name="T6" fmla="*/ 232 w 551"/>
                <a:gd name="T7" fmla="*/ 907 h 1779"/>
                <a:gd name="T8" fmla="*/ 295 w 551"/>
                <a:gd name="T9" fmla="*/ 704 h 1779"/>
                <a:gd name="T10" fmla="*/ 327 w 551"/>
                <a:gd name="T11" fmla="*/ 608 h 1779"/>
                <a:gd name="T12" fmla="*/ 360 w 551"/>
                <a:gd name="T13" fmla="*/ 510 h 1779"/>
                <a:gd name="T14" fmla="*/ 391 w 551"/>
                <a:gd name="T15" fmla="*/ 414 h 1779"/>
                <a:gd name="T16" fmla="*/ 423 w 551"/>
                <a:gd name="T17" fmla="*/ 325 h 1779"/>
                <a:gd name="T18" fmla="*/ 455 w 551"/>
                <a:gd name="T19" fmla="*/ 237 h 1779"/>
                <a:gd name="T20" fmla="*/ 486 w 551"/>
                <a:gd name="T21" fmla="*/ 158 h 1779"/>
                <a:gd name="T22" fmla="*/ 519 w 551"/>
                <a:gd name="T23" fmla="*/ 79 h 1779"/>
                <a:gd name="T24" fmla="*/ 551 w 551"/>
                <a:gd name="T25" fmla="*/ 0 h 1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1" h="1779">
                  <a:moveTo>
                    <a:pt x="0" y="1779"/>
                  </a:moveTo>
                  <a:lnTo>
                    <a:pt x="112" y="1329"/>
                  </a:lnTo>
                  <a:lnTo>
                    <a:pt x="176" y="1118"/>
                  </a:lnTo>
                  <a:lnTo>
                    <a:pt x="232" y="907"/>
                  </a:lnTo>
                  <a:lnTo>
                    <a:pt x="295" y="704"/>
                  </a:lnTo>
                  <a:lnTo>
                    <a:pt x="327" y="608"/>
                  </a:lnTo>
                  <a:lnTo>
                    <a:pt x="360" y="510"/>
                  </a:lnTo>
                  <a:lnTo>
                    <a:pt x="391" y="414"/>
                  </a:lnTo>
                  <a:lnTo>
                    <a:pt x="423" y="325"/>
                  </a:lnTo>
                  <a:lnTo>
                    <a:pt x="455" y="237"/>
                  </a:lnTo>
                  <a:lnTo>
                    <a:pt x="486" y="158"/>
                  </a:lnTo>
                  <a:lnTo>
                    <a:pt x="519" y="79"/>
                  </a:lnTo>
                  <a:lnTo>
                    <a:pt x="55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1" name="Freeform 272"/>
            <p:cNvSpPr>
              <a:spLocks/>
            </p:cNvSpPr>
            <p:nvPr/>
          </p:nvSpPr>
          <p:spPr bwMode="auto">
            <a:xfrm>
              <a:off x="4918" y="2710"/>
              <a:ext cx="1659" cy="866"/>
            </a:xfrm>
            <a:custGeom>
              <a:avLst/>
              <a:gdLst>
                <a:gd name="T0" fmla="*/ 39 w 6633"/>
                <a:gd name="T1" fmla="*/ 2221 h 3464"/>
                <a:gd name="T2" fmla="*/ 111 w 6633"/>
                <a:gd name="T3" fmla="*/ 2089 h 3464"/>
                <a:gd name="T4" fmla="*/ 183 w 6633"/>
                <a:gd name="T5" fmla="*/ 1984 h 3464"/>
                <a:gd name="T6" fmla="*/ 263 w 6633"/>
                <a:gd name="T7" fmla="*/ 1895 h 3464"/>
                <a:gd name="T8" fmla="*/ 343 w 6633"/>
                <a:gd name="T9" fmla="*/ 1824 h 3464"/>
                <a:gd name="T10" fmla="*/ 430 w 6633"/>
                <a:gd name="T11" fmla="*/ 1790 h 3464"/>
                <a:gd name="T12" fmla="*/ 526 w 6633"/>
                <a:gd name="T13" fmla="*/ 1771 h 3464"/>
                <a:gd name="T14" fmla="*/ 614 w 6633"/>
                <a:gd name="T15" fmla="*/ 1790 h 3464"/>
                <a:gd name="T16" fmla="*/ 717 w 6633"/>
                <a:gd name="T17" fmla="*/ 1833 h 3464"/>
                <a:gd name="T18" fmla="*/ 821 w 6633"/>
                <a:gd name="T19" fmla="*/ 1905 h 3464"/>
                <a:gd name="T20" fmla="*/ 925 w 6633"/>
                <a:gd name="T21" fmla="*/ 1992 h 3464"/>
                <a:gd name="T22" fmla="*/ 1036 w 6633"/>
                <a:gd name="T23" fmla="*/ 2099 h 3464"/>
                <a:gd name="T24" fmla="*/ 1155 w 6633"/>
                <a:gd name="T25" fmla="*/ 2221 h 3464"/>
                <a:gd name="T26" fmla="*/ 1347 w 6633"/>
                <a:gd name="T27" fmla="*/ 2432 h 3464"/>
                <a:gd name="T28" fmla="*/ 1618 w 6633"/>
                <a:gd name="T29" fmla="*/ 2715 h 3464"/>
                <a:gd name="T30" fmla="*/ 1906 w 6633"/>
                <a:gd name="T31" fmla="*/ 2997 h 3464"/>
                <a:gd name="T32" fmla="*/ 2056 w 6633"/>
                <a:gd name="T33" fmla="*/ 3121 h 3464"/>
                <a:gd name="T34" fmla="*/ 2224 w 6633"/>
                <a:gd name="T35" fmla="*/ 3234 h 3464"/>
                <a:gd name="T36" fmla="*/ 2384 w 6633"/>
                <a:gd name="T37" fmla="*/ 3323 h 3464"/>
                <a:gd name="T38" fmla="*/ 2559 w 6633"/>
                <a:gd name="T39" fmla="*/ 3394 h 3464"/>
                <a:gd name="T40" fmla="*/ 2734 w 6633"/>
                <a:gd name="T41" fmla="*/ 3447 h 3464"/>
                <a:gd name="T42" fmla="*/ 2918 w 6633"/>
                <a:gd name="T43" fmla="*/ 3464 h 3464"/>
                <a:gd name="T44" fmla="*/ 3109 w 6633"/>
                <a:gd name="T45" fmla="*/ 3464 h 3464"/>
                <a:gd name="T46" fmla="*/ 3300 w 6633"/>
                <a:gd name="T47" fmla="*/ 3437 h 3464"/>
                <a:gd name="T48" fmla="*/ 3491 w 6633"/>
                <a:gd name="T49" fmla="*/ 3394 h 3464"/>
                <a:gd name="T50" fmla="*/ 3683 w 6633"/>
                <a:gd name="T51" fmla="*/ 3332 h 3464"/>
                <a:gd name="T52" fmla="*/ 3867 w 6633"/>
                <a:gd name="T53" fmla="*/ 3262 h 3464"/>
                <a:gd name="T54" fmla="*/ 4225 w 6633"/>
                <a:gd name="T55" fmla="*/ 3085 h 3464"/>
                <a:gd name="T56" fmla="*/ 4544 w 6633"/>
                <a:gd name="T57" fmla="*/ 2891 h 3464"/>
                <a:gd name="T58" fmla="*/ 4839 w 6633"/>
                <a:gd name="T59" fmla="*/ 2680 h 3464"/>
                <a:gd name="T60" fmla="*/ 5102 w 6633"/>
                <a:gd name="T61" fmla="*/ 2451 h 3464"/>
                <a:gd name="T62" fmla="*/ 5341 w 6633"/>
                <a:gd name="T63" fmla="*/ 2212 h 3464"/>
                <a:gd name="T64" fmla="*/ 5556 w 6633"/>
                <a:gd name="T65" fmla="*/ 1965 h 3464"/>
                <a:gd name="T66" fmla="*/ 5749 w 6633"/>
                <a:gd name="T67" fmla="*/ 1702 h 3464"/>
                <a:gd name="T68" fmla="*/ 5923 w 6633"/>
                <a:gd name="T69" fmla="*/ 1428 h 3464"/>
                <a:gd name="T70" fmla="*/ 6083 w 6633"/>
                <a:gd name="T71" fmla="*/ 1155 h 3464"/>
                <a:gd name="T72" fmla="*/ 6370 w 6633"/>
                <a:gd name="T73" fmla="*/ 582 h 3464"/>
                <a:gd name="T74" fmla="*/ 6633 w 6633"/>
                <a:gd name="T75" fmla="*/ 0 h 3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633" h="3464">
                  <a:moveTo>
                    <a:pt x="0" y="2293"/>
                  </a:moveTo>
                  <a:lnTo>
                    <a:pt x="39" y="2221"/>
                  </a:lnTo>
                  <a:lnTo>
                    <a:pt x="72" y="2159"/>
                  </a:lnTo>
                  <a:lnTo>
                    <a:pt x="111" y="2089"/>
                  </a:lnTo>
                  <a:lnTo>
                    <a:pt x="152" y="2037"/>
                  </a:lnTo>
                  <a:lnTo>
                    <a:pt x="183" y="1984"/>
                  </a:lnTo>
                  <a:lnTo>
                    <a:pt x="223" y="1939"/>
                  </a:lnTo>
                  <a:lnTo>
                    <a:pt x="263" y="1895"/>
                  </a:lnTo>
                  <a:lnTo>
                    <a:pt x="302" y="1860"/>
                  </a:lnTo>
                  <a:lnTo>
                    <a:pt x="343" y="1824"/>
                  </a:lnTo>
                  <a:lnTo>
                    <a:pt x="391" y="1807"/>
                  </a:lnTo>
                  <a:lnTo>
                    <a:pt x="430" y="1790"/>
                  </a:lnTo>
                  <a:lnTo>
                    <a:pt x="478" y="1781"/>
                  </a:lnTo>
                  <a:lnTo>
                    <a:pt x="526" y="1771"/>
                  </a:lnTo>
                  <a:lnTo>
                    <a:pt x="566" y="1781"/>
                  </a:lnTo>
                  <a:lnTo>
                    <a:pt x="614" y="1790"/>
                  </a:lnTo>
                  <a:lnTo>
                    <a:pt x="662" y="1807"/>
                  </a:lnTo>
                  <a:lnTo>
                    <a:pt x="717" y="1833"/>
                  </a:lnTo>
                  <a:lnTo>
                    <a:pt x="765" y="1860"/>
                  </a:lnTo>
                  <a:lnTo>
                    <a:pt x="821" y="1905"/>
                  </a:lnTo>
                  <a:lnTo>
                    <a:pt x="869" y="1939"/>
                  </a:lnTo>
                  <a:lnTo>
                    <a:pt x="925" y="1992"/>
                  </a:lnTo>
                  <a:lnTo>
                    <a:pt x="981" y="2045"/>
                  </a:lnTo>
                  <a:lnTo>
                    <a:pt x="1036" y="2099"/>
                  </a:lnTo>
                  <a:lnTo>
                    <a:pt x="1100" y="2159"/>
                  </a:lnTo>
                  <a:lnTo>
                    <a:pt x="1155" y="2221"/>
                  </a:lnTo>
                  <a:lnTo>
                    <a:pt x="1220" y="2293"/>
                  </a:lnTo>
                  <a:lnTo>
                    <a:pt x="1347" y="2432"/>
                  </a:lnTo>
                  <a:lnTo>
                    <a:pt x="1474" y="2573"/>
                  </a:lnTo>
                  <a:lnTo>
                    <a:pt x="1618" y="2715"/>
                  </a:lnTo>
                  <a:lnTo>
                    <a:pt x="1754" y="2856"/>
                  </a:lnTo>
                  <a:lnTo>
                    <a:pt x="1906" y="2997"/>
                  </a:lnTo>
                  <a:lnTo>
                    <a:pt x="1985" y="3059"/>
                  </a:lnTo>
                  <a:lnTo>
                    <a:pt x="2056" y="3121"/>
                  </a:lnTo>
                  <a:lnTo>
                    <a:pt x="2136" y="3174"/>
                  </a:lnTo>
                  <a:lnTo>
                    <a:pt x="2224" y="3234"/>
                  </a:lnTo>
                  <a:lnTo>
                    <a:pt x="2304" y="3279"/>
                  </a:lnTo>
                  <a:lnTo>
                    <a:pt x="2384" y="3323"/>
                  </a:lnTo>
                  <a:lnTo>
                    <a:pt x="2471" y="3368"/>
                  </a:lnTo>
                  <a:lnTo>
                    <a:pt x="2559" y="3394"/>
                  </a:lnTo>
                  <a:lnTo>
                    <a:pt x="2647" y="3428"/>
                  </a:lnTo>
                  <a:lnTo>
                    <a:pt x="2734" y="3447"/>
                  </a:lnTo>
                  <a:lnTo>
                    <a:pt x="2829" y="3456"/>
                  </a:lnTo>
                  <a:lnTo>
                    <a:pt x="2918" y="3464"/>
                  </a:lnTo>
                  <a:lnTo>
                    <a:pt x="3014" y="3464"/>
                  </a:lnTo>
                  <a:lnTo>
                    <a:pt x="3109" y="3464"/>
                  </a:lnTo>
                  <a:lnTo>
                    <a:pt x="3205" y="3456"/>
                  </a:lnTo>
                  <a:lnTo>
                    <a:pt x="3300" y="3437"/>
                  </a:lnTo>
                  <a:lnTo>
                    <a:pt x="3396" y="3420"/>
                  </a:lnTo>
                  <a:lnTo>
                    <a:pt x="3491" y="3394"/>
                  </a:lnTo>
                  <a:lnTo>
                    <a:pt x="3587" y="3368"/>
                  </a:lnTo>
                  <a:lnTo>
                    <a:pt x="3683" y="3332"/>
                  </a:lnTo>
                  <a:lnTo>
                    <a:pt x="3771" y="3296"/>
                  </a:lnTo>
                  <a:lnTo>
                    <a:pt x="3867" y="3262"/>
                  </a:lnTo>
                  <a:lnTo>
                    <a:pt x="4050" y="3182"/>
                  </a:lnTo>
                  <a:lnTo>
                    <a:pt x="4225" y="3085"/>
                  </a:lnTo>
                  <a:lnTo>
                    <a:pt x="4392" y="2988"/>
                  </a:lnTo>
                  <a:lnTo>
                    <a:pt x="4544" y="2891"/>
                  </a:lnTo>
                  <a:lnTo>
                    <a:pt x="4696" y="2786"/>
                  </a:lnTo>
                  <a:lnTo>
                    <a:pt x="4839" y="2680"/>
                  </a:lnTo>
                  <a:lnTo>
                    <a:pt x="4974" y="2566"/>
                  </a:lnTo>
                  <a:lnTo>
                    <a:pt x="5102" y="2451"/>
                  </a:lnTo>
                  <a:lnTo>
                    <a:pt x="5222" y="2336"/>
                  </a:lnTo>
                  <a:lnTo>
                    <a:pt x="5341" y="2212"/>
                  </a:lnTo>
                  <a:lnTo>
                    <a:pt x="5445" y="2089"/>
                  </a:lnTo>
                  <a:lnTo>
                    <a:pt x="5556" y="1965"/>
                  </a:lnTo>
                  <a:lnTo>
                    <a:pt x="5652" y="1833"/>
                  </a:lnTo>
                  <a:lnTo>
                    <a:pt x="5749" y="1702"/>
                  </a:lnTo>
                  <a:lnTo>
                    <a:pt x="5836" y="1570"/>
                  </a:lnTo>
                  <a:lnTo>
                    <a:pt x="5923" y="1428"/>
                  </a:lnTo>
                  <a:lnTo>
                    <a:pt x="6003" y="1297"/>
                  </a:lnTo>
                  <a:lnTo>
                    <a:pt x="6083" y="1155"/>
                  </a:lnTo>
                  <a:lnTo>
                    <a:pt x="6227" y="873"/>
                  </a:lnTo>
                  <a:lnTo>
                    <a:pt x="6370" y="582"/>
                  </a:lnTo>
                  <a:lnTo>
                    <a:pt x="6505" y="291"/>
                  </a:lnTo>
                  <a:lnTo>
                    <a:pt x="6633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" name="Freeform 273"/>
            <p:cNvSpPr>
              <a:spLocks/>
            </p:cNvSpPr>
            <p:nvPr/>
          </p:nvSpPr>
          <p:spPr bwMode="auto">
            <a:xfrm>
              <a:off x="7031" y="3464"/>
              <a:ext cx="156" cy="29"/>
            </a:xfrm>
            <a:custGeom>
              <a:avLst/>
              <a:gdLst>
                <a:gd name="T0" fmla="*/ 623 w 623"/>
                <a:gd name="T1" fmla="*/ 54 h 115"/>
                <a:gd name="T2" fmla="*/ 0 w 623"/>
                <a:gd name="T3" fmla="*/ 115 h 115"/>
                <a:gd name="T4" fmla="*/ 0 w 623"/>
                <a:gd name="T5" fmla="*/ 0 h 115"/>
                <a:gd name="T6" fmla="*/ 623 w 623"/>
                <a:gd name="T7" fmla="*/ 54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23" h="115">
                  <a:moveTo>
                    <a:pt x="623" y="54"/>
                  </a:moveTo>
                  <a:lnTo>
                    <a:pt x="0" y="115"/>
                  </a:lnTo>
                  <a:lnTo>
                    <a:pt x="0" y="0"/>
                  </a:lnTo>
                  <a:lnTo>
                    <a:pt x="623" y="54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Rectangle 274"/>
            <p:cNvSpPr>
              <a:spLocks noChangeArrowheads="1"/>
            </p:cNvSpPr>
            <p:nvPr/>
          </p:nvSpPr>
          <p:spPr bwMode="auto">
            <a:xfrm>
              <a:off x="5307" y="3559"/>
              <a:ext cx="455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f(a)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4" name="Rectangle 275"/>
            <p:cNvSpPr>
              <a:spLocks noChangeArrowheads="1"/>
            </p:cNvSpPr>
            <p:nvPr/>
          </p:nvSpPr>
          <p:spPr bwMode="auto">
            <a:xfrm>
              <a:off x="4784" y="2490"/>
              <a:ext cx="455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f(b)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5" name="Freeform 276"/>
            <p:cNvSpPr>
              <a:spLocks/>
            </p:cNvSpPr>
            <p:nvPr/>
          </p:nvSpPr>
          <p:spPr bwMode="auto">
            <a:xfrm>
              <a:off x="7031" y="3464"/>
              <a:ext cx="156" cy="29"/>
            </a:xfrm>
            <a:custGeom>
              <a:avLst/>
              <a:gdLst>
                <a:gd name="T0" fmla="*/ 623 w 623"/>
                <a:gd name="T1" fmla="*/ 54 h 115"/>
                <a:gd name="T2" fmla="*/ 0 w 623"/>
                <a:gd name="T3" fmla="*/ 115 h 115"/>
                <a:gd name="T4" fmla="*/ 0 w 623"/>
                <a:gd name="T5" fmla="*/ 0 h 115"/>
                <a:gd name="T6" fmla="*/ 623 w 623"/>
                <a:gd name="T7" fmla="*/ 54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23" h="115">
                  <a:moveTo>
                    <a:pt x="623" y="54"/>
                  </a:moveTo>
                  <a:lnTo>
                    <a:pt x="0" y="115"/>
                  </a:lnTo>
                  <a:lnTo>
                    <a:pt x="0" y="0"/>
                  </a:lnTo>
                  <a:lnTo>
                    <a:pt x="623" y="54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" name="Line 277"/>
            <p:cNvSpPr>
              <a:spLocks noChangeShapeType="1"/>
            </p:cNvSpPr>
            <p:nvPr/>
          </p:nvSpPr>
          <p:spPr bwMode="auto">
            <a:xfrm>
              <a:off x="4781" y="3728"/>
              <a:ext cx="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Line 278"/>
            <p:cNvSpPr>
              <a:spLocks noChangeShapeType="1"/>
            </p:cNvSpPr>
            <p:nvPr/>
          </p:nvSpPr>
          <p:spPr bwMode="auto">
            <a:xfrm>
              <a:off x="4823" y="3728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" name="Line 279"/>
            <p:cNvSpPr>
              <a:spLocks noChangeShapeType="1"/>
            </p:cNvSpPr>
            <p:nvPr/>
          </p:nvSpPr>
          <p:spPr bwMode="auto">
            <a:xfrm>
              <a:off x="4869" y="3728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" name="Line 280"/>
            <p:cNvSpPr>
              <a:spLocks noChangeShapeType="1"/>
            </p:cNvSpPr>
            <p:nvPr/>
          </p:nvSpPr>
          <p:spPr bwMode="auto">
            <a:xfrm>
              <a:off x="4914" y="3728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" name="Line 281"/>
            <p:cNvSpPr>
              <a:spLocks noChangeShapeType="1"/>
            </p:cNvSpPr>
            <p:nvPr/>
          </p:nvSpPr>
          <p:spPr bwMode="auto">
            <a:xfrm>
              <a:off x="4960" y="3728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" name="Line 282"/>
            <p:cNvSpPr>
              <a:spLocks noChangeShapeType="1"/>
            </p:cNvSpPr>
            <p:nvPr/>
          </p:nvSpPr>
          <p:spPr bwMode="auto">
            <a:xfrm>
              <a:off x="5006" y="3728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Line 283"/>
            <p:cNvSpPr>
              <a:spLocks noChangeShapeType="1"/>
            </p:cNvSpPr>
            <p:nvPr/>
          </p:nvSpPr>
          <p:spPr bwMode="auto">
            <a:xfrm>
              <a:off x="5052" y="3728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Line 284"/>
            <p:cNvSpPr>
              <a:spLocks noChangeShapeType="1"/>
            </p:cNvSpPr>
            <p:nvPr/>
          </p:nvSpPr>
          <p:spPr bwMode="auto">
            <a:xfrm>
              <a:off x="5098" y="3728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4" name="Line 285"/>
            <p:cNvSpPr>
              <a:spLocks noChangeShapeType="1"/>
            </p:cNvSpPr>
            <p:nvPr/>
          </p:nvSpPr>
          <p:spPr bwMode="auto">
            <a:xfrm>
              <a:off x="5144" y="3728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5" name="Line 286"/>
            <p:cNvSpPr>
              <a:spLocks noChangeShapeType="1"/>
            </p:cNvSpPr>
            <p:nvPr/>
          </p:nvSpPr>
          <p:spPr bwMode="auto">
            <a:xfrm>
              <a:off x="5189" y="3728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" name="Line 287"/>
            <p:cNvSpPr>
              <a:spLocks noChangeShapeType="1"/>
            </p:cNvSpPr>
            <p:nvPr/>
          </p:nvSpPr>
          <p:spPr bwMode="auto">
            <a:xfrm>
              <a:off x="5235" y="3728"/>
              <a:ext cx="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" name="Line 288"/>
            <p:cNvSpPr>
              <a:spLocks noChangeShapeType="1"/>
            </p:cNvSpPr>
            <p:nvPr/>
          </p:nvSpPr>
          <p:spPr bwMode="auto">
            <a:xfrm flipH="1">
              <a:off x="6547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" name="Line 289"/>
            <p:cNvSpPr>
              <a:spLocks noChangeShapeType="1"/>
            </p:cNvSpPr>
            <p:nvPr/>
          </p:nvSpPr>
          <p:spPr bwMode="auto">
            <a:xfrm flipH="1">
              <a:off x="6501" y="2710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9" name="Line 290"/>
            <p:cNvSpPr>
              <a:spLocks noChangeShapeType="1"/>
            </p:cNvSpPr>
            <p:nvPr/>
          </p:nvSpPr>
          <p:spPr bwMode="auto">
            <a:xfrm flipH="1">
              <a:off x="6455" y="2710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0" name="Line 291"/>
            <p:cNvSpPr>
              <a:spLocks noChangeShapeType="1"/>
            </p:cNvSpPr>
            <p:nvPr/>
          </p:nvSpPr>
          <p:spPr bwMode="auto">
            <a:xfrm flipH="1">
              <a:off x="6409" y="2710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1" name="Line 292"/>
            <p:cNvSpPr>
              <a:spLocks noChangeShapeType="1"/>
            </p:cNvSpPr>
            <p:nvPr/>
          </p:nvSpPr>
          <p:spPr bwMode="auto">
            <a:xfrm flipH="1">
              <a:off x="6363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" name="Line 293"/>
            <p:cNvSpPr>
              <a:spLocks noChangeShapeType="1"/>
            </p:cNvSpPr>
            <p:nvPr/>
          </p:nvSpPr>
          <p:spPr bwMode="auto">
            <a:xfrm flipH="1">
              <a:off x="6318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Line 294"/>
            <p:cNvSpPr>
              <a:spLocks noChangeShapeType="1"/>
            </p:cNvSpPr>
            <p:nvPr/>
          </p:nvSpPr>
          <p:spPr bwMode="auto">
            <a:xfrm flipH="1">
              <a:off x="6272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Line 295"/>
            <p:cNvSpPr>
              <a:spLocks noChangeShapeType="1"/>
            </p:cNvSpPr>
            <p:nvPr/>
          </p:nvSpPr>
          <p:spPr bwMode="auto">
            <a:xfrm flipH="1">
              <a:off x="6226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Line 296"/>
            <p:cNvSpPr>
              <a:spLocks noChangeShapeType="1"/>
            </p:cNvSpPr>
            <p:nvPr/>
          </p:nvSpPr>
          <p:spPr bwMode="auto">
            <a:xfrm flipH="1">
              <a:off x="6180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Line 297"/>
            <p:cNvSpPr>
              <a:spLocks noChangeShapeType="1"/>
            </p:cNvSpPr>
            <p:nvPr/>
          </p:nvSpPr>
          <p:spPr bwMode="auto">
            <a:xfrm flipH="1">
              <a:off x="6134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" name="Line 298"/>
            <p:cNvSpPr>
              <a:spLocks noChangeShapeType="1"/>
            </p:cNvSpPr>
            <p:nvPr/>
          </p:nvSpPr>
          <p:spPr bwMode="auto">
            <a:xfrm flipH="1">
              <a:off x="6088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" name="Line 299"/>
            <p:cNvSpPr>
              <a:spLocks noChangeShapeType="1"/>
            </p:cNvSpPr>
            <p:nvPr/>
          </p:nvSpPr>
          <p:spPr bwMode="auto">
            <a:xfrm flipH="1">
              <a:off x="6043" y="2710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Line 300"/>
            <p:cNvSpPr>
              <a:spLocks noChangeShapeType="1"/>
            </p:cNvSpPr>
            <p:nvPr/>
          </p:nvSpPr>
          <p:spPr bwMode="auto">
            <a:xfrm flipH="1">
              <a:off x="5997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Line 301"/>
            <p:cNvSpPr>
              <a:spLocks noChangeShapeType="1"/>
            </p:cNvSpPr>
            <p:nvPr/>
          </p:nvSpPr>
          <p:spPr bwMode="auto">
            <a:xfrm flipH="1">
              <a:off x="5951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Line 302"/>
            <p:cNvSpPr>
              <a:spLocks noChangeShapeType="1"/>
            </p:cNvSpPr>
            <p:nvPr/>
          </p:nvSpPr>
          <p:spPr bwMode="auto">
            <a:xfrm flipH="1">
              <a:off x="5903" y="2710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Line 303"/>
            <p:cNvSpPr>
              <a:spLocks noChangeShapeType="1"/>
            </p:cNvSpPr>
            <p:nvPr/>
          </p:nvSpPr>
          <p:spPr bwMode="auto">
            <a:xfrm flipH="1">
              <a:off x="5859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Line 304"/>
            <p:cNvSpPr>
              <a:spLocks noChangeShapeType="1"/>
            </p:cNvSpPr>
            <p:nvPr/>
          </p:nvSpPr>
          <p:spPr bwMode="auto">
            <a:xfrm flipH="1">
              <a:off x="5813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Line 305"/>
            <p:cNvSpPr>
              <a:spLocks noChangeShapeType="1"/>
            </p:cNvSpPr>
            <p:nvPr/>
          </p:nvSpPr>
          <p:spPr bwMode="auto">
            <a:xfrm flipH="1">
              <a:off x="5766" y="2710"/>
              <a:ext cx="3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Line 306"/>
            <p:cNvSpPr>
              <a:spLocks noChangeShapeType="1"/>
            </p:cNvSpPr>
            <p:nvPr/>
          </p:nvSpPr>
          <p:spPr bwMode="auto">
            <a:xfrm flipH="1">
              <a:off x="5720" y="2710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Line 307"/>
            <p:cNvSpPr>
              <a:spLocks noChangeShapeType="1"/>
            </p:cNvSpPr>
            <p:nvPr/>
          </p:nvSpPr>
          <p:spPr bwMode="auto">
            <a:xfrm flipH="1">
              <a:off x="5674" y="2710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" name="Line 308"/>
            <p:cNvSpPr>
              <a:spLocks noChangeShapeType="1"/>
            </p:cNvSpPr>
            <p:nvPr/>
          </p:nvSpPr>
          <p:spPr bwMode="auto">
            <a:xfrm flipH="1">
              <a:off x="5628" y="2710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" name="Line 309"/>
            <p:cNvSpPr>
              <a:spLocks noChangeShapeType="1"/>
            </p:cNvSpPr>
            <p:nvPr/>
          </p:nvSpPr>
          <p:spPr bwMode="auto">
            <a:xfrm flipH="1">
              <a:off x="5582" y="2710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" name="Line 310"/>
            <p:cNvSpPr>
              <a:spLocks noChangeShapeType="1"/>
            </p:cNvSpPr>
            <p:nvPr/>
          </p:nvSpPr>
          <p:spPr bwMode="auto">
            <a:xfrm flipH="1">
              <a:off x="5536" y="2710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0" name="Line 311"/>
            <p:cNvSpPr>
              <a:spLocks noChangeShapeType="1"/>
            </p:cNvSpPr>
            <p:nvPr/>
          </p:nvSpPr>
          <p:spPr bwMode="auto">
            <a:xfrm flipH="1">
              <a:off x="5491" y="2710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1" name="Line 312"/>
            <p:cNvSpPr>
              <a:spLocks noChangeShapeType="1"/>
            </p:cNvSpPr>
            <p:nvPr/>
          </p:nvSpPr>
          <p:spPr bwMode="auto">
            <a:xfrm flipH="1">
              <a:off x="5445" y="2710"/>
              <a:ext cx="2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2" name="Line 313"/>
            <p:cNvSpPr>
              <a:spLocks noChangeShapeType="1"/>
            </p:cNvSpPr>
            <p:nvPr/>
          </p:nvSpPr>
          <p:spPr bwMode="auto">
            <a:xfrm flipH="1">
              <a:off x="5399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" name="Line 314"/>
            <p:cNvSpPr>
              <a:spLocks noChangeShapeType="1"/>
            </p:cNvSpPr>
            <p:nvPr/>
          </p:nvSpPr>
          <p:spPr bwMode="auto">
            <a:xfrm flipH="1">
              <a:off x="5353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4" name="Line 315"/>
            <p:cNvSpPr>
              <a:spLocks noChangeShapeType="1"/>
            </p:cNvSpPr>
            <p:nvPr/>
          </p:nvSpPr>
          <p:spPr bwMode="auto">
            <a:xfrm flipH="1">
              <a:off x="5307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5" name="Line 316"/>
            <p:cNvSpPr>
              <a:spLocks noChangeShapeType="1"/>
            </p:cNvSpPr>
            <p:nvPr/>
          </p:nvSpPr>
          <p:spPr bwMode="auto">
            <a:xfrm flipH="1">
              <a:off x="5261" y="2710"/>
              <a:ext cx="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6" name="Freeform 317"/>
            <p:cNvSpPr>
              <a:spLocks/>
            </p:cNvSpPr>
            <p:nvPr/>
          </p:nvSpPr>
          <p:spPr bwMode="auto">
            <a:xfrm>
              <a:off x="4849" y="3469"/>
              <a:ext cx="11" cy="9"/>
            </a:xfrm>
            <a:custGeom>
              <a:avLst/>
              <a:gdLst>
                <a:gd name="T0" fmla="*/ 41 w 41"/>
                <a:gd name="T1" fmla="*/ 33 h 33"/>
                <a:gd name="T2" fmla="*/ 30 w 41"/>
                <a:gd name="T3" fmla="*/ 0 h 33"/>
                <a:gd name="T4" fmla="*/ 0 w 41"/>
                <a:gd name="T5" fmla="*/ 33 h 33"/>
                <a:gd name="T6" fmla="*/ 41 w 41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33">
                  <a:moveTo>
                    <a:pt x="41" y="33"/>
                  </a:moveTo>
                  <a:lnTo>
                    <a:pt x="30" y="0"/>
                  </a:lnTo>
                  <a:lnTo>
                    <a:pt x="0" y="33"/>
                  </a:lnTo>
                  <a:lnTo>
                    <a:pt x="41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" name="Freeform 318"/>
            <p:cNvSpPr>
              <a:spLocks/>
            </p:cNvSpPr>
            <p:nvPr/>
          </p:nvSpPr>
          <p:spPr bwMode="auto">
            <a:xfrm>
              <a:off x="4849" y="3469"/>
              <a:ext cx="11" cy="9"/>
            </a:xfrm>
            <a:custGeom>
              <a:avLst/>
              <a:gdLst>
                <a:gd name="T0" fmla="*/ 41 w 41"/>
                <a:gd name="T1" fmla="*/ 33 h 33"/>
                <a:gd name="T2" fmla="*/ 30 w 41"/>
                <a:gd name="T3" fmla="*/ 0 h 33"/>
                <a:gd name="T4" fmla="*/ 0 w 41"/>
                <a:gd name="T5" fmla="*/ 33 h 33"/>
                <a:gd name="T6" fmla="*/ 41 w 41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33">
                  <a:moveTo>
                    <a:pt x="41" y="33"/>
                  </a:moveTo>
                  <a:lnTo>
                    <a:pt x="30" y="0"/>
                  </a:lnTo>
                  <a:lnTo>
                    <a:pt x="0" y="33"/>
                  </a:lnTo>
                  <a:lnTo>
                    <a:pt x="41" y="33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" name="Freeform 319"/>
            <p:cNvSpPr>
              <a:spLocks/>
            </p:cNvSpPr>
            <p:nvPr/>
          </p:nvSpPr>
          <p:spPr bwMode="auto">
            <a:xfrm>
              <a:off x="4849" y="3466"/>
              <a:ext cx="8" cy="12"/>
            </a:xfrm>
            <a:custGeom>
              <a:avLst/>
              <a:gdLst>
                <a:gd name="T0" fmla="*/ 30 w 30"/>
                <a:gd name="T1" fmla="*/ 14 h 47"/>
                <a:gd name="T2" fmla="*/ 0 w 30"/>
                <a:gd name="T3" fmla="*/ 0 h 47"/>
                <a:gd name="T4" fmla="*/ 0 w 30"/>
                <a:gd name="T5" fmla="*/ 47 h 47"/>
                <a:gd name="T6" fmla="*/ 30 w 30"/>
                <a:gd name="T7" fmla="*/ 1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7">
                  <a:moveTo>
                    <a:pt x="30" y="14"/>
                  </a:moveTo>
                  <a:lnTo>
                    <a:pt x="0" y="0"/>
                  </a:lnTo>
                  <a:lnTo>
                    <a:pt x="0" y="47"/>
                  </a:lnTo>
                  <a:lnTo>
                    <a:pt x="3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Freeform 320"/>
            <p:cNvSpPr>
              <a:spLocks/>
            </p:cNvSpPr>
            <p:nvPr/>
          </p:nvSpPr>
          <p:spPr bwMode="auto">
            <a:xfrm>
              <a:off x="4849" y="3466"/>
              <a:ext cx="8" cy="12"/>
            </a:xfrm>
            <a:custGeom>
              <a:avLst/>
              <a:gdLst>
                <a:gd name="T0" fmla="*/ 30 w 30"/>
                <a:gd name="T1" fmla="*/ 14 h 47"/>
                <a:gd name="T2" fmla="*/ 0 w 30"/>
                <a:gd name="T3" fmla="*/ 0 h 47"/>
                <a:gd name="T4" fmla="*/ 0 w 30"/>
                <a:gd name="T5" fmla="*/ 47 h 47"/>
                <a:gd name="T6" fmla="*/ 30 w 30"/>
                <a:gd name="T7" fmla="*/ 1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7">
                  <a:moveTo>
                    <a:pt x="30" y="14"/>
                  </a:moveTo>
                  <a:lnTo>
                    <a:pt x="0" y="0"/>
                  </a:lnTo>
                  <a:lnTo>
                    <a:pt x="0" y="47"/>
                  </a:lnTo>
                  <a:lnTo>
                    <a:pt x="30" y="14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Freeform 321"/>
            <p:cNvSpPr>
              <a:spLocks/>
            </p:cNvSpPr>
            <p:nvPr/>
          </p:nvSpPr>
          <p:spPr bwMode="auto">
            <a:xfrm>
              <a:off x="4842" y="3466"/>
              <a:ext cx="7" cy="12"/>
            </a:xfrm>
            <a:custGeom>
              <a:avLst/>
              <a:gdLst>
                <a:gd name="T0" fmla="*/ 30 w 30"/>
                <a:gd name="T1" fmla="*/ 0 h 47"/>
                <a:gd name="T2" fmla="*/ 0 w 30"/>
                <a:gd name="T3" fmla="*/ 14 h 47"/>
                <a:gd name="T4" fmla="*/ 30 w 30"/>
                <a:gd name="T5" fmla="*/ 47 h 47"/>
                <a:gd name="T6" fmla="*/ 30 w 30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7">
                  <a:moveTo>
                    <a:pt x="30" y="0"/>
                  </a:moveTo>
                  <a:lnTo>
                    <a:pt x="0" y="14"/>
                  </a:lnTo>
                  <a:lnTo>
                    <a:pt x="30" y="47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Freeform 322"/>
            <p:cNvSpPr>
              <a:spLocks/>
            </p:cNvSpPr>
            <p:nvPr/>
          </p:nvSpPr>
          <p:spPr bwMode="auto">
            <a:xfrm>
              <a:off x="4842" y="3466"/>
              <a:ext cx="7" cy="12"/>
            </a:xfrm>
            <a:custGeom>
              <a:avLst/>
              <a:gdLst>
                <a:gd name="T0" fmla="*/ 30 w 30"/>
                <a:gd name="T1" fmla="*/ 0 h 47"/>
                <a:gd name="T2" fmla="*/ 0 w 30"/>
                <a:gd name="T3" fmla="*/ 14 h 47"/>
                <a:gd name="T4" fmla="*/ 30 w 30"/>
                <a:gd name="T5" fmla="*/ 47 h 47"/>
                <a:gd name="T6" fmla="*/ 30 w 30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7">
                  <a:moveTo>
                    <a:pt x="30" y="0"/>
                  </a:moveTo>
                  <a:lnTo>
                    <a:pt x="0" y="14"/>
                  </a:lnTo>
                  <a:lnTo>
                    <a:pt x="30" y="47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Freeform 323"/>
            <p:cNvSpPr>
              <a:spLocks/>
            </p:cNvSpPr>
            <p:nvPr/>
          </p:nvSpPr>
          <p:spPr bwMode="auto">
            <a:xfrm>
              <a:off x="4839" y="3469"/>
              <a:ext cx="10" cy="9"/>
            </a:xfrm>
            <a:custGeom>
              <a:avLst/>
              <a:gdLst>
                <a:gd name="T0" fmla="*/ 12 w 42"/>
                <a:gd name="T1" fmla="*/ 0 h 33"/>
                <a:gd name="T2" fmla="*/ 0 w 42"/>
                <a:gd name="T3" fmla="*/ 33 h 33"/>
                <a:gd name="T4" fmla="*/ 42 w 42"/>
                <a:gd name="T5" fmla="*/ 33 h 33"/>
                <a:gd name="T6" fmla="*/ 12 w 42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3">
                  <a:moveTo>
                    <a:pt x="12" y="0"/>
                  </a:moveTo>
                  <a:lnTo>
                    <a:pt x="0" y="33"/>
                  </a:lnTo>
                  <a:lnTo>
                    <a:pt x="42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3" name="Freeform 324"/>
            <p:cNvSpPr>
              <a:spLocks/>
            </p:cNvSpPr>
            <p:nvPr/>
          </p:nvSpPr>
          <p:spPr bwMode="auto">
            <a:xfrm>
              <a:off x="4839" y="3469"/>
              <a:ext cx="10" cy="9"/>
            </a:xfrm>
            <a:custGeom>
              <a:avLst/>
              <a:gdLst>
                <a:gd name="T0" fmla="*/ 12 w 42"/>
                <a:gd name="T1" fmla="*/ 0 h 33"/>
                <a:gd name="T2" fmla="*/ 0 w 42"/>
                <a:gd name="T3" fmla="*/ 33 h 33"/>
                <a:gd name="T4" fmla="*/ 42 w 42"/>
                <a:gd name="T5" fmla="*/ 33 h 33"/>
                <a:gd name="T6" fmla="*/ 12 w 42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3">
                  <a:moveTo>
                    <a:pt x="12" y="0"/>
                  </a:moveTo>
                  <a:lnTo>
                    <a:pt x="0" y="33"/>
                  </a:lnTo>
                  <a:lnTo>
                    <a:pt x="42" y="33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4" name="Freeform 325"/>
            <p:cNvSpPr>
              <a:spLocks/>
            </p:cNvSpPr>
            <p:nvPr/>
          </p:nvSpPr>
          <p:spPr bwMode="auto">
            <a:xfrm>
              <a:off x="4839" y="3478"/>
              <a:ext cx="10" cy="7"/>
            </a:xfrm>
            <a:custGeom>
              <a:avLst/>
              <a:gdLst>
                <a:gd name="T0" fmla="*/ 0 w 42"/>
                <a:gd name="T1" fmla="*/ 0 h 32"/>
                <a:gd name="T2" fmla="*/ 12 w 42"/>
                <a:gd name="T3" fmla="*/ 32 h 32"/>
                <a:gd name="T4" fmla="*/ 42 w 42"/>
                <a:gd name="T5" fmla="*/ 0 h 32"/>
                <a:gd name="T6" fmla="*/ 0 w 42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2">
                  <a:moveTo>
                    <a:pt x="0" y="0"/>
                  </a:moveTo>
                  <a:lnTo>
                    <a:pt x="12" y="32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5" name="Freeform 326"/>
            <p:cNvSpPr>
              <a:spLocks/>
            </p:cNvSpPr>
            <p:nvPr/>
          </p:nvSpPr>
          <p:spPr bwMode="auto">
            <a:xfrm>
              <a:off x="4839" y="3478"/>
              <a:ext cx="10" cy="7"/>
            </a:xfrm>
            <a:custGeom>
              <a:avLst/>
              <a:gdLst>
                <a:gd name="T0" fmla="*/ 0 w 42"/>
                <a:gd name="T1" fmla="*/ 0 h 32"/>
                <a:gd name="T2" fmla="*/ 12 w 42"/>
                <a:gd name="T3" fmla="*/ 32 h 32"/>
                <a:gd name="T4" fmla="*/ 42 w 42"/>
                <a:gd name="T5" fmla="*/ 0 h 32"/>
                <a:gd name="T6" fmla="*/ 0 w 42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2">
                  <a:moveTo>
                    <a:pt x="0" y="0"/>
                  </a:moveTo>
                  <a:lnTo>
                    <a:pt x="12" y="32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6" name="Freeform 327"/>
            <p:cNvSpPr>
              <a:spLocks/>
            </p:cNvSpPr>
            <p:nvPr/>
          </p:nvSpPr>
          <p:spPr bwMode="auto">
            <a:xfrm>
              <a:off x="4842" y="3478"/>
              <a:ext cx="7" cy="11"/>
            </a:xfrm>
            <a:custGeom>
              <a:avLst/>
              <a:gdLst>
                <a:gd name="T0" fmla="*/ 0 w 30"/>
                <a:gd name="T1" fmla="*/ 32 h 46"/>
                <a:gd name="T2" fmla="*/ 30 w 30"/>
                <a:gd name="T3" fmla="*/ 46 h 46"/>
                <a:gd name="T4" fmla="*/ 30 w 30"/>
                <a:gd name="T5" fmla="*/ 0 h 46"/>
                <a:gd name="T6" fmla="*/ 0 w 30"/>
                <a:gd name="T7" fmla="*/ 3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6">
                  <a:moveTo>
                    <a:pt x="0" y="32"/>
                  </a:moveTo>
                  <a:lnTo>
                    <a:pt x="30" y="46"/>
                  </a:lnTo>
                  <a:lnTo>
                    <a:pt x="30" y="0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" name="Freeform 328"/>
            <p:cNvSpPr>
              <a:spLocks/>
            </p:cNvSpPr>
            <p:nvPr/>
          </p:nvSpPr>
          <p:spPr bwMode="auto">
            <a:xfrm>
              <a:off x="4842" y="3478"/>
              <a:ext cx="7" cy="11"/>
            </a:xfrm>
            <a:custGeom>
              <a:avLst/>
              <a:gdLst>
                <a:gd name="T0" fmla="*/ 0 w 30"/>
                <a:gd name="T1" fmla="*/ 32 h 46"/>
                <a:gd name="T2" fmla="*/ 30 w 30"/>
                <a:gd name="T3" fmla="*/ 46 h 46"/>
                <a:gd name="T4" fmla="*/ 30 w 30"/>
                <a:gd name="T5" fmla="*/ 0 h 46"/>
                <a:gd name="T6" fmla="*/ 0 w 30"/>
                <a:gd name="T7" fmla="*/ 3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6">
                  <a:moveTo>
                    <a:pt x="0" y="32"/>
                  </a:moveTo>
                  <a:lnTo>
                    <a:pt x="30" y="46"/>
                  </a:lnTo>
                  <a:lnTo>
                    <a:pt x="30" y="0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" name="Freeform 329"/>
            <p:cNvSpPr>
              <a:spLocks/>
            </p:cNvSpPr>
            <p:nvPr/>
          </p:nvSpPr>
          <p:spPr bwMode="auto">
            <a:xfrm>
              <a:off x="4849" y="3478"/>
              <a:ext cx="8" cy="11"/>
            </a:xfrm>
            <a:custGeom>
              <a:avLst/>
              <a:gdLst>
                <a:gd name="T0" fmla="*/ 0 w 30"/>
                <a:gd name="T1" fmla="*/ 46 h 46"/>
                <a:gd name="T2" fmla="*/ 30 w 30"/>
                <a:gd name="T3" fmla="*/ 32 h 46"/>
                <a:gd name="T4" fmla="*/ 0 w 30"/>
                <a:gd name="T5" fmla="*/ 0 h 46"/>
                <a:gd name="T6" fmla="*/ 0 w 30"/>
                <a:gd name="T7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6">
                  <a:moveTo>
                    <a:pt x="0" y="46"/>
                  </a:moveTo>
                  <a:lnTo>
                    <a:pt x="30" y="32"/>
                  </a:lnTo>
                  <a:lnTo>
                    <a:pt x="0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9" name="Freeform 330"/>
            <p:cNvSpPr>
              <a:spLocks/>
            </p:cNvSpPr>
            <p:nvPr/>
          </p:nvSpPr>
          <p:spPr bwMode="auto">
            <a:xfrm>
              <a:off x="4849" y="3478"/>
              <a:ext cx="8" cy="11"/>
            </a:xfrm>
            <a:custGeom>
              <a:avLst/>
              <a:gdLst>
                <a:gd name="T0" fmla="*/ 0 w 30"/>
                <a:gd name="T1" fmla="*/ 46 h 46"/>
                <a:gd name="T2" fmla="*/ 30 w 30"/>
                <a:gd name="T3" fmla="*/ 32 h 46"/>
                <a:gd name="T4" fmla="*/ 0 w 30"/>
                <a:gd name="T5" fmla="*/ 0 h 46"/>
                <a:gd name="T6" fmla="*/ 0 w 30"/>
                <a:gd name="T7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6">
                  <a:moveTo>
                    <a:pt x="0" y="46"/>
                  </a:moveTo>
                  <a:lnTo>
                    <a:pt x="30" y="32"/>
                  </a:lnTo>
                  <a:lnTo>
                    <a:pt x="0" y="0"/>
                  </a:lnTo>
                  <a:lnTo>
                    <a:pt x="0" y="4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0" name="Freeform 331"/>
            <p:cNvSpPr>
              <a:spLocks/>
            </p:cNvSpPr>
            <p:nvPr/>
          </p:nvSpPr>
          <p:spPr bwMode="auto">
            <a:xfrm>
              <a:off x="4849" y="3478"/>
              <a:ext cx="11" cy="7"/>
            </a:xfrm>
            <a:custGeom>
              <a:avLst/>
              <a:gdLst>
                <a:gd name="T0" fmla="*/ 30 w 41"/>
                <a:gd name="T1" fmla="*/ 32 h 32"/>
                <a:gd name="T2" fmla="*/ 41 w 41"/>
                <a:gd name="T3" fmla="*/ 0 h 32"/>
                <a:gd name="T4" fmla="*/ 0 w 41"/>
                <a:gd name="T5" fmla="*/ 0 h 32"/>
                <a:gd name="T6" fmla="*/ 30 w 41"/>
                <a:gd name="T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32">
                  <a:moveTo>
                    <a:pt x="30" y="32"/>
                  </a:moveTo>
                  <a:lnTo>
                    <a:pt x="41" y="0"/>
                  </a:lnTo>
                  <a:lnTo>
                    <a:pt x="0" y="0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1" name="Freeform 332"/>
            <p:cNvSpPr>
              <a:spLocks/>
            </p:cNvSpPr>
            <p:nvPr/>
          </p:nvSpPr>
          <p:spPr bwMode="auto">
            <a:xfrm>
              <a:off x="4849" y="3478"/>
              <a:ext cx="11" cy="7"/>
            </a:xfrm>
            <a:custGeom>
              <a:avLst/>
              <a:gdLst>
                <a:gd name="T0" fmla="*/ 30 w 41"/>
                <a:gd name="T1" fmla="*/ 32 h 32"/>
                <a:gd name="T2" fmla="*/ 41 w 41"/>
                <a:gd name="T3" fmla="*/ 0 h 32"/>
                <a:gd name="T4" fmla="*/ 0 w 41"/>
                <a:gd name="T5" fmla="*/ 0 h 32"/>
                <a:gd name="T6" fmla="*/ 30 w 41"/>
                <a:gd name="T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32">
                  <a:moveTo>
                    <a:pt x="30" y="32"/>
                  </a:moveTo>
                  <a:lnTo>
                    <a:pt x="41" y="0"/>
                  </a:lnTo>
                  <a:lnTo>
                    <a:pt x="0" y="0"/>
                  </a:lnTo>
                  <a:lnTo>
                    <a:pt x="30" y="3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2" name="Freeform 333"/>
            <p:cNvSpPr>
              <a:spLocks/>
            </p:cNvSpPr>
            <p:nvPr/>
          </p:nvSpPr>
          <p:spPr bwMode="auto">
            <a:xfrm>
              <a:off x="5417" y="3469"/>
              <a:ext cx="11" cy="9"/>
            </a:xfrm>
            <a:custGeom>
              <a:avLst/>
              <a:gdLst>
                <a:gd name="T0" fmla="*/ 42 w 42"/>
                <a:gd name="T1" fmla="*/ 33 h 33"/>
                <a:gd name="T2" fmla="*/ 30 w 42"/>
                <a:gd name="T3" fmla="*/ 0 h 33"/>
                <a:gd name="T4" fmla="*/ 0 w 42"/>
                <a:gd name="T5" fmla="*/ 33 h 33"/>
                <a:gd name="T6" fmla="*/ 42 w 42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3">
                  <a:moveTo>
                    <a:pt x="42" y="33"/>
                  </a:moveTo>
                  <a:lnTo>
                    <a:pt x="30" y="0"/>
                  </a:lnTo>
                  <a:lnTo>
                    <a:pt x="0" y="33"/>
                  </a:lnTo>
                  <a:lnTo>
                    <a:pt x="42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3" name="Freeform 334"/>
            <p:cNvSpPr>
              <a:spLocks/>
            </p:cNvSpPr>
            <p:nvPr/>
          </p:nvSpPr>
          <p:spPr bwMode="auto">
            <a:xfrm>
              <a:off x="5417" y="3469"/>
              <a:ext cx="11" cy="9"/>
            </a:xfrm>
            <a:custGeom>
              <a:avLst/>
              <a:gdLst>
                <a:gd name="T0" fmla="*/ 42 w 42"/>
                <a:gd name="T1" fmla="*/ 33 h 33"/>
                <a:gd name="T2" fmla="*/ 30 w 42"/>
                <a:gd name="T3" fmla="*/ 0 h 33"/>
                <a:gd name="T4" fmla="*/ 0 w 42"/>
                <a:gd name="T5" fmla="*/ 33 h 33"/>
                <a:gd name="T6" fmla="*/ 42 w 42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3">
                  <a:moveTo>
                    <a:pt x="42" y="33"/>
                  </a:moveTo>
                  <a:lnTo>
                    <a:pt x="30" y="0"/>
                  </a:lnTo>
                  <a:lnTo>
                    <a:pt x="0" y="33"/>
                  </a:lnTo>
                  <a:lnTo>
                    <a:pt x="42" y="33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4" name="Freeform 335"/>
            <p:cNvSpPr>
              <a:spLocks/>
            </p:cNvSpPr>
            <p:nvPr/>
          </p:nvSpPr>
          <p:spPr bwMode="auto">
            <a:xfrm>
              <a:off x="5417" y="3466"/>
              <a:ext cx="8" cy="12"/>
            </a:xfrm>
            <a:custGeom>
              <a:avLst/>
              <a:gdLst>
                <a:gd name="T0" fmla="*/ 30 w 30"/>
                <a:gd name="T1" fmla="*/ 14 h 47"/>
                <a:gd name="T2" fmla="*/ 0 w 30"/>
                <a:gd name="T3" fmla="*/ 0 h 47"/>
                <a:gd name="T4" fmla="*/ 0 w 30"/>
                <a:gd name="T5" fmla="*/ 47 h 47"/>
                <a:gd name="T6" fmla="*/ 30 w 30"/>
                <a:gd name="T7" fmla="*/ 1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7">
                  <a:moveTo>
                    <a:pt x="30" y="14"/>
                  </a:moveTo>
                  <a:lnTo>
                    <a:pt x="0" y="0"/>
                  </a:lnTo>
                  <a:lnTo>
                    <a:pt x="0" y="47"/>
                  </a:lnTo>
                  <a:lnTo>
                    <a:pt x="3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5" name="Freeform 336"/>
            <p:cNvSpPr>
              <a:spLocks/>
            </p:cNvSpPr>
            <p:nvPr/>
          </p:nvSpPr>
          <p:spPr bwMode="auto">
            <a:xfrm>
              <a:off x="5417" y="3466"/>
              <a:ext cx="8" cy="12"/>
            </a:xfrm>
            <a:custGeom>
              <a:avLst/>
              <a:gdLst>
                <a:gd name="T0" fmla="*/ 30 w 30"/>
                <a:gd name="T1" fmla="*/ 14 h 47"/>
                <a:gd name="T2" fmla="*/ 0 w 30"/>
                <a:gd name="T3" fmla="*/ 0 h 47"/>
                <a:gd name="T4" fmla="*/ 0 w 30"/>
                <a:gd name="T5" fmla="*/ 47 h 47"/>
                <a:gd name="T6" fmla="*/ 30 w 30"/>
                <a:gd name="T7" fmla="*/ 1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7">
                  <a:moveTo>
                    <a:pt x="30" y="14"/>
                  </a:moveTo>
                  <a:lnTo>
                    <a:pt x="0" y="0"/>
                  </a:lnTo>
                  <a:lnTo>
                    <a:pt x="0" y="47"/>
                  </a:lnTo>
                  <a:lnTo>
                    <a:pt x="30" y="14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6" name="Freeform 337"/>
            <p:cNvSpPr>
              <a:spLocks/>
            </p:cNvSpPr>
            <p:nvPr/>
          </p:nvSpPr>
          <p:spPr bwMode="auto">
            <a:xfrm>
              <a:off x="5410" y="3466"/>
              <a:ext cx="7" cy="12"/>
            </a:xfrm>
            <a:custGeom>
              <a:avLst/>
              <a:gdLst>
                <a:gd name="T0" fmla="*/ 29 w 29"/>
                <a:gd name="T1" fmla="*/ 0 h 47"/>
                <a:gd name="T2" fmla="*/ 0 w 29"/>
                <a:gd name="T3" fmla="*/ 14 h 47"/>
                <a:gd name="T4" fmla="*/ 29 w 29"/>
                <a:gd name="T5" fmla="*/ 47 h 47"/>
                <a:gd name="T6" fmla="*/ 29 w 29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47">
                  <a:moveTo>
                    <a:pt x="29" y="0"/>
                  </a:moveTo>
                  <a:lnTo>
                    <a:pt x="0" y="14"/>
                  </a:lnTo>
                  <a:lnTo>
                    <a:pt x="29" y="4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7" name="Freeform 338"/>
            <p:cNvSpPr>
              <a:spLocks/>
            </p:cNvSpPr>
            <p:nvPr/>
          </p:nvSpPr>
          <p:spPr bwMode="auto">
            <a:xfrm>
              <a:off x="5410" y="3466"/>
              <a:ext cx="7" cy="12"/>
            </a:xfrm>
            <a:custGeom>
              <a:avLst/>
              <a:gdLst>
                <a:gd name="T0" fmla="*/ 29 w 29"/>
                <a:gd name="T1" fmla="*/ 0 h 47"/>
                <a:gd name="T2" fmla="*/ 0 w 29"/>
                <a:gd name="T3" fmla="*/ 14 h 47"/>
                <a:gd name="T4" fmla="*/ 29 w 29"/>
                <a:gd name="T5" fmla="*/ 47 h 47"/>
                <a:gd name="T6" fmla="*/ 29 w 29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47">
                  <a:moveTo>
                    <a:pt x="29" y="0"/>
                  </a:moveTo>
                  <a:lnTo>
                    <a:pt x="0" y="14"/>
                  </a:lnTo>
                  <a:lnTo>
                    <a:pt x="29" y="47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" name="Freeform 339"/>
            <p:cNvSpPr>
              <a:spLocks/>
            </p:cNvSpPr>
            <p:nvPr/>
          </p:nvSpPr>
          <p:spPr bwMode="auto">
            <a:xfrm>
              <a:off x="5407" y="3469"/>
              <a:ext cx="10" cy="9"/>
            </a:xfrm>
            <a:custGeom>
              <a:avLst/>
              <a:gdLst>
                <a:gd name="T0" fmla="*/ 12 w 41"/>
                <a:gd name="T1" fmla="*/ 0 h 33"/>
                <a:gd name="T2" fmla="*/ 0 w 41"/>
                <a:gd name="T3" fmla="*/ 33 h 33"/>
                <a:gd name="T4" fmla="*/ 41 w 41"/>
                <a:gd name="T5" fmla="*/ 33 h 33"/>
                <a:gd name="T6" fmla="*/ 12 w 41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33">
                  <a:moveTo>
                    <a:pt x="12" y="0"/>
                  </a:moveTo>
                  <a:lnTo>
                    <a:pt x="0" y="33"/>
                  </a:lnTo>
                  <a:lnTo>
                    <a:pt x="41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Freeform 340"/>
            <p:cNvSpPr>
              <a:spLocks/>
            </p:cNvSpPr>
            <p:nvPr/>
          </p:nvSpPr>
          <p:spPr bwMode="auto">
            <a:xfrm>
              <a:off x="5407" y="3469"/>
              <a:ext cx="10" cy="9"/>
            </a:xfrm>
            <a:custGeom>
              <a:avLst/>
              <a:gdLst>
                <a:gd name="T0" fmla="*/ 12 w 41"/>
                <a:gd name="T1" fmla="*/ 0 h 33"/>
                <a:gd name="T2" fmla="*/ 0 w 41"/>
                <a:gd name="T3" fmla="*/ 33 h 33"/>
                <a:gd name="T4" fmla="*/ 41 w 41"/>
                <a:gd name="T5" fmla="*/ 33 h 33"/>
                <a:gd name="T6" fmla="*/ 12 w 41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33">
                  <a:moveTo>
                    <a:pt x="12" y="0"/>
                  </a:moveTo>
                  <a:lnTo>
                    <a:pt x="0" y="33"/>
                  </a:lnTo>
                  <a:lnTo>
                    <a:pt x="41" y="33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Freeform 341"/>
            <p:cNvSpPr>
              <a:spLocks/>
            </p:cNvSpPr>
            <p:nvPr/>
          </p:nvSpPr>
          <p:spPr bwMode="auto">
            <a:xfrm>
              <a:off x="5407" y="3478"/>
              <a:ext cx="10" cy="7"/>
            </a:xfrm>
            <a:custGeom>
              <a:avLst/>
              <a:gdLst>
                <a:gd name="T0" fmla="*/ 0 w 41"/>
                <a:gd name="T1" fmla="*/ 0 h 32"/>
                <a:gd name="T2" fmla="*/ 12 w 41"/>
                <a:gd name="T3" fmla="*/ 32 h 32"/>
                <a:gd name="T4" fmla="*/ 41 w 41"/>
                <a:gd name="T5" fmla="*/ 0 h 32"/>
                <a:gd name="T6" fmla="*/ 0 w 41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32">
                  <a:moveTo>
                    <a:pt x="0" y="0"/>
                  </a:moveTo>
                  <a:lnTo>
                    <a:pt x="12" y="32"/>
                  </a:lnTo>
                  <a:lnTo>
                    <a:pt x="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Freeform 342"/>
            <p:cNvSpPr>
              <a:spLocks/>
            </p:cNvSpPr>
            <p:nvPr/>
          </p:nvSpPr>
          <p:spPr bwMode="auto">
            <a:xfrm>
              <a:off x="5407" y="3478"/>
              <a:ext cx="10" cy="7"/>
            </a:xfrm>
            <a:custGeom>
              <a:avLst/>
              <a:gdLst>
                <a:gd name="T0" fmla="*/ 0 w 41"/>
                <a:gd name="T1" fmla="*/ 0 h 32"/>
                <a:gd name="T2" fmla="*/ 12 w 41"/>
                <a:gd name="T3" fmla="*/ 32 h 32"/>
                <a:gd name="T4" fmla="*/ 41 w 41"/>
                <a:gd name="T5" fmla="*/ 0 h 32"/>
                <a:gd name="T6" fmla="*/ 0 w 41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" h="32">
                  <a:moveTo>
                    <a:pt x="0" y="0"/>
                  </a:moveTo>
                  <a:lnTo>
                    <a:pt x="12" y="32"/>
                  </a:lnTo>
                  <a:lnTo>
                    <a:pt x="41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" name="Freeform 343"/>
            <p:cNvSpPr>
              <a:spLocks/>
            </p:cNvSpPr>
            <p:nvPr/>
          </p:nvSpPr>
          <p:spPr bwMode="auto">
            <a:xfrm>
              <a:off x="5410" y="3478"/>
              <a:ext cx="7" cy="11"/>
            </a:xfrm>
            <a:custGeom>
              <a:avLst/>
              <a:gdLst>
                <a:gd name="T0" fmla="*/ 0 w 29"/>
                <a:gd name="T1" fmla="*/ 32 h 46"/>
                <a:gd name="T2" fmla="*/ 29 w 29"/>
                <a:gd name="T3" fmla="*/ 46 h 46"/>
                <a:gd name="T4" fmla="*/ 29 w 29"/>
                <a:gd name="T5" fmla="*/ 0 h 46"/>
                <a:gd name="T6" fmla="*/ 0 w 29"/>
                <a:gd name="T7" fmla="*/ 3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46">
                  <a:moveTo>
                    <a:pt x="0" y="32"/>
                  </a:moveTo>
                  <a:lnTo>
                    <a:pt x="29" y="46"/>
                  </a:lnTo>
                  <a:lnTo>
                    <a:pt x="29" y="0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" name="Freeform 344"/>
            <p:cNvSpPr>
              <a:spLocks/>
            </p:cNvSpPr>
            <p:nvPr/>
          </p:nvSpPr>
          <p:spPr bwMode="auto">
            <a:xfrm>
              <a:off x="5410" y="3478"/>
              <a:ext cx="7" cy="11"/>
            </a:xfrm>
            <a:custGeom>
              <a:avLst/>
              <a:gdLst>
                <a:gd name="T0" fmla="*/ 0 w 29"/>
                <a:gd name="T1" fmla="*/ 32 h 46"/>
                <a:gd name="T2" fmla="*/ 29 w 29"/>
                <a:gd name="T3" fmla="*/ 46 h 46"/>
                <a:gd name="T4" fmla="*/ 29 w 29"/>
                <a:gd name="T5" fmla="*/ 0 h 46"/>
                <a:gd name="T6" fmla="*/ 0 w 29"/>
                <a:gd name="T7" fmla="*/ 3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46">
                  <a:moveTo>
                    <a:pt x="0" y="32"/>
                  </a:moveTo>
                  <a:lnTo>
                    <a:pt x="29" y="46"/>
                  </a:lnTo>
                  <a:lnTo>
                    <a:pt x="29" y="0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Freeform 345"/>
            <p:cNvSpPr>
              <a:spLocks/>
            </p:cNvSpPr>
            <p:nvPr/>
          </p:nvSpPr>
          <p:spPr bwMode="auto">
            <a:xfrm>
              <a:off x="5417" y="3478"/>
              <a:ext cx="8" cy="11"/>
            </a:xfrm>
            <a:custGeom>
              <a:avLst/>
              <a:gdLst>
                <a:gd name="T0" fmla="*/ 0 w 30"/>
                <a:gd name="T1" fmla="*/ 46 h 46"/>
                <a:gd name="T2" fmla="*/ 30 w 30"/>
                <a:gd name="T3" fmla="*/ 32 h 46"/>
                <a:gd name="T4" fmla="*/ 0 w 30"/>
                <a:gd name="T5" fmla="*/ 0 h 46"/>
                <a:gd name="T6" fmla="*/ 0 w 30"/>
                <a:gd name="T7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6">
                  <a:moveTo>
                    <a:pt x="0" y="46"/>
                  </a:moveTo>
                  <a:lnTo>
                    <a:pt x="30" y="32"/>
                  </a:lnTo>
                  <a:lnTo>
                    <a:pt x="0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" name="Freeform 346"/>
            <p:cNvSpPr>
              <a:spLocks/>
            </p:cNvSpPr>
            <p:nvPr/>
          </p:nvSpPr>
          <p:spPr bwMode="auto">
            <a:xfrm>
              <a:off x="5417" y="3478"/>
              <a:ext cx="8" cy="11"/>
            </a:xfrm>
            <a:custGeom>
              <a:avLst/>
              <a:gdLst>
                <a:gd name="T0" fmla="*/ 0 w 30"/>
                <a:gd name="T1" fmla="*/ 46 h 46"/>
                <a:gd name="T2" fmla="*/ 30 w 30"/>
                <a:gd name="T3" fmla="*/ 32 h 46"/>
                <a:gd name="T4" fmla="*/ 0 w 30"/>
                <a:gd name="T5" fmla="*/ 0 h 46"/>
                <a:gd name="T6" fmla="*/ 0 w 30"/>
                <a:gd name="T7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6">
                  <a:moveTo>
                    <a:pt x="0" y="46"/>
                  </a:moveTo>
                  <a:lnTo>
                    <a:pt x="30" y="32"/>
                  </a:lnTo>
                  <a:lnTo>
                    <a:pt x="0" y="0"/>
                  </a:lnTo>
                  <a:lnTo>
                    <a:pt x="0" y="4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" name="Freeform 347"/>
            <p:cNvSpPr>
              <a:spLocks/>
            </p:cNvSpPr>
            <p:nvPr/>
          </p:nvSpPr>
          <p:spPr bwMode="auto">
            <a:xfrm>
              <a:off x="5417" y="3478"/>
              <a:ext cx="11" cy="7"/>
            </a:xfrm>
            <a:custGeom>
              <a:avLst/>
              <a:gdLst>
                <a:gd name="T0" fmla="*/ 30 w 42"/>
                <a:gd name="T1" fmla="*/ 32 h 32"/>
                <a:gd name="T2" fmla="*/ 42 w 42"/>
                <a:gd name="T3" fmla="*/ 0 h 32"/>
                <a:gd name="T4" fmla="*/ 0 w 42"/>
                <a:gd name="T5" fmla="*/ 0 h 32"/>
                <a:gd name="T6" fmla="*/ 30 w 42"/>
                <a:gd name="T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2">
                  <a:moveTo>
                    <a:pt x="30" y="32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Freeform 348"/>
            <p:cNvSpPr>
              <a:spLocks/>
            </p:cNvSpPr>
            <p:nvPr/>
          </p:nvSpPr>
          <p:spPr bwMode="auto">
            <a:xfrm>
              <a:off x="5417" y="3478"/>
              <a:ext cx="11" cy="7"/>
            </a:xfrm>
            <a:custGeom>
              <a:avLst/>
              <a:gdLst>
                <a:gd name="T0" fmla="*/ 30 w 42"/>
                <a:gd name="T1" fmla="*/ 32 h 32"/>
                <a:gd name="T2" fmla="*/ 42 w 42"/>
                <a:gd name="T3" fmla="*/ 0 h 32"/>
                <a:gd name="T4" fmla="*/ 0 w 42"/>
                <a:gd name="T5" fmla="*/ 0 h 32"/>
                <a:gd name="T6" fmla="*/ 30 w 42"/>
                <a:gd name="T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2">
                  <a:moveTo>
                    <a:pt x="30" y="32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30" y="3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" name="Freeform 349"/>
            <p:cNvSpPr>
              <a:spLocks/>
            </p:cNvSpPr>
            <p:nvPr/>
          </p:nvSpPr>
          <p:spPr bwMode="auto">
            <a:xfrm>
              <a:off x="5983" y="3469"/>
              <a:ext cx="10" cy="9"/>
            </a:xfrm>
            <a:custGeom>
              <a:avLst/>
              <a:gdLst>
                <a:gd name="T0" fmla="*/ 42 w 42"/>
                <a:gd name="T1" fmla="*/ 33 h 33"/>
                <a:gd name="T2" fmla="*/ 29 w 42"/>
                <a:gd name="T3" fmla="*/ 0 h 33"/>
                <a:gd name="T4" fmla="*/ 0 w 42"/>
                <a:gd name="T5" fmla="*/ 33 h 33"/>
                <a:gd name="T6" fmla="*/ 42 w 42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3">
                  <a:moveTo>
                    <a:pt x="42" y="33"/>
                  </a:moveTo>
                  <a:lnTo>
                    <a:pt x="29" y="0"/>
                  </a:lnTo>
                  <a:lnTo>
                    <a:pt x="0" y="33"/>
                  </a:lnTo>
                  <a:lnTo>
                    <a:pt x="42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9" name="Freeform 350"/>
            <p:cNvSpPr>
              <a:spLocks/>
            </p:cNvSpPr>
            <p:nvPr/>
          </p:nvSpPr>
          <p:spPr bwMode="auto">
            <a:xfrm>
              <a:off x="5983" y="3469"/>
              <a:ext cx="10" cy="9"/>
            </a:xfrm>
            <a:custGeom>
              <a:avLst/>
              <a:gdLst>
                <a:gd name="T0" fmla="*/ 42 w 42"/>
                <a:gd name="T1" fmla="*/ 33 h 33"/>
                <a:gd name="T2" fmla="*/ 29 w 42"/>
                <a:gd name="T3" fmla="*/ 0 h 33"/>
                <a:gd name="T4" fmla="*/ 0 w 42"/>
                <a:gd name="T5" fmla="*/ 33 h 33"/>
                <a:gd name="T6" fmla="*/ 42 w 42"/>
                <a:gd name="T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3">
                  <a:moveTo>
                    <a:pt x="42" y="33"/>
                  </a:moveTo>
                  <a:lnTo>
                    <a:pt x="29" y="0"/>
                  </a:lnTo>
                  <a:lnTo>
                    <a:pt x="0" y="33"/>
                  </a:lnTo>
                  <a:lnTo>
                    <a:pt x="42" y="33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0" name="Freeform 351"/>
            <p:cNvSpPr>
              <a:spLocks/>
            </p:cNvSpPr>
            <p:nvPr/>
          </p:nvSpPr>
          <p:spPr bwMode="auto">
            <a:xfrm>
              <a:off x="5983" y="3466"/>
              <a:ext cx="7" cy="12"/>
            </a:xfrm>
            <a:custGeom>
              <a:avLst/>
              <a:gdLst>
                <a:gd name="T0" fmla="*/ 29 w 29"/>
                <a:gd name="T1" fmla="*/ 14 h 47"/>
                <a:gd name="T2" fmla="*/ 0 w 29"/>
                <a:gd name="T3" fmla="*/ 0 h 47"/>
                <a:gd name="T4" fmla="*/ 0 w 29"/>
                <a:gd name="T5" fmla="*/ 47 h 47"/>
                <a:gd name="T6" fmla="*/ 29 w 29"/>
                <a:gd name="T7" fmla="*/ 1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47">
                  <a:moveTo>
                    <a:pt x="29" y="14"/>
                  </a:moveTo>
                  <a:lnTo>
                    <a:pt x="0" y="0"/>
                  </a:lnTo>
                  <a:lnTo>
                    <a:pt x="0" y="47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1" name="Freeform 352"/>
            <p:cNvSpPr>
              <a:spLocks/>
            </p:cNvSpPr>
            <p:nvPr/>
          </p:nvSpPr>
          <p:spPr bwMode="auto">
            <a:xfrm>
              <a:off x="5983" y="3466"/>
              <a:ext cx="7" cy="12"/>
            </a:xfrm>
            <a:custGeom>
              <a:avLst/>
              <a:gdLst>
                <a:gd name="T0" fmla="*/ 29 w 29"/>
                <a:gd name="T1" fmla="*/ 14 h 47"/>
                <a:gd name="T2" fmla="*/ 0 w 29"/>
                <a:gd name="T3" fmla="*/ 0 h 47"/>
                <a:gd name="T4" fmla="*/ 0 w 29"/>
                <a:gd name="T5" fmla="*/ 47 h 47"/>
                <a:gd name="T6" fmla="*/ 29 w 29"/>
                <a:gd name="T7" fmla="*/ 1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47">
                  <a:moveTo>
                    <a:pt x="29" y="14"/>
                  </a:moveTo>
                  <a:lnTo>
                    <a:pt x="0" y="0"/>
                  </a:lnTo>
                  <a:lnTo>
                    <a:pt x="0" y="47"/>
                  </a:lnTo>
                  <a:lnTo>
                    <a:pt x="29" y="14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2" name="Freeform 353"/>
            <p:cNvSpPr>
              <a:spLocks/>
            </p:cNvSpPr>
            <p:nvPr/>
          </p:nvSpPr>
          <p:spPr bwMode="auto">
            <a:xfrm>
              <a:off x="5975" y="3466"/>
              <a:ext cx="8" cy="12"/>
            </a:xfrm>
            <a:custGeom>
              <a:avLst/>
              <a:gdLst>
                <a:gd name="T0" fmla="*/ 30 w 30"/>
                <a:gd name="T1" fmla="*/ 0 h 47"/>
                <a:gd name="T2" fmla="*/ 0 w 30"/>
                <a:gd name="T3" fmla="*/ 14 h 47"/>
                <a:gd name="T4" fmla="*/ 30 w 30"/>
                <a:gd name="T5" fmla="*/ 47 h 47"/>
                <a:gd name="T6" fmla="*/ 30 w 30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7">
                  <a:moveTo>
                    <a:pt x="30" y="0"/>
                  </a:moveTo>
                  <a:lnTo>
                    <a:pt x="0" y="14"/>
                  </a:lnTo>
                  <a:lnTo>
                    <a:pt x="30" y="47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Freeform 354"/>
            <p:cNvSpPr>
              <a:spLocks/>
            </p:cNvSpPr>
            <p:nvPr/>
          </p:nvSpPr>
          <p:spPr bwMode="auto">
            <a:xfrm>
              <a:off x="5975" y="3466"/>
              <a:ext cx="8" cy="12"/>
            </a:xfrm>
            <a:custGeom>
              <a:avLst/>
              <a:gdLst>
                <a:gd name="T0" fmla="*/ 30 w 30"/>
                <a:gd name="T1" fmla="*/ 0 h 47"/>
                <a:gd name="T2" fmla="*/ 0 w 30"/>
                <a:gd name="T3" fmla="*/ 14 h 47"/>
                <a:gd name="T4" fmla="*/ 30 w 30"/>
                <a:gd name="T5" fmla="*/ 47 h 47"/>
                <a:gd name="T6" fmla="*/ 30 w 30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7">
                  <a:moveTo>
                    <a:pt x="30" y="0"/>
                  </a:moveTo>
                  <a:lnTo>
                    <a:pt x="0" y="14"/>
                  </a:lnTo>
                  <a:lnTo>
                    <a:pt x="30" y="47"/>
                  </a:lnTo>
                  <a:lnTo>
                    <a:pt x="3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Freeform 355"/>
            <p:cNvSpPr>
              <a:spLocks/>
            </p:cNvSpPr>
            <p:nvPr/>
          </p:nvSpPr>
          <p:spPr bwMode="auto">
            <a:xfrm>
              <a:off x="5972" y="3469"/>
              <a:ext cx="11" cy="9"/>
            </a:xfrm>
            <a:custGeom>
              <a:avLst/>
              <a:gdLst>
                <a:gd name="T0" fmla="*/ 12 w 42"/>
                <a:gd name="T1" fmla="*/ 0 h 33"/>
                <a:gd name="T2" fmla="*/ 0 w 42"/>
                <a:gd name="T3" fmla="*/ 33 h 33"/>
                <a:gd name="T4" fmla="*/ 42 w 42"/>
                <a:gd name="T5" fmla="*/ 33 h 33"/>
                <a:gd name="T6" fmla="*/ 12 w 42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3">
                  <a:moveTo>
                    <a:pt x="12" y="0"/>
                  </a:moveTo>
                  <a:lnTo>
                    <a:pt x="0" y="33"/>
                  </a:lnTo>
                  <a:lnTo>
                    <a:pt x="42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5" name="Freeform 356"/>
            <p:cNvSpPr>
              <a:spLocks/>
            </p:cNvSpPr>
            <p:nvPr/>
          </p:nvSpPr>
          <p:spPr bwMode="auto">
            <a:xfrm>
              <a:off x="5972" y="3469"/>
              <a:ext cx="11" cy="9"/>
            </a:xfrm>
            <a:custGeom>
              <a:avLst/>
              <a:gdLst>
                <a:gd name="T0" fmla="*/ 12 w 42"/>
                <a:gd name="T1" fmla="*/ 0 h 33"/>
                <a:gd name="T2" fmla="*/ 0 w 42"/>
                <a:gd name="T3" fmla="*/ 33 h 33"/>
                <a:gd name="T4" fmla="*/ 42 w 42"/>
                <a:gd name="T5" fmla="*/ 33 h 33"/>
                <a:gd name="T6" fmla="*/ 12 w 42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3">
                  <a:moveTo>
                    <a:pt x="12" y="0"/>
                  </a:moveTo>
                  <a:lnTo>
                    <a:pt x="0" y="33"/>
                  </a:lnTo>
                  <a:lnTo>
                    <a:pt x="42" y="33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6" name="Freeform 357"/>
            <p:cNvSpPr>
              <a:spLocks/>
            </p:cNvSpPr>
            <p:nvPr/>
          </p:nvSpPr>
          <p:spPr bwMode="auto">
            <a:xfrm>
              <a:off x="5972" y="3478"/>
              <a:ext cx="11" cy="7"/>
            </a:xfrm>
            <a:custGeom>
              <a:avLst/>
              <a:gdLst>
                <a:gd name="T0" fmla="*/ 0 w 42"/>
                <a:gd name="T1" fmla="*/ 0 h 32"/>
                <a:gd name="T2" fmla="*/ 12 w 42"/>
                <a:gd name="T3" fmla="*/ 32 h 32"/>
                <a:gd name="T4" fmla="*/ 42 w 42"/>
                <a:gd name="T5" fmla="*/ 0 h 32"/>
                <a:gd name="T6" fmla="*/ 0 w 42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2">
                  <a:moveTo>
                    <a:pt x="0" y="0"/>
                  </a:moveTo>
                  <a:lnTo>
                    <a:pt x="12" y="32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Freeform 358"/>
            <p:cNvSpPr>
              <a:spLocks/>
            </p:cNvSpPr>
            <p:nvPr/>
          </p:nvSpPr>
          <p:spPr bwMode="auto">
            <a:xfrm>
              <a:off x="5972" y="3478"/>
              <a:ext cx="11" cy="7"/>
            </a:xfrm>
            <a:custGeom>
              <a:avLst/>
              <a:gdLst>
                <a:gd name="T0" fmla="*/ 0 w 42"/>
                <a:gd name="T1" fmla="*/ 0 h 32"/>
                <a:gd name="T2" fmla="*/ 12 w 42"/>
                <a:gd name="T3" fmla="*/ 32 h 32"/>
                <a:gd name="T4" fmla="*/ 42 w 42"/>
                <a:gd name="T5" fmla="*/ 0 h 32"/>
                <a:gd name="T6" fmla="*/ 0 w 42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2">
                  <a:moveTo>
                    <a:pt x="0" y="0"/>
                  </a:moveTo>
                  <a:lnTo>
                    <a:pt x="12" y="32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Freeform 359"/>
            <p:cNvSpPr>
              <a:spLocks/>
            </p:cNvSpPr>
            <p:nvPr/>
          </p:nvSpPr>
          <p:spPr bwMode="auto">
            <a:xfrm>
              <a:off x="5975" y="3478"/>
              <a:ext cx="8" cy="11"/>
            </a:xfrm>
            <a:custGeom>
              <a:avLst/>
              <a:gdLst>
                <a:gd name="T0" fmla="*/ 0 w 30"/>
                <a:gd name="T1" fmla="*/ 32 h 46"/>
                <a:gd name="T2" fmla="*/ 30 w 30"/>
                <a:gd name="T3" fmla="*/ 46 h 46"/>
                <a:gd name="T4" fmla="*/ 30 w 30"/>
                <a:gd name="T5" fmla="*/ 0 h 46"/>
                <a:gd name="T6" fmla="*/ 0 w 30"/>
                <a:gd name="T7" fmla="*/ 3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6">
                  <a:moveTo>
                    <a:pt x="0" y="32"/>
                  </a:moveTo>
                  <a:lnTo>
                    <a:pt x="30" y="46"/>
                  </a:lnTo>
                  <a:lnTo>
                    <a:pt x="30" y="0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Freeform 360"/>
            <p:cNvSpPr>
              <a:spLocks/>
            </p:cNvSpPr>
            <p:nvPr/>
          </p:nvSpPr>
          <p:spPr bwMode="auto">
            <a:xfrm>
              <a:off x="5975" y="3478"/>
              <a:ext cx="8" cy="11"/>
            </a:xfrm>
            <a:custGeom>
              <a:avLst/>
              <a:gdLst>
                <a:gd name="T0" fmla="*/ 0 w 30"/>
                <a:gd name="T1" fmla="*/ 32 h 46"/>
                <a:gd name="T2" fmla="*/ 30 w 30"/>
                <a:gd name="T3" fmla="*/ 46 h 46"/>
                <a:gd name="T4" fmla="*/ 30 w 30"/>
                <a:gd name="T5" fmla="*/ 0 h 46"/>
                <a:gd name="T6" fmla="*/ 0 w 30"/>
                <a:gd name="T7" fmla="*/ 3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46">
                  <a:moveTo>
                    <a:pt x="0" y="32"/>
                  </a:moveTo>
                  <a:lnTo>
                    <a:pt x="30" y="46"/>
                  </a:lnTo>
                  <a:lnTo>
                    <a:pt x="30" y="0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Freeform 361"/>
            <p:cNvSpPr>
              <a:spLocks/>
            </p:cNvSpPr>
            <p:nvPr/>
          </p:nvSpPr>
          <p:spPr bwMode="auto">
            <a:xfrm>
              <a:off x="5983" y="3478"/>
              <a:ext cx="7" cy="11"/>
            </a:xfrm>
            <a:custGeom>
              <a:avLst/>
              <a:gdLst>
                <a:gd name="T0" fmla="*/ 0 w 29"/>
                <a:gd name="T1" fmla="*/ 46 h 46"/>
                <a:gd name="T2" fmla="*/ 29 w 29"/>
                <a:gd name="T3" fmla="*/ 32 h 46"/>
                <a:gd name="T4" fmla="*/ 0 w 29"/>
                <a:gd name="T5" fmla="*/ 0 h 46"/>
                <a:gd name="T6" fmla="*/ 0 w 29"/>
                <a:gd name="T7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46">
                  <a:moveTo>
                    <a:pt x="0" y="46"/>
                  </a:moveTo>
                  <a:lnTo>
                    <a:pt x="29" y="32"/>
                  </a:lnTo>
                  <a:lnTo>
                    <a:pt x="0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1" name="Freeform 362"/>
            <p:cNvSpPr>
              <a:spLocks/>
            </p:cNvSpPr>
            <p:nvPr/>
          </p:nvSpPr>
          <p:spPr bwMode="auto">
            <a:xfrm>
              <a:off x="5983" y="3478"/>
              <a:ext cx="7" cy="11"/>
            </a:xfrm>
            <a:custGeom>
              <a:avLst/>
              <a:gdLst>
                <a:gd name="T0" fmla="*/ 0 w 29"/>
                <a:gd name="T1" fmla="*/ 46 h 46"/>
                <a:gd name="T2" fmla="*/ 29 w 29"/>
                <a:gd name="T3" fmla="*/ 32 h 46"/>
                <a:gd name="T4" fmla="*/ 0 w 29"/>
                <a:gd name="T5" fmla="*/ 0 h 46"/>
                <a:gd name="T6" fmla="*/ 0 w 29"/>
                <a:gd name="T7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46">
                  <a:moveTo>
                    <a:pt x="0" y="46"/>
                  </a:moveTo>
                  <a:lnTo>
                    <a:pt x="29" y="32"/>
                  </a:lnTo>
                  <a:lnTo>
                    <a:pt x="0" y="0"/>
                  </a:lnTo>
                  <a:lnTo>
                    <a:pt x="0" y="46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2" name="Freeform 363"/>
            <p:cNvSpPr>
              <a:spLocks/>
            </p:cNvSpPr>
            <p:nvPr/>
          </p:nvSpPr>
          <p:spPr bwMode="auto">
            <a:xfrm>
              <a:off x="5983" y="3478"/>
              <a:ext cx="10" cy="7"/>
            </a:xfrm>
            <a:custGeom>
              <a:avLst/>
              <a:gdLst>
                <a:gd name="T0" fmla="*/ 29 w 42"/>
                <a:gd name="T1" fmla="*/ 32 h 32"/>
                <a:gd name="T2" fmla="*/ 42 w 42"/>
                <a:gd name="T3" fmla="*/ 0 h 32"/>
                <a:gd name="T4" fmla="*/ 0 w 42"/>
                <a:gd name="T5" fmla="*/ 0 h 32"/>
                <a:gd name="T6" fmla="*/ 29 w 42"/>
                <a:gd name="T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2">
                  <a:moveTo>
                    <a:pt x="29" y="32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29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Rectangle 364"/>
            <p:cNvSpPr>
              <a:spLocks noChangeArrowheads="1"/>
            </p:cNvSpPr>
            <p:nvPr/>
          </p:nvSpPr>
          <p:spPr bwMode="auto">
            <a:xfrm>
              <a:off x="4632" y="3636"/>
              <a:ext cx="280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4" name="Rectangle 365"/>
            <p:cNvSpPr>
              <a:spLocks noChangeArrowheads="1"/>
            </p:cNvSpPr>
            <p:nvPr/>
          </p:nvSpPr>
          <p:spPr bwMode="auto">
            <a:xfrm>
              <a:off x="6560" y="2374"/>
              <a:ext cx="269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B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5" name="Freeform 366"/>
            <p:cNvSpPr>
              <a:spLocks/>
            </p:cNvSpPr>
            <p:nvPr/>
          </p:nvSpPr>
          <p:spPr bwMode="auto">
            <a:xfrm>
              <a:off x="5983" y="3478"/>
              <a:ext cx="10" cy="7"/>
            </a:xfrm>
            <a:custGeom>
              <a:avLst/>
              <a:gdLst>
                <a:gd name="T0" fmla="*/ 29 w 42"/>
                <a:gd name="T1" fmla="*/ 32 h 32"/>
                <a:gd name="T2" fmla="*/ 42 w 42"/>
                <a:gd name="T3" fmla="*/ 0 h 32"/>
                <a:gd name="T4" fmla="*/ 0 w 42"/>
                <a:gd name="T5" fmla="*/ 0 h 32"/>
                <a:gd name="T6" fmla="*/ 29 w 42"/>
                <a:gd name="T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" h="32">
                  <a:moveTo>
                    <a:pt x="29" y="32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29" y="32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4" name="Group 463"/>
          <p:cNvGrpSpPr/>
          <p:nvPr/>
        </p:nvGrpSpPr>
        <p:grpSpPr>
          <a:xfrm>
            <a:off x="14701" y="2956637"/>
            <a:ext cx="3694455" cy="3200462"/>
            <a:chOff x="2826146" y="2942643"/>
            <a:chExt cx="3694455" cy="3200462"/>
          </a:xfrm>
        </p:grpSpPr>
        <p:sp>
          <p:nvSpPr>
            <p:cNvPr id="465" name="AutoShape 142"/>
            <p:cNvSpPr>
              <a:spLocks noChangeAspect="1" noChangeArrowheads="1" noTextEdit="1"/>
            </p:cNvSpPr>
            <p:nvPr/>
          </p:nvSpPr>
          <p:spPr bwMode="auto">
            <a:xfrm>
              <a:off x="2826146" y="2942643"/>
              <a:ext cx="3694455" cy="311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6" name="Rectangle 191"/>
            <p:cNvSpPr>
              <a:spLocks noChangeArrowheads="1"/>
            </p:cNvSpPr>
            <p:nvPr/>
          </p:nvSpPr>
          <p:spPr bwMode="auto">
            <a:xfrm>
              <a:off x="4266144" y="5517567"/>
              <a:ext cx="639533" cy="523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f(a)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67" name="Rectangle 192"/>
            <p:cNvSpPr>
              <a:spLocks noChangeArrowheads="1"/>
            </p:cNvSpPr>
            <p:nvPr/>
          </p:nvSpPr>
          <p:spPr bwMode="auto">
            <a:xfrm>
              <a:off x="3462880" y="3761301"/>
              <a:ext cx="674518" cy="523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f(b)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68" name="Rectangle 193"/>
            <p:cNvSpPr>
              <a:spLocks noChangeArrowheads="1"/>
            </p:cNvSpPr>
            <p:nvPr/>
          </p:nvSpPr>
          <p:spPr bwMode="auto">
            <a:xfrm>
              <a:off x="5326900" y="3541593"/>
              <a:ext cx="572361" cy="586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B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9" name="Rectangle 194"/>
            <p:cNvSpPr>
              <a:spLocks noChangeArrowheads="1"/>
            </p:cNvSpPr>
            <p:nvPr/>
          </p:nvSpPr>
          <p:spPr bwMode="auto">
            <a:xfrm>
              <a:off x="3136816" y="5556750"/>
              <a:ext cx="594751" cy="586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0" name="Line 196"/>
            <p:cNvSpPr>
              <a:spLocks noChangeShapeType="1"/>
            </p:cNvSpPr>
            <p:nvPr/>
          </p:nvSpPr>
          <p:spPr bwMode="auto">
            <a:xfrm>
              <a:off x="3346728" y="5685496"/>
              <a:ext cx="14693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" name="Line 197"/>
            <p:cNvSpPr>
              <a:spLocks noChangeShapeType="1"/>
            </p:cNvSpPr>
            <p:nvPr/>
          </p:nvSpPr>
          <p:spPr bwMode="auto">
            <a:xfrm>
              <a:off x="3563638" y="5685496"/>
              <a:ext cx="14274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" name="Line 198"/>
            <p:cNvSpPr>
              <a:spLocks noChangeShapeType="1"/>
            </p:cNvSpPr>
            <p:nvPr/>
          </p:nvSpPr>
          <p:spPr bwMode="auto">
            <a:xfrm>
              <a:off x="3777748" y="5685496"/>
              <a:ext cx="14274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3" name="Line 199"/>
            <p:cNvSpPr>
              <a:spLocks noChangeShapeType="1"/>
            </p:cNvSpPr>
            <p:nvPr/>
          </p:nvSpPr>
          <p:spPr bwMode="auto">
            <a:xfrm>
              <a:off x="3991859" y="5685496"/>
              <a:ext cx="14553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Line 200"/>
            <p:cNvSpPr>
              <a:spLocks noChangeShapeType="1"/>
            </p:cNvSpPr>
            <p:nvPr/>
          </p:nvSpPr>
          <p:spPr bwMode="auto">
            <a:xfrm flipH="1">
              <a:off x="5213548" y="4011796"/>
              <a:ext cx="14833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5" name="Line 201"/>
            <p:cNvSpPr>
              <a:spLocks noChangeShapeType="1"/>
            </p:cNvSpPr>
            <p:nvPr/>
          </p:nvSpPr>
          <p:spPr bwMode="auto">
            <a:xfrm flipH="1">
              <a:off x="4999437" y="4011796"/>
              <a:ext cx="14274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" name="Line 202"/>
            <p:cNvSpPr>
              <a:spLocks noChangeShapeType="1"/>
            </p:cNvSpPr>
            <p:nvPr/>
          </p:nvSpPr>
          <p:spPr bwMode="auto">
            <a:xfrm flipH="1">
              <a:off x="4785327" y="4011796"/>
              <a:ext cx="14274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7" name="Line 203"/>
            <p:cNvSpPr>
              <a:spLocks noChangeShapeType="1"/>
            </p:cNvSpPr>
            <p:nvPr/>
          </p:nvSpPr>
          <p:spPr bwMode="auto">
            <a:xfrm flipH="1">
              <a:off x="4572616" y="4011796"/>
              <a:ext cx="14134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8" name="Line 204"/>
            <p:cNvSpPr>
              <a:spLocks noChangeShapeType="1"/>
            </p:cNvSpPr>
            <p:nvPr/>
          </p:nvSpPr>
          <p:spPr bwMode="auto">
            <a:xfrm flipH="1">
              <a:off x="4358505" y="4011796"/>
              <a:ext cx="14274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9" name="Line 205"/>
            <p:cNvSpPr>
              <a:spLocks noChangeShapeType="1"/>
            </p:cNvSpPr>
            <p:nvPr/>
          </p:nvSpPr>
          <p:spPr bwMode="auto">
            <a:xfrm flipH="1">
              <a:off x="4137398" y="4011796"/>
              <a:ext cx="14973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" name="Line 206"/>
            <p:cNvSpPr>
              <a:spLocks noChangeShapeType="1"/>
            </p:cNvSpPr>
            <p:nvPr/>
          </p:nvSpPr>
          <p:spPr bwMode="auto">
            <a:xfrm>
              <a:off x="4137398" y="3187541"/>
              <a:ext cx="0" cy="28422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" name="Freeform 208"/>
            <p:cNvSpPr>
              <a:spLocks/>
            </p:cNvSpPr>
            <p:nvPr/>
          </p:nvSpPr>
          <p:spPr bwMode="auto">
            <a:xfrm>
              <a:off x="4120605" y="3187541"/>
              <a:ext cx="34985" cy="104956"/>
            </a:xfrm>
            <a:custGeom>
              <a:avLst/>
              <a:gdLst>
                <a:gd name="T0" fmla="*/ 25 w 49"/>
                <a:gd name="T1" fmla="*/ 0 h 226"/>
                <a:gd name="T2" fmla="*/ 49 w 49"/>
                <a:gd name="T3" fmla="*/ 226 h 226"/>
                <a:gd name="T4" fmla="*/ 0 w 49"/>
                <a:gd name="T5" fmla="*/ 226 h 226"/>
                <a:gd name="T6" fmla="*/ 25 w 49"/>
                <a:gd name="T7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226">
                  <a:moveTo>
                    <a:pt x="25" y="0"/>
                  </a:moveTo>
                  <a:lnTo>
                    <a:pt x="49" y="226"/>
                  </a:lnTo>
                  <a:lnTo>
                    <a:pt x="0" y="226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" name="Freeform 209"/>
            <p:cNvSpPr>
              <a:spLocks/>
            </p:cNvSpPr>
            <p:nvPr/>
          </p:nvSpPr>
          <p:spPr bwMode="auto">
            <a:xfrm>
              <a:off x="4120605" y="3187541"/>
              <a:ext cx="34985" cy="104956"/>
            </a:xfrm>
            <a:custGeom>
              <a:avLst/>
              <a:gdLst>
                <a:gd name="T0" fmla="*/ 25 w 49"/>
                <a:gd name="T1" fmla="*/ 0 h 226"/>
                <a:gd name="T2" fmla="*/ 49 w 49"/>
                <a:gd name="T3" fmla="*/ 226 h 226"/>
                <a:gd name="T4" fmla="*/ 0 w 49"/>
                <a:gd name="T5" fmla="*/ 226 h 226"/>
                <a:gd name="T6" fmla="*/ 25 w 49"/>
                <a:gd name="T7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226">
                  <a:moveTo>
                    <a:pt x="25" y="0"/>
                  </a:moveTo>
                  <a:lnTo>
                    <a:pt x="49" y="226"/>
                  </a:lnTo>
                  <a:lnTo>
                    <a:pt x="0" y="226"/>
                  </a:lnTo>
                  <a:lnTo>
                    <a:pt x="25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3" name="Rectangle 210"/>
            <p:cNvSpPr>
              <a:spLocks noChangeArrowheads="1"/>
            </p:cNvSpPr>
            <p:nvPr/>
          </p:nvSpPr>
          <p:spPr bwMode="auto">
            <a:xfrm>
              <a:off x="3727369" y="4894827"/>
              <a:ext cx="600349" cy="586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O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4" name="Rectangle 211"/>
            <p:cNvSpPr>
              <a:spLocks noChangeArrowheads="1"/>
            </p:cNvSpPr>
            <p:nvPr/>
          </p:nvSpPr>
          <p:spPr bwMode="auto">
            <a:xfrm>
              <a:off x="3230577" y="4546373"/>
              <a:ext cx="474402" cy="586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a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5" name="Rectangle 212"/>
            <p:cNvSpPr>
              <a:spLocks noChangeArrowheads="1"/>
            </p:cNvSpPr>
            <p:nvPr/>
          </p:nvSpPr>
          <p:spPr bwMode="auto">
            <a:xfrm>
              <a:off x="5331098" y="4904623"/>
              <a:ext cx="485597" cy="586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b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6" name="Rectangle 213"/>
            <p:cNvSpPr>
              <a:spLocks noChangeArrowheads="1"/>
            </p:cNvSpPr>
            <p:nvPr/>
          </p:nvSpPr>
          <p:spPr bwMode="auto">
            <a:xfrm>
              <a:off x="6237919" y="4899025"/>
              <a:ext cx="195918" cy="523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x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87" name="Rectangle 214"/>
            <p:cNvSpPr>
              <a:spLocks noChangeArrowheads="1"/>
            </p:cNvSpPr>
            <p:nvPr/>
          </p:nvSpPr>
          <p:spPr bwMode="auto">
            <a:xfrm>
              <a:off x="3826728" y="2956637"/>
              <a:ext cx="195918" cy="523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VNI-Times" pitchFamily="2" charset="0"/>
                </a:rPr>
                <a:t>y</a:t>
              </a:r>
              <a:endParaRPr kumimoji="0" lang="en-US" alt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88" name="Line 215"/>
            <p:cNvSpPr>
              <a:spLocks noChangeShapeType="1"/>
            </p:cNvSpPr>
            <p:nvPr/>
          </p:nvSpPr>
          <p:spPr bwMode="auto">
            <a:xfrm>
              <a:off x="3346728" y="5023573"/>
              <a:ext cx="0" cy="7137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9" name="Line 216"/>
            <p:cNvSpPr>
              <a:spLocks noChangeShapeType="1"/>
            </p:cNvSpPr>
            <p:nvPr/>
          </p:nvSpPr>
          <p:spPr bwMode="auto">
            <a:xfrm>
              <a:off x="3346728" y="5146722"/>
              <a:ext cx="0" cy="1035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" name="Line 217"/>
            <p:cNvSpPr>
              <a:spLocks noChangeShapeType="1"/>
            </p:cNvSpPr>
            <p:nvPr/>
          </p:nvSpPr>
          <p:spPr bwMode="auto">
            <a:xfrm>
              <a:off x="3346728" y="5302057"/>
              <a:ext cx="0" cy="1035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" name="Line 218"/>
            <p:cNvSpPr>
              <a:spLocks noChangeShapeType="1"/>
            </p:cNvSpPr>
            <p:nvPr/>
          </p:nvSpPr>
          <p:spPr bwMode="auto">
            <a:xfrm>
              <a:off x="3346728" y="5457392"/>
              <a:ext cx="0" cy="1035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" name="Line 219"/>
            <p:cNvSpPr>
              <a:spLocks noChangeShapeType="1"/>
            </p:cNvSpPr>
            <p:nvPr/>
          </p:nvSpPr>
          <p:spPr bwMode="auto">
            <a:xfrm>
              <a:off x="3346728" y="5612727"/>
              <a:ext cx="0" cy="7277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3" name="Line 220"/>
            <p:cNvSpPr>
              <a:spLocks noChangeShapeType="1"/>
            </p:cNvSpPr>
            <p:nvPr/>
          </p:nvSpPr>
          <p:spPr bwMode="auto">
            <a:xfrm flipV="1">
              <a:off x="5361886" y="4931212"/>
              <a:ext cx="0" cy="923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Line 221"/>
            <p:cNvSpPr>
              <a:spLocks noChangeShapeType="1"/>
            </p:cNvSpPr>
            <p:nvPr/>
          </p:nvSpPr>
          <p:spPr bwMode="auto">
            <a:xfrm flipV="1">
              <a:off x="5361886" y="4775877"/>
              <a:ext cx="0" cy="1035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Line 222"/>
            <p:cNvSpPr>
              <a:spLocks noChangeShapeType="1"/>
            </p:cNvSpPr>
            <p:nvPr/>
          </p:nvSpPr>
          <p:spPr bwMode="auto">
            <a:xfrm flipV="1">
              <a:off x="5361886" y="4620542"/>
              <a:ext cx="0" cy="1035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Line 223"/>
            <p:cNvSpPr>
              <a:spLocks noChangeShapeType="1"/>
            </p:cNvSpPr>
            <p:nvPr/>
          </p:nvSpPr>
          <p:spPr bwMode="auto">
            <a:xfrm flipV="1">
              <a:off x="5361886" y="4465206"/>
              <a:ext cx="0" cy="1035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Line 224"/>
            <p:cNvSpPr>
              <a:spLocks noChangeShapeType="1"/>
            </p:cNvSpPr>
            <p:nvPr/>
          </p:nvSpPr>
          <p:spPr bwMode="auto">
            <a:xfrm flipV="1">
              <a:off x="5361886" y="4309871"/>
              <a:ext cx="0" cy="1035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8" name="Line 225"/>
            <p:cNvSpPr>
              <a:spLocks noChangeShapeType="1"/>
            </p:cNvSpPr>
            <p:nvPr/>
          </p:nvSpPr>
          <p:spPr bwMode="auto">
            <a:xfrm flipV="1">
              <a:off x="5361886" y="4154536"/>
              <a:ext cx="0" cy="1035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Line 226"/>
            <p:cNvSpPr>
              <a:spLocks noChangeShapeType="1"/>
            </p:cNvSpPr>
            <p:nvPr/>
          </p:nvSpPr>
          <p:spPr bwMode="auto">
            <a:xfrm flipV="1">
              <a:off x="5361886" y="4011796"/>
              <a:ext cx="0" cy="909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" name="Freeform 227"/>
            <p:cNvSpPr>
              <a:spLocks/>
            </p:cNvSpPr>
            <p:nvPr/>
          </p:nvSpPr>
          <p:spPr bwMode="auto">
            <a:xfrm>
              <a:off x="6214129" y="5010978"/>
              <a:ext cx="144140" cy="25189"/>
            </a:xfrm>
            <a:custGeom>
              <a:avLst/>
              <a:gdLst>
                <a:gd name="T0" fmla="*/ 207 w 207"/>
                <a:gd name="T1" fmla="*/ 26 h 53"/>
                <a:gd name="T2" fmla="*/ 0 w 207"/>
                <a:gd name="T3" fmla="*/ 53 h 53"/>
                <a:gd name="T4" fmla="*/ 0 w 207"/>
                <a:gd name="T5" fmla="*/ 0 h 53"/>
                <a:gd name="T6" fmla="*/ 207 w 207"/>
                <a:gd name="T7" fmla="*/ 2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7" h="53">
                  <a:moveTo>
                    <a:pt x="207" y="26"/>
                  </a:moveTo>
                  <a:lnTo>
                    <a:pt x="0" y="53"/>
                  </a:lnTo>
                  <a:lnTo>
                    <a:pt x="0" y="0"/>
                  </a:lnTo>
                  <a:lnTo>
                    <a:pt x="207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02" name="Straight Connector 501"/>
            <p:cNvCxnSpPr/>
            <p:nvPr/>
          </p:nvCxnSpPr>
          <p:spPr>
            <a:xfrm flipH="1">
              <a:off x="2867088" y="5010977"/>
              <a:ext cx="3387982" cy="1259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5" name="TextBox 404"/>
          <p:cNvSpPr txBox="1"/>
          <p:nvPr/>
        </p:nvSpPr>
        <p:spPr>
          <a:xfrm>
            <a:off x="305771" y="6157099"/>
            <a:ext cx="8561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Ox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24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74054"/>
            <a:ext cx="10515600" cy="9663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59: HÀM SỐ LIÊN TỤC (TT)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181" y="686485"/>
            <a:ext cx="8561988" cy="507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MỘT SỐ ĐỊNH LÍ CƠ BẢN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67168" y="3200126"/>
            <a:ext cx="10805630" cy="1178578"/>
            <a:chOff x="266700" y="1782986"/>
            <a:chExt cx="10805630" cy="1178578"/>
          </a:xfrm>
        </p:grpSpPr>
        <p:sp>
          <p:nvSpPr>
            <p:cNvPr id="5" name="Rounded Rectangle 4"/>
            <p:cNvSpPr/>
            <p:nvPr/>
          </p:nvSpPr>
          <p:spPr>
            <a:xfrm>
              <a:off x="266700" y="1782986"/>
              <a:ext cx="10805630" cy="117857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95181" y="1919529"/>
              <a:ext cx="10677149" cy="954107"/>
              <a:chOff x="395181" y="1919529"/>
              <a:chExt cx="11149692" cy="954107"/>
            </a:xfrm>
          </p:grpSpPr>
          <p:sp>
            <p:nvSpPr>
              <p:cNvPr id="6" name="TextBox 5"/>
              <p:cNvSpPr txBox="1">
                <a:spLocks noChangeArrowheads="1"/>
              </p:cNvSpPr>
              <p:nvPr/>
            </p:nvSpPr>
            <p:spPr bwMode="auto">
              <a:xfrm>
                <a:off x="395181" y="1919529"/>
                <a:ext cx="11149692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y=f(x)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tục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[</a:t>
                </a:r>
                <a:r>
                  <a:rPr lang="en-US" altLang="en-US" sz="28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a;b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f(a).f(b)&lt;0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tồn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ít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f(c)=0.</a:t>
                </a:r>
                <a:endPara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7" name="Object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94313452"/>
                  </p:ext>
                </p:extLst>
              </p:nvPr>
            </p:nvGraphicFramePr>
            <p:xfrm>
              <a:off x="2832242" y="2372275"/>
              <a:ext cx="1282700" cy="482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209" name="Equation" r:id="rId3" imgW="1282680" imgH="482400" progId="Equation.DSMT4">
                      <p:embed/>
                    </p:oleObj>
                  </mc:Choice>
                  <mc:Fallback>
                    <p:oleObj name="Equation" r:id="rId3" imgW="1282680" imgH="4824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2832242" y="2372275"/>
                            <a:ext cx="1282700" cy="4826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1" name="Group 10"/>
          <p:cNvGrpSpPr/>
          <p:nvPr/>
        </p:nvGrpSpPr>
        <p:grpSpPr>
          <a:xfrm>
            <a:off x="167168" y="4528424"/>
            <a:ext cx="10805631" cy="1326465"/>
            <a:chOff x="262702" y="3163648"/>
            <a:chExt cx="10805631" cy="1326465"/>
          </a:xfrm>
        </p:grpSpPr>
        <p:sp>
          <p:nvSpPr>
            <p:cNvPr id="9" name="Rounded Rectangle 8"/>
            <p:cNvSpPr/>
            <p:nvPr/>
          </p:nvSpPr>
          <p:spPr>
            <a:xfrm>
              <a:off x="262702" y="3163648"/>
              <a:ext cx="10805631" cy="132646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95181" y="3337439"/>
              <a:ext cx="10673151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i="1" u="sng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sz="2800" i="1" u="sng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u="sng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altLang="en-US" sz="2800" i="1" u="sng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u="sng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khác</a:t>
              </a:r>
              <a:r>
                <a:rPr lang="en-US" altLang="en-US" sz="2800" i="1" u="sng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2800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y=f(x)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lên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tục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[</a:t>
              </a:r>
              <a:r>
                <a:rPr lang="en-US" alt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a;b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]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f(a).f(b)&lt;0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thì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f(x)=0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ít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nghiệm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khoảng</a:t>
              </a:r>
              <a:r>
                <a:rPr lang="en-US" altLang="en-US" sz="2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altLang="en-US" sz="28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a;b</a:t>
              </a:r>
              <a:r>
                <a:rPr lang="en-US" altLang="en-US" sz="2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67168" y="2627948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6878" y="1395736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7168" y="2007121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26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74054"/>
            <a:ext cx="10515600" cy="9663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59: HÀM SỐ LIÊN TỤC (TT)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181" y="686485"/>
            <a:ext cx="8561988" cy="507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MỘT SỐ ĐỊNH LÍ CƠ BẢN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24026" y="1846060"/>
            <a:ext cx="6169115" cy="1530663"/>
            <a:chOff x="266700" y="1782986"/>
            <a:chExt cx="10174760" cy="1530663"/>
          </a:xfrm>
        </p:grpSpPr>
        <p:sp>
          <p:nvSpPr>
            <p:cNvPr id="6" name="Rounded Rectangle 5"/>
            <p:cNvSpPr/>
            <p:nvPr/>
          </p:nvSpPr>
          <p:spPr>
            <a:xfrm>
              <a:off x="266700" y="1782986"/>
              <a:ext cx="9859938" cy="152153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95181" y="1919529"/>
              <a:ext cx="10046279" cy="1394120"/>
              <a:chOff x="395181" y="1919529"/>
              <a:chExt cx="10490901" cy="1394120"/>
            </a:xfrm>
          </p:grpSpPr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395181" y="1919529"/>
                <a:ext cx="10490901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y=f(x)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tục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[</a:t>
                </a:r>
                <a:r>
                  <a:rPr lang="en-US" altLang="en-US" sz="28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a;b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f(a).f(b)&lt;0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tồn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ít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f(c)=0.</a:t>
                </a:r>
                <a:endPara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9" name="Object 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07597717"/>
                  </p:ext>
                </p:extLst>
              </p:nvPr>
            </p:nvGraphicFramePr>
            <p:xfrm>
              <a:off x="3193042" y="2831049"/>
              <a:ext cx="1735095" cy="482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707" name="Equation" r:id="rId3" imgW="1282680" imgH="482400" progId="Equation.DSMT4">
                      <p:embed/>
                    </p:oleObj>
                  </mc:Choice>
                  <mc:Fallback>
                    <p:oleObj name="Equation" r:id="rId3" imgW="1282680" imgH="48240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3193042" y="2831049"/>
                            <a:ext cx="1735095" cy="4826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0" name="Group 9"/>
          <p:cNvGrpSpPr/>
          <p:nvPr/>
        </p:nvGrpSpPr>
        <p:grpSpPr>
          <a:xfrm>
            <a:off x="124026" y="3730125"/>
            <a:ext cx="6009801" cy="1936578"/>
            <a:chOff x="262702" y="3163648"/>
            <a:chExt cx="10805631" cy="1936578"/>
          </a:xfrm>
        </p:grpSpPr>
        <p:sp>
          <p:nvSpPr>
            <p:cNvPr id="11" name="Rounded Rectangle 10"/>
            <p:cNvSpPr/>
            <p:nvPr/>
          </p:nvSpPr>
          <p:spPr>
            <a:xfrm>
              <a:off x="262702" y="3163648"/>
              <a:ext cx="10805631" cy="193657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328940" y="3198531"/>
              <a:ext cx="10673151" cy="1815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i="1" u="sng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sz="2800" i="1" u="sng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u="sng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altLang="en-US" sz="2800" i="1" u="sng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u="sng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khác</a:t>
              </a:r>
              <a:r>
                <a:rPr lang="en-US" altLang="en-US" sz="2800" i="1" u="sng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2800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y=f(x)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lên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tục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alt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[</a:t>
              </a:r>
              <a:r>
                <a:rPr lang="en-US" altLang="en-US" sz="28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a;b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]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f(a).f(b)&lt;0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thì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f(x)=0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ít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nghiệm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khoảng</a:t>
              </a:r>
              <a:r>
                <a:rPr lang="en-US" altLang="en-US" sz="2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altLang="en-US" sz="28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a;b</a:t>
              </a:r>
              <a:r>
                <a:rPr lang="en-US" altLang="en-US" sz="2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6219789" y="992897"/>
            <a:ext cx="66912" cy="57298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6248065" y="1451320"/>
            <a:ext cx="5806560" cy="954107"/>
            <a:chOff x="6371041" y="1799051"/>
            <a:chExt cx="5683584" cy="954107"/>
          </a:xfrm>
        </p:grpSpPr>
        <p:sp>
          <p:nvSpPr>
            <p:cNvPr id="18" name="Rectangle 17">
              <a:hlinkClick r:id="rId5" action="ppaction://hlinkfile"/>
            </p:cNvPr>
            <p:cNvSpPr/>
            <p:nvPr/>
          </p:nvSpPr>
          <p:spPr>
            <a:xfrm>
              <a:off x="6371041" y="1799051"/>
              <a:ext cx="568358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Tx/>
                <a:buNone/>
              </a:pP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CMR: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nghiệm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43014830"/>
                </p:ext>
              </p:extLst>
            </p:nvPr>
          </p:nvGraphicFramePr>
          <p:xfrm>
            <a:off x="9309754" y="1893956"/>
            <a:ext cx="2044904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08" name="Equation" r:id="rId6" imgW="2044440" imgH="342720" progId="Equation.DSMT4">
                    <p:embed/>
                  </p:oleObj>
                </mc:Choice>
                <mc:Fallback>
                  <p:oleObj name="Equation" r:id="rId6" imgW="204444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309754" y="1893956"/>
                          <a:ext cx="2044904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0" name="TextBox 39">
            <a:hlinkClick r:id="rId8" action="ppaction://hlinkfile"/>
          </p:cNvPr>
          <p:cNvSpPr txBox="1"/>
          <p:nvPr/>
        </p:nvSpPr>
        <p:spPr>
          <a:xfrm>
            <a:off x="6349423" y="2417602"/>
            <a:ext cx="1429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6484022" y="2900202"/>
            <a:ext cx="5351663" cy="497048"/>
            <a:chOff x="6484022" y="2900202"/>
            <a:chExt cx="5351663" cy="497048"/>
          </a:xfrm>
        </p:grpSpPr>
        <p:sp>
          <p:nvSpPr>
            <p:cNvPr id="36" name="TextBox 35"/>
            <p:cNvSpPr txBox="1"/>
            <p:nvPr/>
          </p:nvSpPr>
          <p:spPr>
            <a:xfrm>
              <a:off x="6484022" y="2900202"/>
              <a:ext cx="53516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Đặt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. </a:t>
              </a:r>
            </a:p>
          </p:txBody>
        </p:sp>
        <p:graphicFrame>
          <p:nvGraphicFramePr>
            <p:cNvPr id="39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0275244"/>
                </p:ext>
              </p:extLst>
            </p:nvPr>
          </p:nvGraphicFramePr>
          <p:xfrm>
            <a:off x="7015163" y="2914650"/>
            <a:ext cx="2674937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09" name="Equation" r:id="rId9" imgW="2616120" imgH="482400" progId="Equation.DSMT4">
                    <p:embed/>
                  </p:oleObj>
                </mc:Choice>
                <mc:Fallback>
                  <p:oleObj name="Equation" r:id="rId9" imgW="2616120" imgH="482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7015163" y="2914650"/>
                          <a:ext cx="2674937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6" name="Group 45"/>
          <p:cNvGrpSpPr/>
          <p:nvPr/>
        </p:nvGrpSpPr>
        <p:grpSpPr>
          <a:xfrm>
            <a:off x="6492263" y="3805149"/>
            <a:ext cx="4877412" cy="511264"/>
            <a:chOff x="6484022" y="4279118"/>
            <a:chExt cx="4877412" cy="511264"/>
          </a:xfrm>
        </p:grpSpPr>
        <p:sp>
          <p:nvSpPr>
            <p:cNvPr id="43" name="TextBox 42"/>
            <p:cNvSpPr txBox="1"/>
            <p:nvPr/>
          </p:nvSpPr>
          <p:spPr>
            <a:xfrm>
              <a:off x="6484022" y="4279118"/>
              <a:ext cx="18803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4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62103256"/>
                </p:ext>
              </p:extLst>
            </p:nvPr>
          </p:nvGraphicFramePr>
          <p:xfrm>
            <a:off x="7437134" y="4307782"/>
            <a:ext cx="39243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10" name="Equation" r:id="rId11" imgW="3924000" imgH="482400" progId="Equation.DSMT4">
                    <p:embed/>
                  </p:oleObj>
                </mc:Choice>
                <mc:Fallback>
                  <p:oleObj name="Equation" r:id="rId11" imgW="3924000" imgH="482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7437134" y="4307782"/>
                          <a:ext cx="39243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" name="Group 49"/>
          <p:cNvGrpSpPr/>
          <p:nvPr/>
        </p:nvGrpSpPr>
        <p:grpSpPr>
          <a:xfrm>
            <a:off x="6546531" y="4829782"/>
            <a:ext cx="5441449" cy="830997"/>
            <a:chOff x="6484022" y="5486400"/>
            <a:chExt cx="5441449" cy="830997"/>
          </a:xfrm>
        </p:grpSpPr>
        <p:sp>
          <p:nvSpPr>
            <p:cNvPr id="48" name="TextBox 47"/>
            <p:cNvSpPr txBox="1"/>
            <p:nvPr/>
          </p:nvSpPr>
          <p:spPr>
            <a:xfrm>
              <a:off x="6484022" y="5486400"/>
              <a:ext cx="54414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Suy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ít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nghiệm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khoảng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(0;1).</a:t>
              </a:r>
              <a:endPara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9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8540455"/>
                </p:ext>
              </p:extLst>
            </p:nvPr>
          </p:nvGraphicFramePr>
          <p:xfrm>
            <a:off x="7424180" y="5496987"/>
            <a:ext cx="12954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11" name="Equation" r:id="rId13" imgW="1295280" imgH="482400" progId="Equation.DSMT4">
                    <p:embed/>
                  </p:oleObj>
                </mc:Choice>
                <mc:Fallback>
                  <p:oleObj name="Equation" r:id="rId13" imgW="1295280" imgH="482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7424180" y="5496987"/>
                          <a:ext cx="12954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" name="Group 50"/>
          <p:cNvGrpSpPr/>
          <p:nvPr/>
        </p:nvGrpSpPr>
        <p:grpSpPr>
          <a:xfrm>
            <a:off x="6363976" y="5610898"/>
            <a:ext cx="5806560" cy="954107"/>
            <a:chOff x="6371041" y="1799051"/>
            <a:chExt cx="5683584" cy="954107"/>
          </a:xfrm>
        </p:grpSpPr>
        <p:sp>
          <p:nvSpPr>
            <p:cNvPr id="52" name="Rectangle 51">
              <a:hlinkClick r:id="rId5" action="ppaction://hlinkfile"/>
            </p:cNvPr>
            <p:cNvSpPr/>
            <p:nvPr/>
          </p:nvSpPr>
          <p:spPr>
            <a:xfrm>
              <a:off x="6371041" y="1799051"/>
              <a:ext cx="568358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Tx/>
                <a:buNone/>
              </a:pP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ít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nhất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nghiệm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3" name="Object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06433992"/>
                </p:ext>
              </p:extLst>
            </p:nvPr>
          </p:nvGraphicFramePr>
          <p:xfrm>
            <a:off x="9000185" y="1896803"/>
            <a:ext cx="2044904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12" name="Equation" r:id="rId15" imgW="2044440" imgH="342720" progId="Equation.DSMT4">
                    <p:embed/>
                  </p:oleObj>
                </mc:Choice>
                <mc:Fallback>
                  <p:oleObj name="Equation" r:id="rId15" imgW="204444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9000185" y="1896803"/>
                          <a:ext cx="2044904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Group 55"/>
          <p:cNvGrpSpPr/>
          <p:nvPr/>
        </p:nvGrpSpPr>
        <p:grpSpPr>
          <a:xfrm>
            <a:off x="6484022" y="3300413"/>
            <a:ext cx="5446041" cy="504736"/>
            <a:chOff x="6484022" y="3300413"/>
            <a:chExt cx="5446041" cy="504736"/>
          </a:xfrm>
        </p:grpSpPr>
        <p:graphicFrame>
          <p:nvGraphicFramePr>
            <p:cNvPr id="41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4763905"/>
                </p:ext>
              </p:extLst>
            </p:nvPr>
          </p:nvGraphicFramePr>
          <p:xfrm>
            <a:off x="11269663" y="3300413"/>
            <a:ext cx="6604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13" name="Equation" r:id="rId17" imgW="660240" imgH="482400" progId="Equation.DSMT4">
                    <p:embed/>
                  </p:oleObj>
                </mc:Choice>
                <mc:Fallback>
                  <p:oleObj name="Equation" r:id="rId17" imgW="660240" imgH="482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1269663" y="3300413"/>
                          <a:ext cx="6604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56235964"/>
                </p:ext>
              </p:extLst>
            </p:nvPr>
          </p:nvGraphicFramePr>
          <p:xfrm>
            <a:off x="8290419" y="3322549"/>
            <a:ext cx="13335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14" name="Equation" r:id="rId19" imgW="1333440" imgH="482400" progId="Equation.DSMT4">
                    <p:embed/>
                  </p:oleObj>
                </mc:Choice>
                <mc:Fallback>
                  <p:oleObj name="Equation" r:id="rId19" imgW="1333440" imgH="482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8290419" y="3322549"/>
                          <a:ext cx="13335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5" name="TextBox 54"/>
            <p:cNvSpPr txBox="1"/>
            <p:nvPr/>
          </p:nvSpPr>
          <p:spPr>
            <a:xfrm>
              <a:off x="6484022" y="3312189"/>
              <a:ext cx="4893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hàm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liên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tục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766677" y="4345641"/>
            <a:ext cx="3523498" cy="523222"/>
            <a:chOff x="6766677" y="4345641"/>
            <a:chExt cx="3523498" cy="523222"/>
          </a:xfrm>
        </p:grpSpPr>
        <p:graphicFrame>
          <p:nvGraphicFramePr>
            <p:cNvPr id="47" name="Object 4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4866895"/>
                </p:ext>
              </p:extLst>
            </p:nvPr>
          </p:nvGraphicFramePr>
          <p:xfrm>
            <a:off x="8245475" y="4386263"/>
            <a:ext cx="2044700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15" name="Equation" r:id="rId21" imgW="2044440" imgH="482400" progId="Equation.DSMT4">
                    <p:embed/>
                  </p:oleObj>
                </mc:Choice>
                <mc:Fallback>
                  <p:oleObj name="Equation" r:id="rId21" imgW="2044440" imgH="482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8245475" y="4386263"/>
                          <a:ext cx="2044700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TextBox 12"/>
            <p:cNvSpPr txBox="1"/>
            <p:nvPr/>
          </p:nvSpPr>
          <p:spPr>
            <a:xfrm>
              <a:off x="6766677" y="4345641"/>
              <a:ext cx="10437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 </a:t>
              </a: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01926" y="1221834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hlinkClick r:id="rId8" action="ppaction://hlinkfile"/>
          </p:cNvPr>
          <p:cNvSpPr txBox="1"/>
          <p:nvPr/>
        </p:nvSpPr>
        <p:spPr>
          <a:xfrm>
            <a:off x="6286701" y="969787"/>
            <a:ext cx="144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40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" name="Right Arrow 53">
            <a:hlinkClick r:id="rId23" action="ppaction://hlinkfile"/>
          </p:cNvPr>
          <p:cNvSpPr/>
          <p:nvPr/>
        </p:nvSpPr>
        <p:spPr>
          <a:xfrm>
            <a:off x="11987980" y="6707548"/>
            <a:ext cx="195435" cy="1504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8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</TotalTime>
  <Words>1049</Words>
  <Application>Microsoft Office PowerPoint</Application>
  <PresentationFormat>Custom</PresentationFormat>
  <Paragraphs>139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Huy</dc:creator>
  <cp:lastModifiedBy>Admin</cp:lastModifiedBy>
  <cp:revision>92</cp:revision>
  <dcterms:created xsi:type="dcterms:W3CDTF">2019-02-18T14:28:46Z</dcterms:created>
  <dcterms:modified xsi:type="dcterms:W3CDTF">2021-02-20T09:27:39Z</dcterms:modified>
</cp:coreProperties>
</file>